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4066" r:id="rId3"/>
  </p:sldMasterIdLst>
  <p:notesMasterIdLst>
    <p:notesMasterId r:id="rId24"/>
  </p:notesMasterIdLst>
  <p:handoutMasterIdLst>
    <p:handoutMasterId r:id="rId25"/>
  </p:handoutMasterIdLst>
  <p:sldIdLst>
    <p:sldId id="297" r:id="rId4"/>
    <p:sldId id="271" r:id="rId5"/>
    <p:sldId id="272" r:id="rId6"/>
    <p:sldId id="274" r:id="rId7"/>
    <p:sldId id="275" r:id="rId8"/>
    <p:sldId id="276" r:id="rId9"/>
    <p:sldId id="280" r:id="rId10"/>
    <p:sldId id="296" r:id="rId11"/>
    <p:sldId id="295" r:id="rId12"/>
    <p:sldId id="279" r:id="rId13"/>
    <p:sldId id="281" r:id="rId14"/>
    <p:sldId id="282" r:id="rId15"/>
    <p:sldId id="283" r:id="rId16"/>
    <p:sldId id="289" r:id="rId17"/>
    <p:sldId id="290" r:id="rId18"/>
    <p:sldId id="291" r:id="rId19"/>
    <p:sldId id="292" r:id="rId20"/>
    <p:sldId id="293" r:id="rId21"/>
    <p:sldId id="294" r:id="rId22"/>
    <p:sldId id="270" r:id="rId23"/>
  </p:sldIdLst>
  <p:sldSz cx="9144000" cy="6858000" type="screen4x3"/>
  <p:notesSz cx="7010400" cy="92964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727B80"/>
    <a:srgbClr val="828A8F"/>
    <a:srgbClr val="7B8489"/>
    <a:srgbClr val="ADADAD"/>
    <a:srgbClr val="CBCBCB"/>
    <a:srgbClr val="FCDC41"/>
    <a:srgbClr val="FFFF66"/>
    <a:srgbClr val="FF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189" autoAdjust="0"/>
    <p:restoredTop sz="97582" autoAdjust="0"/>
  </p:normalViewPr>
  <p:slideViewPr>
    <p:cSldViewPr snapToGrid="0">
      <p:cViewPr varScale="1">
        <p:scale>
          <a:sx n="110" d="100"/>
          <a:sy n="110" d="100"/>
        </p:scale>
        <p:origin x="1614" y="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handoutMaster" Target="handoutMasters/handout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theme" Target="theme/theme1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643F1340-4636-475A-9B02-508B710C24E8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5138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 eaLnBrk="1" hangingPunct="1"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FE5666F-1467-43B1-8515-8A90131930CE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970338" y="0"/>
            <a:ext cx="3038475" cy="465138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 eaLnBrk="1" hangingPunct="1"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fld id="{78D75B51-CBAD-43C8-AAA2-CCCC513D29A3}" type="datetime1">
              <a:rPr lang="en-US" smtClean="0"/>
              <a:t>11/1/2017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C8A51FF-F403-44A6-B9FE-EA992E737420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829675"/>
            <a:ext cx="3038475" cy="465138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 eaLnBrk="1" hangingPunct="1"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r>
              <a:rPr lang="en-US"/>
              <a:t>McCain Inc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89207AC-02AC-4D9E-911E-43F98627B4A3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970338" y="8829675"/>
            <a:ext cx="3038475" cy="465138"/>
          </a:xfrm>
          <a:prstGeom prst="rect">
            <a:avLst/>
          </a:prstGeom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fld id="{B939E428-5133-4BA0-BFFF-78AAC938FCD8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2AE9DAA2-F7A8-48E7-BFB2-5EBCC27EBB64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5138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6670EE2-AC12-4455-B599-A64036588729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970338" y="0"/>
            <a:ext cx="3038475" cy="465138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37F3CD55-7125-4032-8CEF-64AD5197AA00}" type="datetime1">
              <a:rPr lang="en-US" smtClean="0"/>
              <a:t>11/1/2017</a:t>
            </a:fld>
            <a:endParaRPr lang="en-US"/>
          </a:p>
        </p:txBody>
      </p:sp>
      <p:sp>
        <p:nvSpPr>
          <p:cNvPr id="4" name="Slide Image Placeholder 3">
            <a:extLst>
              <a:ext uri="{FF2B5EF4-FFF2-40B4-BE49-F238E27FC236}">
                <a16:creationId xmlns:a16="http://schemas.microsoft.com/office/drawing/2014/main" id="{9BC5869E-E378-4937-8843-38B26F376332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>
            <a:extLst>
              <a:ext uri="{FF2B5EF4-FFF2-40B4-BE49-F238E27FC236}">
                <a16:creationId xmlns:a16="http://schemas.microsoft.com/office/drawing/2014/main" id="{47C32819-A45F-454E-AC4A-78A703FEE63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701675" y="4416425"/>
            <a:ext cx="5607050" cy="4183063"/>
          </a:xfrm>
          <a:prstGeom prst="rect">
            <a:avLst/>
          </a:prstGeom>
        </p:spPr>
        <p:txBody>
          <a:bodyPr vert="horz" lIns="93177" tIns="46589" rIns="93177" bIns="46589" rtlCol="0"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E9DEAA5-9EF6-402D-9BE7-B257702CD93A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8829675"/>
            <a:ext cx="3038475" cy="465138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r>
              <a:rPr lang="en-US"/>
              <a:t>McCain Inc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31729F6-11B8-4F4D-9BFC-44A078B9C14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970338" y="8829675"/>
            <a:ext cx="3038475" cy="465138"/>
          </a:xfrm>
          <a:prstGeom prst="rect">
            <a:avLst/>
          </a:prstGeom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panose="020F0502020204030204" pitchFamily="34" charset="0"/>
              </a:defRPr>
            </a:lvl1pPr>
          </a:lstStyle>
          <a:p>
            <a:fld id="{E6F7F3E0-7A8D-4CD0-8D8E-711DE1C6E6B1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Slide Image Placeholder 1">
            <a:extLst>
              <a:ext uri="{FF2B5EF4-FFF2-40B4-BE49-F238E27FC236}">
                <a16:creationId xmlns:a16="http://schemas.microsoft.com/office/drawing/2014/main" id="{C79CC16F-87C5-4BC6-A86E-0A28DDEB5E56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4819" name="Notes Placeholder 2">
            <a:extLst>
              <a:ext uri="{FF2B5EF4-FFF2-40B4-BE49-F238E27FC236}">
                <a16:creationId xmlns:a16="http://schemas.microsoft.com/office/drawing/2014/main" id="{74C022E8-1597-4169-A240-DB0F8D507836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/>
          </a:p>
        </p:txBody>
      </p:sp>
      <p:sp>
        <p:nvSpPr>
          <p:cNvPr id="34820" name="Slide Number Placeholder 3">
            <a:extLst>
              <a:ext uri="{FF2B5EF4-FFF2-40B4-BE49-F238E27FC236}">
                <a16:creationId xmlns:a16="http://schemas.microsoft.com/office/drawing/2014/main" id="{4C58B368-8C65-46BC-8282-7F73529E2C0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89C07660-BDEA-4F93-9B6E-027682B4DAE7}" type="slidenum">
              <a:rPr lang="en-US" altLang="en-US"/>
              <a:pPr>
                <a:spcBef>
                  <a:spcPct val="0"/>
                </a:spcBef>
              </a:pPr>
              <a:t>9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Slide Image Placeholder 1">
            <a:extLst>
              <a:ext uri="{FF2B5EF4-FFF2-40B4-BE49-F238E27FC236}">
                <a16:creationId xmlns:a16="http://schemas.microsoft.com/office/drawing/2014/main" id="{220671D0-038C-43FD-9737-16EB079BDE79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5843" name="Notes Placeholder 2">
            <a:extLst>
              <a:ext uri="{FF2B5EF4-FFF2-40B4-BE49-F238E27FC236}">
                <a16:creationId xmlns:a16="http://schemas.microsoft.com/office/drawing/2014/main" id="{FC8652ED-52B9-4193-A32E-F3713C97F0B7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>
                <a:solidFill>
                  <a:srgbClr val="FF0000"/>
                </a:solidFill>
              </a:rPr>
              <a:t>There are 6A, B, AE, BE, D, W</a:t>
            </a:r>
          </a:p>
          <a:p>
            <a:r>
              <a:rPr lang="en-US" altLang="en-US">
                <a:solidFill>
                  <a:srgbClr val="FF0000"/>
                </a:solidFill>
              </a:rPr>
              <a:t>There are 7A, B</a:t>
            </a:r>
          </a:p>
          <a:p>
            <a:r>
              <a:rPr lang="en-US" altLang="en-US">
                <a:solidFill>
                  <a:srgbClr val="FF0000"/>
                </a:solidFill>
              </a:rPr>
              <a:t>There are FX</a:t>
            </a:r>
          </a:p>
          <a:p>
            <a:r>
              <a:rPr lang="en-US" altLang="en-US">
                <a:solidFill>
                  <a:srgbClr val="FF0000"/>
                </a:solidFill>
              </a:rPr>
              <a:t>There are 9A, B, D, 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BB354CB-C7A6-45F3-BCF4-0DA951576E8D}"/>
              </a:ext>
            </a:extLst>
          </p:cNvPr>
          <p:cNvSpPr>
            <a:spLocks noGrp="1"/>
          </p:cNvSpPr>
          <p:nvPr>
            <p:ph type="dt" sz="quarter" idx="1"/>
          </p:nvPr>
        </p:nvSpPr>
        <p:spPr/>
        <p:txBody>
          <a:bodyPr/>
          <a:lstStyle/>
          <a:p>
            <a:pPr>
              <a:defRPr/>
            </a:pPr>
            <a:fld id="{D21B24D5-3CE6-4B68-B39E-EA5A950B89A9}" type="datetime1">
              <a:rPr lang="en-US" smtClean="0"/>
              <a:t>11/1/2017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DCB65C9-3FAC-4BEC-910A-7225FBCB4C58}"/>
              </a:ext>
            </a:extLst>
          </p:cNvPr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McCain Inc</a:t>
            </a:r>
          </a:p>
        </p:txBody>
      </p:sp>
      <p:sp>
        <p:nvSpPr>
          <p:cNvPr id="35846" name="Slide Number Placeholder 5">
            <a:extLst>
              <a:ext uri="{FF2B5EF4-FFF2-40B4-BE49-F238E27FC236}">
                <a16:creationId xmlns:a16="http://schemas.microsoft.com/office/drawing/2014/main" id="{94958D75-7BAD-4D09-B199-A391C7DC51B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7408EADC-256D-4179-A97F-E70F1A97957E}" type="slidenum">
              <a:rPr lang="en-US" altLang="en-US"/>
              <a:pPr>
                <a:spcBef>
                  <a:spcPct val="0"/>
                </a:spcBef>
              </a:pPr>
              <a:t>11</a:t>
            </a:fld>
            <a:endParaRPr lang="en-US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2017 McCain, Inc. All Rights Reserved.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9177FE-A623-44E0-A27E-66B13EDEE098}" type="slidenum">
              <a:rPr lang="en-US" smtClean="0"/>
              <a:t>‹#›</a:t>
            </a:fld>
            <a:endParaRPr lang="en-US"/>
          </a:p>
        </p:txBody>
      </p:sp>
      <p:sp>
        <p:nvSpPr>
          <p:cNvPr id="7" name="Title 1"/>
          <p:cNvSpPr>
            <a:spLocks noGrp="1"/>
          </p:cNvSpPr>
          <p:nvPr>
            <p:ph type="ctrTitle" hasCustomPrompt="1"/>
          </p:nvPr>
        </p:nvSpPr>
        <p:spPr>
          <a:xfrm>
            <a:off x="685800" y="1774479"/>
            <a:ext cx="7772400" cy="2323960"/>
          </a:xfrm>
        </p:spPr>
        <p:txBody>
          <a:bodyPr anchor="t"/>
          <a:lstStyle>
            <a:lvl1pPr algn="l">
              <a:defRPr sz="6000" cap="all" baseline="0"/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8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685800" y="1257664"/>
            <a:ext cx="6858000" cy="453175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rgbClr val="487EB7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add subtitle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685800" y="4502151"/>
            <a:ext cx="4467225" cy="254488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1200" baseline="0"/>
            </a:lvl1pPr>
            <a:lvl2pPr marL="457200" indent="0">
              <a:lnSpc>
                <a:spcPct val="100000"/>
              </a:lnSpc>
              <a:buNone/>
              <a:defRPr sz="1200"/>
            </a:lvl2pPr>
            <a:lvl3pPr marL="914400" indent="0">
              <a:lnSpc>
                <a:spcPct val="100000"/>
              </a:lnSpc>
              <a:buNone/>
              <a:defRPr sz="1200"/>
            </a:lvl3pPr>
            <a:lvl4pPr marL="1371600" indent="0">
              <a:lnSpc>
                <a:spcPct val="100000"/>
              </a:lnSpc>
              <a:buNone/>
              <a:defRPr sz="1200"/>
            </a:lvl4pPr>
            <a:lvl5pPr marL="1828800" indent="0">
              <a:lnSpc>
                <a:spcPct val="100000"/>
              </a:lnSpc>
              <a:buNone/>
              <a:defRPr sz="1200"/>
            </a:lvl5pPr>
          </a:lstStyle>
          <a:p>
            <a:pPr lvl="0"/>
            <a:r>
              <a:rPr lang="en-US" dirty="0"/>
              <a:t>Click to edit presented by</a:t>
            </a:r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13" hasCustomPrompt="1"/>
          </p:nvPr>
        </p:nvSpPr>
        <p:spPr>
          <a:xfrm>
            <a:off x="685800" y="4780405"/>
            <a:ext cx="4467225" cy="254488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1200" b="1"/>
            </a:lvl1pPr>
            <a:lvl2pPr marL="457200" indent="0">
              <a:lnSpc>
                <a:spcPct val="100000"/>
              </a:lnSpc>
              <a:buNone/>
              <a:defRPr sz="1200"/>
            </a:lvl2pPr>
            <a:lvl3pPr marL="914400" indent="0">
              <a:lnSpc>
                <a:spcPct val="100000"/>
              </a:lnSpc>
              <a:buNone/>
              <a:defRPr sz="1200"/>
            </a:lvl3pPr>
            <a:lvl4pPr marL="1371600" indent="0">
              <a:lnSpc>
                <a:spcPct val="100000"/>
              </a:lnSpc>
              <a:buNone/>
              <a:defRPr sz="1200"/>
            </a:lvl4pPr>
            <a:lvl5pPr marL="1828800" indent="0">
              <a:lnSpc>
                <a:spcPct val="100000"/>
              </a:lnSpc>
              <a:buNone/>
              <a:defRPr sz="1200"/>
            </a:lvl5pPr>
          </a:lstStyle>
          <a:p>
            <a:pPr lvl="0"/>
            <a:r>
              <a:rPr lang="en-US" dirty="0"/>
              <a:t>Click to add Presenter Name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4" hasCustomPrompt="1"/>
          </p:nvPr>
        </p:nvSpPr>
        <p:spPr>
          <a:xfrm>
            <a:off x="685800" y="4978797"/>
            <a:ext cx="4467225" cy="254488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1200"/>
            </a:lvl1pPr>
            <a:lvl2pPr marL="457200" indent="0">
              <a:lnSpc>
                <a:spcPct val="100000"/>
              </a:lnSpc>
              <a:buNone/>
              <a:defRPr sz="1200"/>
            </a:lvl2pPr>
            <a:lvl3pPr marL="914400" indent="0">
              <a:lnSpc>
                <a:spcPct val="100000"/>
              </a:lnSpc>
              <a:buNone/>
              <a:defRPr sz="1200"/>
            </a:lvl3pPr>
            <a:lvl4pPr marL="1371600" indent="0">
              <a:lnSpc>
                <a:spcPct val="100000"/>
              </a:lnSpc>
              <a:buNone/>
              <a:defRPr sz="1200"/>
            </a:lvl4pPr>
            <a:lvl5pPr marL="1828800" indent="0">
              <a:lnSpc>
                <a:spcPct val="100000"/>
              </a:lnSpc>
              <a:buNone/>
              <a:defRPr sz="1200"/>
            </a:lvl5pPr>
          </a:lstStyle>
          <a:p>
            <a:pPr lvl="0"/>
            <a:r>
              <a:rPr lang="en-US" dirty="0"/>
              <a:t>Click to add Presenter’s Title</a:t>
            </a:r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5" hasCustomPrompt="1"/>
          </p:nvPr>
        </p:nvSpPr>
        <p:spPr>
          <a:xfrm>
            <a:off x="685800" y="5653088"/>
            <a:ext cx="4467225" cy="203200"/>
          </a:xfrm>
        </p:spPr>
        <p:txBody>
          <a:bodyPr>
            <a:noAutofit/>
          </a:bodyPr>
          <a:lstStyle>
            <a:lvl1pPr marL="0" indent="0">
              <a:buNone/>
              <a:defRPr sz="1050" i="1"/>
            </a:lvl1pPr>
            <a:lvl2pPr marL="457200" indent="0">
              <a:buNone/>
              <a:defRPr sz="1100" i="1"/>
            </a:lvl2pPr>
            <a:lvl3pPr marL="914400" indent="0">
              <a:buNone/>
              <a:defRPr sz="1050" i="1"/>
            </a:lvl3pPr>
            <a:lvl4pPr marL="1371600" indent="0">
              <a:buNone/>
              <a:defRPr sz="1000" i="1"/>
            </a:lvl4pPr>
            <a:lvl5pPr marL="1828800" indent="0">
              <a:buNone/>
              <a:defRPr sz="1000" i="1"/>
            </a:lvl5pPr>
          </a:lstStyle>
          <a:p>
            <a:pPr lvl="0"/>
            <a:r>
              <a:rPr lang="en-US" dirty="0"/>
              <a:t>Click to add date</a:t>
            </a:r>
          </a:p>
        </p:txBody>
      </p:sp>
      <p:sp>
        <p:nvSpPr>
          <p:cNvPr id="13" name="Text Placeholder 4"/>
          <p:cNvSpPr>
            <a:spLocks noGrp="1"/>
          </p:cNvSpPr>
          <p:nvPr>
            <p:ph type="body" sz="quarter" idx="16" hasCustomPrompt="1"/>
          </p:nvPr>
        </p:nvSpPr>
        <p:spPr>
          <a:xfrm>
            <a:off x="685800" y="5179645"/>
            <a:ext cx="4467225" cy="254488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1200"/>
            </a:lvl1pPr>
            <a:lvl2pPr marL="457200" indent="0">
              <a:lnSpc>
                <a:spcPct val="100000"/>
              </a:lnSpc>
              <a:buNone/>
              <a:defRPr sz="1200"/>
            </a:lvl2pPr>
            <a:lvl3pPr marL="914400" indent="0">
              <a:lnSpc>
                <a:spcPct val="100000"/>
              </a:lnSpc>
              <a:buNone/>
              <a:defRPr sz="1200"/>
            </a:lvl3pPr>
            <a:lvl4pPr marL="1371600" indent="0">
              <a:lnSpc>
                <a:spcPct val="100000"/>
              </a:lnSpc>
              <a:buNone/>
              <a:defRPr sz="1200"/>
            </a:lvl4pPr>
            <a:lvl5pPr marL="1828800" indent="0">
              <a:lnSpc>
                <a:spcPct val="100000"/>
              </a:lnSpc>
              <a:buNone/>
              <a:defRPr sz="1200"/>
            </a:lvl5pPr>
          </a:lstStyle>
          <a:p>
            <a:pPr lvl="0"/>
            <a:r>
              <a:rPr lang="en-US" dirty="0"/>
              <a:t>Click to add Company</a:t>
            </a:r>
          </a:p>
        </p:txBody>
      </p:sp>
    </p:spTree>
    <p:extLst>
      <p:ext uri="{BB962C8B-B14F-4D97-AF65-F5344CB8AC3E}">
        <p14:creationId xmlns:p14="http://schemas.microsoft.com/office/powerpoint/2010/main" val="8174334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7"/>
          <p:cNvSpPr>
            <a:spLocks noGrp="1"/>
          </p:cNvSpPr>
          <p:nvPr>
            <p:ph sz="quarter" idx="10"/>
          </p:nvPr>
        </p:nvSpPr>
        <p:spPr>
          <a:xfrm>
            <a:off x="0" y="1671638"/>
            <a:ext cx="9144000" cy="672551"/>
          </a:xfrm>
          <a:prstGeom prst="rect">
            <a:avLst/>
          </a:prstGeom>
        </p:spPr>
        <p:txBody>
          <a:bodyPr/>
          <a:lstStyle>
            <a:lvl1pPr algn="ctr">
              <a:buNone/>
              <a:defRPr sz="4400">
                <a:solidFill>
                  <a:schemeClr val="bg1"/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Content Placeholder 7"/>
          <p:cNvSpPr>
            <a:spLocks noGrp="1"/>
          </p:cNvSpPr>
          <p:nvPr>
            <p:ph sz="quarter" idx="11"/>
          </p:nvPr>
        </p:nvSpPr>
        <p:spPr>
          <a:xfrm>
            <a:off x="0" y="2356052"/>
            <a:ext cx="9144000" cy="1287462"/>
          </a:xfrm>
          <a:prstGeom prst="rect">
            <a:avLst/>
          </a:prstGeom>
        </p:spPr>
        <p:txBody>
          <a:bodyPr/>
          <a:lstStyle>
            <a:lvl1pPr algn="ctr">
              <a:buNone/>
              <a:defRPr sz="60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2"/>
          </p:nvPr>
        </p:nvSpPr>
        <p:spPr>
          <a:xfrm>
            <a:off x="1047346" y="4330729"/>
            <a:ext cx="3582843" cy="1255423"/>
          </a:xfrm>
          <a:prstGeom prst="rect">
            <a:avLst/>
          </a:prstGeom>
        </p:spPr>
        <p:txBody>
          <a:bodyPr/>
          <a:lstStyle>
            <a:lvl1pPr>
              <a:spcBef>
                <a:spcPts val="0"/>
              </a:spcBef>
              <a:buFontTx/>
              <a:buNone/>
              <a:defRPr sz="1600" b="0">
                <a:solidFill>
                  <a:schemeClr val="bg1"/>
                </a:solidFill>
                <a:latin typeface="Calibri Light" pitchFamily="34" charset="0"/>
              </a:defRPr>
            </a:lvl1pPr>
            <a:lvl2pPr>
              <a:buFontTx/>
              <a:buNone/>
              <a:defRPr sz="1600">
                <a:latin typeface="Calibri Light" pitchFamily="34" charset="0"/>
              </a:defRPr>
            </a:lvl2pPr>
            <a:lvl3pPr>
              <a:buFontTx/>
              <a:buNone/>
              <a:defRPr sz="1600">
                <a:latin typeface="Calibri Light" pitchFamily="34" charset="0"/>
              </a:defRPr>
            </a:lvl3pPr>
            <a:lvl4pPr>
              <a:buFontTx/>
              <a:buNone/>
              <a:defRPr sz="1600">
                <a:latin typeface="Calibri Light" pitchFamily="34" charset="0"/>
              </a:defRPr>
            </a:lvl4pPr>
            <a:lvl5pPr>
              <a:buFontTx/>
              <a:buNone/>
              <a:defRPr sz="1600">
                <a:latin typeface="Calibri Light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0794373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Divid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7"/>
          <p:cNvSpPr>
            <a:spLocks noGrp="1"/>
          </p:cNvSpPr>
          <p:nvPr>
            <p:ph sz="quarter" idx="10"/>
          </p:nvPr>
        </p:nvSpPr>
        <p:spPr>
          <a:xfrm>
            <a:off x="623888" y="2892777"/>
            <a:ext cx="8420100" cy="1671638"/>
          </a:xfrm>
          <a:prstGeom prst="rect">
            <a:avLst/>
          </a:prstGeom>
        </p:spPr>
        <p:txBody>
          <a:bodyPr anchor="b"/>
          <a:lstStyle>
            <a:lvl1pPr marL="0">
              <a:buFontTx/>
              <a:buNone/>
              <a:defRPr sz="6000">
                <a:solidFill>
                  <a:schemeClr val="bg1"/>
                </a:solidFill>
              </a:defRPr>
            </a:lvl1pPr>
            <a:lvl2pPr>
              <a:buFontTx/>
              <a:buNone/>
              <a:defRPr>
                <a:solidFill>
                  <a:schemeClr val="bg1"/>
                </a:solidFill>
              </a:defRPr>
            </a:lvl2pPr>
            <a:lvl3pPr>
              <a:buFontTx/>
              <a:buNone/>
              <a:defRPr>
                <a:solidFill>
                  <a:schemeClr val="bg1"/>
                </a:solidFill>
              </a:defRPr>
            </a:lvl3pPr>
            <a:lvl4pPr>
              <a:buFontTx/>
              <a:buNone/>
              <a:defRPr>
                <a:solidFill>
                  <a:schemeClr val="bg1"/>
                </a:solidFill>
              </a:defRPr>
            </a:lvl4pPr>
            <a:lvl5pPr>
              <a:buFontTx/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Content Placeholder 9"/>
          <p:cNvSpPr>
            <a:spLocks noGrp="1"/>
          </p:cNvSpPr>
          <p:nvPr>
            <p:ph sz="quarter" idx="11"/>
          </p:nvPr>
        </p:nvSpPr>
        <p:spPr>
          <a:xfrm>
            <a:off x="622849" y="4563687"/>
            <a:ext cx="8005762" cy="448716"/>
          </a:xfrm>
          <a:prstGeom prst="rect">
            <a:avLst/>
          </a:prstGeom>
        </p:spPr>
        <p:txBody>
          <a:bodyPr anchor="t"/>
          <a:lstStyle>
            <a:lvl1pPr>
              <a:buFontTx/>
              <a:buNone/>
              <a:defRPr sz="2400">
                <a:solidFill>
                  <a:schemeClr val="bg1"/>
                </a:solidFill>
                <a:latin typeface="+mj-lt"/>
              </a:defRPr>
            </a:lvl1pPr>
            <a:lvl2pPr>
              <a:buFontTx/>
              <a:buNone/>
              <a:defRPr sz="2400">
                <a:solidFill>
                  <a:schemeClr val="bg1"/>
                </a:solidFill>
                <a:latin typeface="+mj-lt"/>
              </a:defRPr>
            </a:lvl2pPr>
            <a:lvl3pPr>
              <a:buFontTx/>
              <a:buNone/>
              <a:defRPr sz="2400">
                <a:solidFill>
                  <a:schemeClr val="bg1"/>
                </a:solidFill>
                <a:latin typeface="+mj-lt"/>
              </a:defRPr>
            </a:lvl3pPr>
            <a:lvl4pPr>
              <a:buFontTx/>
              <a:buNone/>
              <a:defRPr sz="2400">
                <a:solidFill>
                  <a:schemeClr val="bg1"/>
                </a:solidFill>
                <a:latin typeface="+mj-lt"/>
              </a:defRPr>
            </a:lvl4pPr>
            <a:lvl5pPr>
              <a:buFontTx/>
              <a:buNone/>
              <a:defRPr sz="2400">
                <a:solidFill>
                  <a:schemeClr val="bg1"/>
                </a:solidFill>
                <a:latin typeface="+mj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7144311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2017 McCain, Inc. All Rights Reserved.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9177FE-A623-44E0-A27E-66B13EDEE098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 hasCustomPrompt="1"/>
          </p:nvPr>
        </p:nvSpPr>
        <p:spPr>
          <a:xfrm>
            <a:off x="628650" y="1207294"/>
            <a:ext cx="7886700" cy="469900"/>
          </a:xfrm>
        </p:spPr>
        <p:txBody>
          <a:bodyPr>
            <a:normAutofit/>
          </a:bodyPr>
          <a:lstStyle>
            <a:lvl1pPr marL="0" indent="0">
              <a:buNone/>
              <a:defRPr sz="2400">
                <a:solidFill>
                  <a:srgbClr val="487EB7"/>
                </a:solidFill>
              </a:defRPr>
            </a:lvl1pPr>
          </a:lstStyle>
          <a:p>
            <a:pPr lvl="0"/>
            <a:r>
              <a:rPr lang="en-US" dirty="0"/>
              <a:t>Click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2839585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631459"/>
          </a:xfrm>
          <a:prstGeom prst="rect">
            <a:avLst/>
          </a:prstGeom>
          <a:solidFill>
            <a:srgbClr val="828A8F"/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 cap="all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accent3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2017 McCain, Inc. All Rights Reserved.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9177FE-A623-44E0-A27E-66B13EDEE0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49443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Sub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77" t="11230" r="7921" b="24375"/>
          <a:stretch/>
        </p:blipFill>
        <p:spPr>
          <a:xfrm>
            <a:off x="244443" y="-1"/>
            <a:ext cx="8899787" cy="6858001"/>
          </a:xfrm>
          <a:prstGeom prst="rect">
            <a:avLst/>
          </a:prstGeom>
        </p:spPr>
      </p:pic>
      <p:sp>
        <p:nvSpPr>
          <p:cNvPr id="6" name="Title 1"/>
          <p:cNvSpPr>
            <a:spLocks noGrp="1"/>
          </p:cNvSpPr>
          <p:nvPr>
            <p:ph type="title" hasCustomPrompt="1"/>
          </p:nvPr>
        </p:nvSpPr>
        <p:spPr>
          <a:xfrm>
            <a:off x="2616450" y="1484768"/>
            <a:ext cx="5283263" cy="2524682"/>
          </a:xfrm>
        </p:spPr>
        <p:txBody>
          <a:bodyPr anchor="b">
            <a:noAutofit/>
          </a:bodyPr>
          <a:lstStyle>
            <a:lvl1pPr>
              <a:defRPr sz="6000" cap="all" baseline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1502876" cy="6857823"/>
          </a:xfrm>
          <a:prstGeom prst="rect">
            <a:avLst/>
          </a:prstGeom>
          <a:solidFill>
            <a:srgbClr val="FCDC4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 Placeholder 2"/>
          <p:cNvSpPr>
            <a:spLocks noGrp="1"/>
          </p:cNvSpPr>
          <p:nvPr>
            <p:ph type="body" idx="1"/>
          </p:nvPr>
        </p:nvSpPr>
        <p:spPr>
          <a:xfrm>
            <a:off x="2616450" y="4009450"/>
            <a:ext cx="5278502" cy="1500187"/>
          </a:xfrm>
        </p:spPr>
        <p:txBody>
          <a:bodyPr/>
          <a:lstStyle>
            <a:lvl1pPr marL="0" indent="0">
              <a:buNone/>
              <a:defRPr sz="2400">
                <a:solidFill>
                  <a:srgbClr val="487EB7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>
          <a:xfrm>
            <a:off x="1502876" y="6560344"/>
            <a:ext cx="3086100" cy="365125"/>
          </a:xfrm>
        </p:spPr>
        <p:txBody>
          <a:bodyPr/>
          <a:lstStyle/>
          <a:p>
            <a:r>
              <a:rPr lang="en-US"/>
              <a:t>© 2017 McCain, Inc. All Rights Reserved.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19177FE-A623-44E0-A27E-66B13EDEE098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94674" y="6219826"/>
            <a:ext cx="1435000" cy="3622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425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2017 McCain, Inc. All Rights Reserved.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9177FE-A623-44E0-A27E-66B13EDEE098}" type="slidenum">
              <a:rPr lang="en-US" smtClean="0"/>
              <a:t>‹#›</a:t>
            </a:fld>
            <a:endParaRPr lang="en-US"/>
          </a:p>
        </p:txBody>
      </p:sp>
      <p:sp>
        <p:nvSpPr>
          <p:cNvPr id="9" name="Content Placeholder 10"/>
          <p:cNvSpPr>
            <a:spLocks noGrp="1"/>
          </p:cNvSpPr>
          <p:nvPr>
            <p:ph sz="quarter" idx="13" hasCustomPrompt="1"/>
          </p:nvPr>
        </p:nvSpPr>
        <p:spPr>
          <a:xfrm>
            <a:off x="628650" y="1207294"/>
            <a:ext cx="7886700" cy="469900"/>
          </a:xfrm>
        </p:spPr>
        <p:txBody>
          <a:bodyPr>
            <a:normAutofit/>
          </a:bodyPr>
          <a:lstStyle>
            <a:lvl1pPr marL="0" indent="0">
              <a:buNone/>
              <a:defRPr sz="2400">
                <a:solidFill>
                  <a:srgbClr val="487EB7"/>
                </a:solidFill>
              </a:defRPr>
            </a:lvl1pPr>
          </a:lstStyle>
          <a:p>
            <a:pPr lvl="0"/>
            <a:r>
              <a:rPr lang="en-US" dirty="0"/>
              <a:t>Click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1269425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7"/>
            <a:ext cx="7886700" cy="1007914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2017 McCain, Inc. All Rights Reserved.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9177FE-A623-44E0-A27E-66B13EDEE098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Content Placeholder 10"/>
          <p:cNvSpPr>
            <a:spLocks noGrp="1"/>
          </p:cNvSpPr>
          <p:nvPr>
            <p:ph sz="quarter" idx="13" hasCustomPrompt="1"/>
          </p:nvPr>
        </p:nvSpPr>
        <p:spPr>
          <a:xfrm>
            <a:off x="628650" y="1207294"/>
            <a:ext cx="7886700" cy="469900"/>
          </a:xfrm>
        </p:spPr>
        <p:txBody>
          <a:bodyPr>
            <a:normAutofit/>
          </a:bodyPr>
          <a:lstStyle>
            <a:lvl1pPr marL="0" indent="0">
              <a:buNone/>
              <a:defRPr sz="2400">
                <a:solidFill>
                  <a:srgbClr val="487EB7"/>
                </a:solidFill>
              </a:defRPr>
            </a:lvl1pPr>
          </a:lstStyle>
          <a:p>
            <a:pPr lvl="0"/>
            <a:r>
              <a:rPr lang="en-US" dirty="0"/>
              <a:t>Click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9811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2017 McCain, Inc. All Rights Reserved.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9177FE-A623-44E0-A27E-66B13EDEE098}" type="slidenum">
              <a:rPr lang="en-US" smtClean="0"/>
              <a:t>‹#›</a:t>
            </a:fld>
            <a:endParaRPr lang="en-US"/>
          </a:p>
        </p:txBody>
      </p:sp>
      <p:sp>
        <p:nvSpPr>
          <p:cNvPr id="7" name="Content Placeholder 10"/>
          <p:cNvSpPr>
            <a:spLocks noGrp="1"/>
          </p:cNvSpPr>
          <p:nvPr>
            <p:ph sz="quarter" idx="13" hasCustomPrompt="1"/>
          </p:nvPr>
        </p:nvSpPr>
        <p:spPr>
          <a:xfrm>
            <a:off x="628650" y="1207294"/>
            <a:ext cx="7886700" cy="469900"/>
          </a:xfrm>
        </p:spPr>
        <p:txBody>
          <a:bodyPr>
            <a:normAutofit/>
          </a:bodyPr>
          <a:lstStyle>
            <a:lvl1pPr marL="0" indent="0">
              <a:buNone/>
              <a:defRPr sz="2400">
                <a:solidFill>
                  <a:srgbClr val="487EB7"/>
                </a:solidFill>
              </a:defRPr>
            </a:lvl1pPr>
          </a:lstStyle>
          <a:p>
            <a:pPr lvl="0"/>
            <a:r>
              <a:rPr lang="en-US" dirty="0"/>
              <a:t>Click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6973016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pa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80" t="8407" r="7840" b="24580"/>
          <a:stretch/>
        </p:blipFill>
        <p:spPr>
          <a:xfrm>
            <a:off x="0" y="-8313"/>
            <a:ext cx="9152626" cy="663153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2017 McCain, Inc. All Rights Reserved.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9177FE-A623-44E0-A27E-66B13EDEE098}" type="slidenum">
              <a:rPr lang="en-US" smtClean="0"/>
              <a:t>‹#›</a:t>
            </a:fld>
            <a:endParaRPr lang="en-US"/>
          </a:p>
        </p:txBody>
      </p:sp>
      <p:sp>
        <p:nvSpPr>
          <p:cNvPr id="7" name="Content Placeholder 10"/>
          <p:cNvSpPr>
            <a:spLocks noGrp="1"/>
          </p:cNvSpPr>
          <p:nvPr>
            <p:ph sz="quarter" idx="13" hasCustomPrompt="1"/>
          </p:nvPr>
        </p:nvSpPr>
        <p:spPr>
          <a:xfrm>
            <a:off x="628650" y="1207294"/>
            <a:ext cx="7886700" cy="469900"/>
          </a:xfrm>
        </p:spPr>
        <p:txBody>
          <a:bodyPr>
            <a:normAutofit/>
          </a:bodyPr>
          <a:lstStyle>
            <a:lvl1pPr marL="0" indent="0">
              <a:buNone/>
              <a:defRPr sz="2400">
                <a:solidFill>
                  <a:srgbClr val="487EB7"/>
                </a:solidFill>
              </a:defRPr>
            </a:lvl1pPr>
          </a:lstStyle>
          <a:p>
            <a:pPr lvl="0"/>
            <a:r>
              <a:rPr lang="en-US" dirty="0"/>
              <a:t>Click to edit subtitle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94674" y="6219826"/>
            <a:ext cx="1435000" cy="362233"/>
          </a:xfrm>
          <a:prstGeom prst="rect">
            <a:avLst/>
          </a:prstGeom>
        </p:spPr>
      </p:pic>
      <p:sp>
        <p:nvSpPr>
          <p:cNvPr id="10" name="Content Placeholder 2"/>
          <p:cNvSpPr>
            <a:spLocks noGrp="1"/>
          </p:cNvSpPr>
          <p:nvPr>
            <p:ph idx="1"/>
          </p:nvPr>
        </p:nvSpPr>
        <p:spPr>
          <a:xfrm>
            <a:off x="628650" y="1825625"/>
            <a:ext cx="78867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403088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2017 McCain, Inc. All Rights Reserved.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9177FE-A623-44E0-A27E-66B13EDEE0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85044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7" descr="Monitor Slide_Background light.jpg"/>
          <p:cNvPicPr>
            <a:picLocks noChangeAspect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4303"/>
          <a:stretch/>
        </p:blipFill>
        <p:spPr bwMode="auto">
          <a:xfrm>
            <a:off x="0" y="1"/>
            <a:ext cx="9144001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ectangle 8"/>
          <p:cNvSpPr/>
          <p:nvPr/>
        </p:nvSpPr>
        <p:spPr>
          <a:xfrm>
            <a:off x="-1" y="6629548"/>
            <a:ext cx="9144000" cy="228600"/>
          </a:xfrm>
          <a:prstGeom prst="rect">
            <a:avLst/>
          </a:prstGeom>
          <a:solidFill>
            <a:srgbClr val="FCDC4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467139"/>
            <a:ext cx="7886700" cy="905901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28650" y="6560344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© 2017 McCain, Inc. All Rights Reserved.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772274" y="6560344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19177FE-A623-44E0-A27E-66B13EDEE098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94674" y="6219826"/>
            <a:ext cx="1435000" cy="3622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8448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67" r:id="rId1"/>
    <p:sldLayoutId id="2147484068" r:id="rId2"/>
    <p:sldLayoutId id="2147484069" r:id="rId3"/>
    <p:sldLayoutId id="2147484070" r:id="rId4"/>
    <p:sldLayoutId id="2147484071" r:id="rId5"/>
    <p:sldLayoutId id="2147484072" r:id="rId6"/>
    <p:sldLayoutId id="2147484073" r:id="rId7"/>
    <p:sldLayoutId id="2147484074" r:id="rId8"/>
    <p:sldLayoutId id="2147484075" r:id="rId9"/>
    <p:sldLayoutId id="2147484076" r:id="rId10"/>
    <p:sldLayoutId id="2147484077" r:id="rId11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>
              <a:lumMod val="65000"/>
              <a:lumOff val="35000"/>
            </a:schemeClr>
          </a:solidFill>
          <a:latin typeface="+mn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hyperlink" Target="mailto:info@mccain-inc.com" TargetMode="Externa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hyperlink" Target="http://www.freescale.com/webapp/sps/site/prod_summary.jsp?code=MPC8360E" TargetMode="Externa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>
            <a:extLst>
              <a:ext uri="{FF2B5EF4-FFF2-40B4-BE49-F238E27FC236}">
                <a16:creationId xmlns:a16="http://schemas.microsoft.com/office/drawing/2014/main" id="{FC376ED2-399E-486D-A309-AE410608050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10029" y="3924341"/>
            <a:ext cx="4001857" cy="1509792"/>
          </a:xfrm>
          <a:prstGeom prst="rect">
            <a:avLst/>
          </a:prstGeom>
        </p:spPr>
      </p:pic>
      <p:sp>
        <p:nvSpPr>
          <p:cNvPr id="10" name="Title 9">
            <a:extLst>
              <a:ext uri="{FF2B5EF4-FFF2-40B4-BE49-F238E27FC236}">
                <a16:creationId xmlns:a16="http://schemas.microsoft.com/office/drawing/2014/main" id="{039F0108-0A7C-4F71-B705-43082520309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cap="none" dirty="0"/>
              <a:t>McCain </a:t>
            </a:r>
            <a:r>
              <a:rPr lang="en-US" dirty="0"/>
              <a:t>2070LX </a:t>
            </a:r>
            <a:r>
              <a:rPr lang="en-US" cap="none" dirty="0"/>
              <a:t>Controller</a:t>
            </a:r>
          </a:p>
        </p:txBody>
      </p:sp>
      <p:sp>
        <p:nvSpPr>
          <p:cNvPr id="13314" name="Content Placeholder 3">
            <a:extLst>
              <a:ext uri="{FF2B5EF4-FFF2-40B4-BE49-F238E27FC236}">
                <a16:creationId xmlns:a16="http://schemas.microsoft.com/office/drawing/2014/main" id="{11F72954-3163-4374-BC2D-51326DB6995A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altLang="en-US"/>
              <a:t>Overview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4BA5B1A9-F34B-47B3-AC6C-5C5693BB4A9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>
            <a:normAutofit/>
          </a:bodyPr>
          <a:lstStyle/>
          <a:p>
            <a:r>
              <a:rPr lang="en-US" sz="1000" i="1" dirty="0"/>
              <a:t>Presented by:</a:t>
            </a:r>
          </a:p>
        </p:txBody>
      </p:sp>
      <p:sp>
        <p:nvSpPr>
          <p:cNvPr id="13316" name="Content Placeholder 5">
            <a:extLst>
              <a:ext uri="{FF2B5EF4-FFF2-40B4-BE49-F238E27FC236}">
                <a16:creationId xmlns:a16="http://schemas.microsoft.com/office/drawing/2014/main" id="{04215464-5E32-4970-AE14-26A5CD4D5CF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altLang="en-US" dirty="0"/>
              <a:t>Douglas Acker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E8B0790A-E1DD-4C44-BCE5-E2D29A13416B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Hardware Engineering Manager	</a:t>
            </a: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0D04FEEF-465D-40E1-9242-92EFED378F30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US" dirty="0"/>
              <a:t>November 16, 2017</a:t>
            </a:r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004D49FE-AFA0-4853-B0A0-5CBE406CAC92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McCain, Inc.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itle 1">
            <a:extLst>
              <a:ext uri="{FF2B5EF4-FFF2-40B4-BE49-F238E27FC236}">
                <a16:creationId xmlns:a16="http://schemas.microsoft.com/office/drawing/2014/main" id="{2D898F40-A083-44FD-BA47-DC85E86EA6EB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en-US"/>
              <a:t>Field I/O unit</a:t>
            </a:r>
          </a:p>
        </p:txBody>
      </p:sp>
      <p:sp>
        <p:nvSpPr>
          <p:cNvPr id="22532" name="Content Placeholder 2">
            <a:extLst>
              <a:ext uri="{FF2B5EF4-FFF2-40B4-BE49-F238E27FC236}">
                <a16:creationId xmlns:a16="http://schemas.microsoft.com/office/drawing/2014/main" id="{3203C02F-8A88-4395-9F78-339005FD3251}"/>
              </a:ext>
            </a:extLst>
          </p:cNvPr>
          <p:cNvSpPr>
            <a:spLocks noGrp="1"/>
          </p:cNvSpPr>
          <p:nvPr>
            <p:ph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en-US"/>
              <a:t>2070-2E for Caltrans type cabinets</a:t>
            </a:r>
          </a:p>
          <a:p>
            <a:pPr eaLnBrk="1" hangingPunct="1"/>
            <a:r>
              <a:rPr lang="en-US" altLang="en-US"/>
              <a:t>2070-2B connects to 2070-8 NEMA base</a:t>
            </a:r>
          </a:p>
          <a:p>
            <a:pPr eaLnBrk="1" hangingPunct="1"/>
            <a:r>
              <a:rPr lang="en-US" altLang="en-US"/>
              <a:t>2070-2N for NEMA TS2 type 1 cabinets</a:t>
            </a:r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69867631-3CBF-40A3-ABDE-13C734E4BB4E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2533" name="Picture 10">
            <a:extLst>
              <a:ext uri="{FF2B5EF4-FFF2-40B4-BE49-F238E27FC236}">
                <a16:creationId xmlns:a16="http://schemas.microsoft.com/office/drawing/2014/main" id="{6AADE69E-13D0-4754-AB94-C0F762BD190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6475" y="3292475"/>
            <a:ext cx="7558088" cy="2759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B1A97AA-0495-4CFD-8582-6076212C24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2017 McCain, Inc. All Rights Reserved.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itle 1">
            <a:extLst>
              <a:ext uri="{FF2B5EF4-FFF2-40B4-BE49-F238E27FC236}">
                <a16:creationId xmlns:a16="http://schemas.microsoft.com/office/drawing/2014/main" id="{5983FEE9-BE00-42A6-9DC6-088A4B0EF4AF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en-US"/>
              <a:t>Serial Comms Modules</a:t>
            </a:r>
          </a:p>
        </p:txBody>
      </p:sp>
      <p:sp>
        <p:nvSpPr>
          <p:cNvPr id="23556" name="Content Placeholder 2">
            <a:extLst>
              <a:ext uri="{FF2B5EF4-FFF2-40B4-BE49-F238E27FC236}">
                <a16:creationId xmlns:a16="http://schemas.microsoft.com/office/drawing/2014/main" id="{814FF454-3DCE-4976-99EF-C35E4AE6C3D0}"/>
              </a:ext>
            </a:extLst>
          </p:cNvPr>
          <p:cNvSpPr>
            <a:spLocks noGrp="1"/>
          </p:cNvSpPr>
          <p:nvPr>
            <p:ph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en-US" dirty="0" err="1"/>
              <a:t>Async</a:t>
            </a:r>
            <a:r>
              <a:rPr lang="en-US" altLang="en-US" dirty="0"/>
              <a:t> serial port and GPS modules (2070-7(x))</a:t>
            </a:r>
          </a:p>
          <a:p>
            <a:pPr eaLnBrk="1" hangingPunct="1"/>
            <a:r>
              <a:rPr lang="en-US" altLang="en-US" dirty="0"/>
              <a:t>Modem modules (2070-6(x))</a:t>
            </a:r>
          </a:p>
          <a:p>
            <a:pPr eaLnBrk="1" hangingPunct="1"/>
            <a:r>
              <a:rPr lang="en-US" altLang="en-US" dirty="0"/>
              <a:t>Fiber optic modules (2070-F(x))</a:t>
            </a:r>
          </a:p>
          <a:p>
            <a:pPr eaLnBrk="1" hangingPunct="1"/>
            <a:r>
              <a:rPr lang="en-US" altLang="en-US" dirty="0"/>
              <a:t>Other communication modules (2070-9(x))</a:t>
            </a:r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2BA0ED96-DA39-4797-8FA1-DBD90FF4C32A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3557" name="Picture 8">
            <a:extLst>
              <a:ext uri="{FF2B5EF4-FFF2-40B4-BE49-F238E27FC236}">
                <a16:creationId xmlns:a16="http://schemas.microsoft.com/office/drawing/2014/main" id="{B6232FF4-22E2-4945-91BC-4800CDC5974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0437" y="4001832"/>
            <a:ext cx="3603126" cy="23668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EB6B39B-C3DE-4C7A-9761-1AAB3EA998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2017 McCain, Inc. All Rights Reserved.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itle 1">
            <a:extLst>
              <a:ext uri="{FF2B5EF4-FFF2-40B4-BE49-F238E27FC236}">
                <a16:creationId xmlns:a16="http://schemas.microsoft.com/office/drawing/2014/main" id="{143E3FCE-EA38-4B56-ABF5-A9E928121AB7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en-US"/>
              <a:t>Power Supplies</a:t>
            </a:r>
          </a:p>
        </p:txBody>
      </p:sp>
      <p:sp>
        <p:nvSpPr>
          <p:cNvPr id="24580" name="Content Placeholder 2">
            <a:extLst>
              <a:ext uri="{FF2B5EF4-FFF2-40B4-BE49-F238E27FC236}">
                <a16:creationId xmlns:a16="http://schemas.microsoft.com/office/drawing/2014/main" id="{FB671CE1-8D66-4E12-A467-53261E5FD230}"/>
              </a:ext>
            </a:extLst>
          </p:cNvPr>
          <p:cNvSpPr>
            <a:spLocks noGrp="1"/>
          </p:cNvSpPr>
          <p:nvPr>
            <p:ph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en-US"/>
              <a:t>Standard version (2070-4A)</a:t>
            </a:r>
          </a:p>
          <a:p>
            <a:pPr eaLnBrk="1" hangingPunct="1"/>
            <a:r>
              <a:rPr lang="en-US" altLang="en-US"/>
              <a:t>NEMA version (2070-4NA)</a:t>
            </a:r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74F1AD83-8251-4548-BCDF-168EAD59B382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4581" name="Picture 10">
            <a:extLst>
              <a:ext uri="{FF2B5EF4-FFF2-40B4-BE49-F238E27FC236}">
                <a16:creationId xmlns:a16="http://schemas.microsoft.com/office/drawing/2014/main" id="{14E85696-ED50-41EB-804B-C3774F2757C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8175" y="2744788"/>
            <a:ext cx="4127500" cy="3408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C201C17-53AD-4520-B6A9-876898869B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2017 McCain, Inc. All Rights Reserved.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itle 1">
            <a:extLst>
              <a:ext uri="{FF2B5EF4-FFF2-40B4-BE49-F238E27FC236}">
                <a16:creationId xmlns:a16="http://schemas.microsoft.com/office/drawing/2014/main" id="{E5A30FDD-C77A-4BF7-8C32-2BA9AA63DAA0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en-US"/>
              <a:t>Front Panels</a:t>
            </a:r>
          </a:p>
        </p:txBody>
      </p:sp>
      <p:sp>
        <p:nvSpPr>
          <p:cNvPr id="25604" name="Content Placeholder 2">
            <a:extLst>
              <a:ext uri="{FF2B5EF4-FFF2-40B4-BE49-F238E27FC236}">
                <a16:creationId xmlns:a16="http://schemas.microsoft.com/office/drawing/2014/main" id="{6E01B11D-AA74-4AF0-BA2C-24BF0EE431AF}"/>
              </a:ext>
            </a:extLst>
          </p:cNvPr>
          <p:cNvSpPr>
            <a:spLocks noGrp="1"/>
          </p:cNvSpPr>
          <p:nvPr>
            <p:ph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en-US"/>
              <a:t>Emulates VT-100 terminal</a:t>
            </a:r>
          </a:p>
          <a:p>
            <a:pPr eaLnBrk="1" hangingPunct="1"/>
            <a:r>
              <a:rPr lang="en-US" altLang="en-US"/>
              <a:t>8 x 40 display (2070-3B)</a:t>
            </a:r>
          </a:p>
          <a:p>
            <a:pPr eaLnBrk="1" hangingPunct="1"/>
            <a:r>
              <a:rPr lang="en-US" altLang="en-US"/>
              <a:t>No display or keypad (2070-3C)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3819D37-054E-4E47-A15B-FCB5CEB1AB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2017 McCain, Inc. All Rights Reserved.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065407C9-CF3B-4297-B188-1B5FDA3A580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16316" y="4215862"/>
            <a:ext cx="3375925" cy="1348916"/>
          </a:xfrm>
          <a:prstGeom prst="rect">
            <a:avLst/>
          </a:prstGeom>
        </p:spPr>
      </p:pic>
      <p:pic>
        <p:nvPicPr>
          <p:cNvPr id="19" name="Content Placeholder 18">
            <a:extLst>
              <a:ext uri="{FF2B5EF4-FFF2-40B4-BE49-F238E27FC236}">
                <a16:creationId xmlns:a16="http://schemas.microsoft.com/office/drawing/2014/main" id="{C0C88717-5873-4F91-AA91-D04BB78067AE}"/>
              </a:ext>
            </a:extLst>
          </p:cNvPr>
          <p:cNvPicPr>
            <a:picLocks noGrp="1" noChangeAspect="1"/>
          </p:cNvPicPr>
          <p:nvPr>
            <p:ph sz="quarter" idx="13"/>
          </p:nvPr>
        </p:nvPicPr>
        <p:blipFill>
          <a:blip r:embed="rId3"/>
          <a:stretch>
            <a:fillRect/>
          </a:stretch>
        </p:blipFill>
        <p:spPr>
          <a:xfrm>
            <a:off x="917767" y="4215862"/>
            <a:ext cx="3575440" cy="1348916"/>
          </a:xfr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itle 1">
            <a:extLst>
              <a:ext uri="{FF2B5EF4-FFF2-40B4-BE49-F238E27FC236}">
                <a16:creationId xmlns:a16="http://schemas.microsoft.com/office/drawing/2014/main" id="{D0927786-44D9-4F43-9142-50DDFED21338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en-US"/>
              <a:t>2070ATC</a:t>
            </a:r>
          </a:p>
        </p:txBody>
      </p:sp>
      <p:sp>
        <p:nvSpPr>
          <p:cNvPr id="26628" name="Content Placeholder 2">
            <a:extLst>
              <a:ext uri="{FF2B5EF4-FFF2-40B4-BE49-F238E27FC236}">
                <a16:creationId xmlns:a16="http://schemas.microsoft.com/office/drawing/2014/main" id="{3FB8F863-0F63-4CC1-AED2-272DC07FBE46}"/>
              </a:ext>
            </a:extLst>
          </p:cNvPr>
          <p:cNvSpPr>
            <a:spLocks noGrp="1"/>
          </p:cNvSpPr>
          <p:nvPr>
            <p:ph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en-US"/>
              <a:t>Chassis</a:t>
            </a:r>
          </a:p>
          <a:p>
            <a:pPr eaLnBrk="1" hangingPunct="1"/>
            <a:r>
              <a:rPr lang="en-US" altLang="en-US"/>
              <a:t>2070-ATC cpu board </a:t>
            </a:r>
          </a:p>
          <a:p>
            <a:pPr eaLnBrk="1" hangingPunct="1"/>
            <a:r>
              <a:rPr lang="en-US" altLang="en-US"/>
              <a:t>2070-2E+  field I/O module</a:t>
            </a:r>
          </a:p>
          <a:p>
            <a:pPr eaLnBrk="1" hangingPunct="1"/>
            <a:r>
              <a:rPr lang="en-US" altLang="en-US"/>
              <a:t>2070-3B front panel</a:t>
            </a:r>
          </a:p>
          <a:p>
            <a:pPr eaLnBrk="1" hangingPunct="1"/>
            <a:r>
              <a:rPr lang="en-US" altLang="en-US"/>
              <a:t>2070-4A power supply module</a:t>
            </a:r>
          </a:p>
          <a:p>
            <a:pPr eaLnBrk="1" hangingPunct="1"/>
            <a:r>
              <a:rPr lang="en-US" altLang="en-US"/>
              <a:t>Comms modules as specified</a:t>
            </a:r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8A8860A8-96B3-4017-9DD7-5BB94BD91573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0CC6189-3482-4C17-BD61-88A77D1603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2017 McCain, Inc. All Rights Reserved.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itle 1">
            <a:extLst>
              <a:ext uri="{FF2B5EF4-FFF2-40B4-BE49-F238E27FC236}">
                <a16:creationId xmlns:a16="http://schemas.microsoft.com/office/drawing/2014/main" id="{71057173-FCDC-4887-B01F-13F473314FA1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en-US"/>
              <a:t>Software</a:t>
            </a:r>
          </a:p>
        </p:txBody>
      </p:sp>
      <p:sp>
        <p:nvSpPr>
          <p:cNvPr id="27652" name="Content Placeholder 2">
            <a:extLst>
              <a:ext uri="{FF2B5EF4-FFF2-40B4-BE49-F238E27FC236}">
                <a16:creationId xmlns:a16="http://schemas.microsoft.com/office/drawing/2014/main" id="{92070DCD-E6E3-4512-BF7C-137689BF6DDE}"/>
              </a:ext>
            </a:extLst>
          </p:cNvPr>
          <p:cNvSpPr>
            <a:spLocks noGrp="1"/>
          </p:cNvSpPr>
          <p:nvPr>
            <p:ph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en-US" dirty="0"/>
              <a:t>Linus operating system</a:t>
            </a:r>
          </a:p>
          <a:p>
            <a:pPr eaLnBrk="1" hangingPunct="1"/>
            <a:r>
              <a:rPr lang="en-US" altLang="en-US" dirty="0"/>
              <a:t>API’s</a:t>
            </a:r>
          </a:p>
          <a:p>
            <a:pPr eaLnBrk="1" hangingPunct="1"/>
            <a:r>
              <a:rPr lang="en-US" altLang="en-US" dirty="0"/>
              <a:t>Application software packages</a:t>
            </a:r>
          </a:p>
          <a:p>
            <a:pPr eaLnBrk="1" hangingPunct="1"/>
            <a:r>
              <a:rPr lang="en-US" altLang="en-US" dirty="0"/>
              <a:t>NTCIP (software interoperability)</a:t>
            </a:r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07141B60-869B-4C72-A57C-44F803CF5B38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A60A0A7-9C0A-456B-9A8F-7E86B406AE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2017 McCain, Inc. All Rights Reserved.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itle 1">
            <a:extLst>
              <a:ext uri="{FF2B5EF4-FFF2-40B4-BE49-F238E27FC236}">
                <a16:creationId xmlns:a16="http://schemas.microsoft.com/office/drawing/2014/main" id="{D22FCAD4-8188-47D8-A798-7B359C9A83FD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en-US"/>
              <a:t>Standards and Specifications</a:t>
            </a:r>
          </a:p>
        </p:txBody>
      </p:sp>
      <p:sp>
        <p:nvSpPr>
          <p:cNvPr id="28676" name="Content Placeholder 2">
            <a:extLst>
              <a:ext uri="{FF2B5EF4-FFF2-40B4-BE49-F238E27FC236}">
                <a16:creationId xmlns:a16="http://schemas.microsoft.com/office/drawing/2014/main" id="{29101A1D-A8EB-4603-8339-F12B379ADC35}"/>
              </a:ext>
            </a:extLst>
          </p:cNvPr>
          <p:cNvSpPr>
            <a:spLocks noGrp="1"/>
          </p:cNvSpPr>
          <p:nvPr>
            <p:ph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 dirty="0"/>
              <a:t>ITS Cabinet Standard</a:t>
            </a:r>
          </a:p>
          <a:p>
            <a:r>
              <a:rPr lang="en-US" altLang="en-US" dirty="0"/>
              <a:t>ATC Controller Standard</a:t>
            </a:r>
          </a:p>
          <a:p>
            <a:r>
              <a:rPr lang="en-US" altLang="en-US" dirty="0"/>
              <a:t>API</a:t>
            </a:r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10FBE930-9CBE-4C5F-AEB7-95800B4916EC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/>
              <a:t>Caltrans ATC 1C Standard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A991A7D-6528-4D0A-969E-C3C7A46955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2017 McCain, Inc. All Rights Reserved.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itle 1">
            <a:extLst>
              <a:ext uri="{FF2B5EF4-FFF2-40B4-BE49-F238E27FC236}">
                <a16:creationId xmlns:a16="http://schemas.microsoft.com/office/drawing/2014/main" id="{1B818592-4F92-4C1A-9517-529473F9FAF0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en-US"/>
              <a:t>Testing</a:t>
            </a:r>
          </a:p>
        </p:txBody>
      </p:sp>
      <p:sp>
        <p:nvSpPr>
          <p:cNvPr id="29700" name="Content Placeholder 2">
            <a:extLst>
              <a:ext uri="{FF2B5EF4-FFF2-40B4-BE49-F238E27FC236}">
                <a16:creationId xmlns:a16="http://schemas.microsoft.com/office/drawing/2014/main" id="{459EE8F4-9D10-4B46-84A9-A4E92F0AA4C4}"/>
              </a:ext>
            </a:extLst>
          </p:cNvPr>
          <p:cNvSpPr>
            <a:spLocks noGrp="1"/>
          </p:cNvSpPr>
          <p:nvPr>
            <p:ph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en-US"/>
              <a:t>Testing to standards is more difficult than testing to specifications</a:t>
            </a:r>
          </a:p>
          <a:p>
            <a:pPr eaLnBrk="1" hangingPunct="1"/>
            <a:r>
              <a:rPr lang="en-US" altLang="en-US"/>
              <a:t>No industry-wide testing program is available</a:t>
            </a:r>
          </a:p>
          <a:p>
            <a:pPr eaLnBrk="1" hangingPunct="1"/>
            <a:r>
              <a:rPr lang="en-US" altLang="en-US"/>
              <a:t>Caltrans maintains a Qualified Products List</a:t>
            </a:r>
          </a:p>
          <a:p>
            <a:pPr eaLnBrk="1" hangingPunct="1"/>
            <a:r>
              <a:rPr lang="en-US" altLang="en-US"/>
              <a:t>Agency specific requirements</a:t>
            </a:r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10EC4F74-DE42-4E00-91CD-C331924BA57B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8C84DA5-F86F-4374-8452-672DA4C941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2017 McCain, Inc. All Rights Reserved.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itle 1">
            <a:extLst>
              <a:ext uri="{FF2B5EF4-FFF2-40B4-BE49-F238E27FC236}">
                <a16:creationId xmlns:a16="http://schemas.microsoft.com/office/drawing/2014/main" id="{F00C49F3-6C8A-4C53-8058-189741123916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en-US" dirty="0"/>
              <a:t>Advantages</a:t>
            </a:r>
          </a:p>
        </p:txBody>
      </p:sp>
      <p:sp>
        <p:nvSpPr>
          <p:cNvPr id="30724" name="Content Placeholder 2">
            <a:extLst>
              <a:ext uri="{FF2B5EF4-FFF2-40B4-BE49-F238E27FC236}">
                <a16:creationId xmlns:a16="http://schemas.microsoft.com/office/drawing/2014/main" id="{39430179-60D1-49AB-902F-D8FC8D584652}"/>
              </a:ext>
            </a:extLst>
          </p:cNvPr>
          <p:cNvSpPr>
            <a:spLocks noGrp="1"/>
          </p:cNvSpPr>
          <p:nvPr>
            <p:ph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en-US"/>
              <a:t>Open architecture eases maintenance and ensures future compatibility</a:t>
            </a:r>
          </a:p>
          <a:p>
            <a:pPr eaLnBrk="1" hangingPunct="1"/>
            <a:r>
              <a:rPr lang="en-US" altLang="en-US"/>
              <a:t>Multiple application software vendors</a:t>
            </a:r>
          </a:p>
          <a:p>
            <a:pPr eaLnBrk="1" hangingPunct="1"/>
            <a:r>
              <a:rPr lang="en-US" altLang="en-US"/>
              <a:t>Simple, competitive hardware purchasing</a:t>
            </a:r>
          </a:p>
          <a:p>
            <a:pPr eaLnBrk="1" hangingPunct="1"/>
            <a:r>
              <a:rPr lang="en-US" altLang="en-US"/>
              <a:t>Compatible with all cabinets, existing and future</a:t>
            </a:r>
          </a:p>
          <a:p>
            <a:pPr eaLnBrk="1" hangingPunct="1"/>
            <a:r>
              <a:rPr lang="en-US" altLang="en-US"/>
              <a:t>Upgradeable (hardware or software)</a:t>
            </a:r>
          </a:p>
          <a:p>
            <a:pPr eaLnBrk="1" hangingPunct="1"/>
            <a:r>
              <a:rPr lang="en-US" altLang="en-US"/>
              <a:t>Fairly mature specification</a:t>
            </a:r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64D4CBB4-66A1-4DCE-AEA9-45D4E37B8C3C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2A30EF1-2BDA-4888-983B-86AB2852CC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2017 McCain, Inc. All Rights Reserved.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itle 1">
            <a:extLst>
              <a:ext uri="{FF2B5EF4-FFF2-40B4-BE49-F238E27FC236}">
                <a16:creationId xmlns:a16="http://schemas.microsoft.com/office/drawing/2014/main" id="{D1B69960-C6A1-46A3-8565-19D1F4B251AF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en-US"/>
              <a:t>Disadvantages</a:t>
            </a:r>
          </a:p>
        </p:txBody>
      </p:sp>
      <p:sp>
        <p:nvSpPr>
          <p:cNvPr id="31748" name="Content Placeholder 2">
            <a:extLst>
              <a:ext uri="{FF2B5EF4-FFF2-40B4-BE49-F238E27FC236}">
                <a16:creationId xmlns:a16="http://schemas.microsoft.com/office/drawing/2014/main" id="{2C4C0DF4-B7AF-4D16-BEA8-3F8923663051}"/>
              </a:ext>
            </a:extLst>
          </p:cNvPr>
          <p:cNvSpPr>
            <a:spLocks noGrp="1"/>
          </p:cNvSpPr>
          <p:nvPr>
            <p:ph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en-US"/>
              <a:t>Agencies usually must purchase software by separate agreement</a:t>
            </a:r>
          </a:p>
          <a:p>
            <a:pPr eaLnBrk="1" hangingPunct="1"/>
            <a:r>
              <a:rPr lang="en-US" altLang="en-US"/>
              <a:t>Careful specifications are a must to assure proper configuration of modular components</a:t>
            </a:r>
          </a:p>
          <a:p>
            <a:pPr eaLnBrk="1" hangingPunct="1"/>
            <a:endParaRPr lang="en-US" altLang="en-US"/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1ED5462C-2CF2-4367-A9A1-953EEAAD390D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3C51DDA-E56F-469A-ACD2-5E6B24D4BB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2017 McCain, Inc. All Rights Reserved.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1">
            <a:extLst>
              <a:ext uri="{FF2B5EF4-FFF2-40B4-BE49-F238E27FC236}">
                <a16:creationId xmlns:a16="http://schemas.microsoft.com/office/drawing/2014/main" id="{DDE2F46F-93CB-4684-9BE4-10DC73F77D06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en-US" dirty="0"/>
              <a:t>Contents</a:t>
            </a:r>
          </a:p>
        </p:txBody>
      </p:sp>
      <p:sp>
        <p:nvSpPr>
          <p:cNvPr id="14339" name="Content Placeholder 2">
            <a:extLst>
              <a:ext uri="{FF2B5EF4-FFF2-40B4-BE49-F238E27FC236}">
                <a16:creationId xmlns:a16="http://schemas.microsoft.com/office/drawing/2014/main" id="{98AEA8B5-DA2F-4015-8977-5E0131B95FDD}"/>
              </a:ext>
            </a:extLst>
          </p:cNvPr>
          <p:cNvSpPr>
            <a:spLocks noGrp="1"/>
          </p:cNvSpPr>
          <p:nvPr>
            <p:ph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en-US" dirty="0"/>
              <a:t>History</a:t>
            </a:r>
          </a:p>
          <a:p>
            <a:pPr eaLnBrk="1" hangingPunct="1"/>
            <a:r>
              <a:rPr lang="en-US" altLang="en-US" dirty="0"/>
              <a:t>Hardware</a:t>
            </a:r>
          </a:p>
          <a:p>
            <a:pPr eaLnBrk="1" hangingPunct="1"/>
            <a:r>
              <a:rPr lang="en-US" altLang="en-US" dirty="0"/>
              <a:t>Software</a:t>
            </a:r>
          </a:p>
          <a:p>
            <a:pPr eaLnBrk="1" hangingPunct="1"/>
            <a:r>
              <a:rPr lang="en-US" altLang="en-US" dirty="0"/>
              <a:t>Standards and testing</a:t>
            </a:r>
          </a:p>
          <a:p>
            <a:pPr eaLnBrk="1" hangingPunct="1"/>
            <a:r>
              <a:rPr lang="en-US" altLang="en-US" dirty="0"/>
              <a:t>Advantages and disadvantages</a:t>
            </a:r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95412A7F-C9AB-44FE-BADC-DDEE55073251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3DDD106-0DB6-4DEE-A8E8-387150109E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2017 McCain, Inc. All Rights Reserved.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99A6B2-C295-4999-898D-E710364A1C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46778" y="1484768"/>
            <a:ext cx="5283263" cy="2524682"/>
          </a:xfrm>
        </p:spPr>
        <p:txBody>
          <a:bodyPr/>
          <a:lstStyle/>
          <a:p>
            <a:r>
              <a:rPr lang="en-US" dirty="0"/>
              <a:t>Questions?</a:t>
            </a:r>
          </a:p>
        </p:txBody>
      </p:sp>
      <p:sp>
        <p:nvSpPr>
          <p:cNvPr id="32770" name="Content Placeholder 3">
            <a:extLst>
              <a:ext uri="{FF2B5EF4-FFF2-40B4-BE49-F238E27FC236}">
                <a16:creationId xmlns:a16="http://schemas.microsoft.com/office/drawing/2014/main" id="{9BD9DB40-0FE0-4F2D-A69A-4FA21F575DEC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en-US" dirty="0">
                <a:hlinkClick r:id="rId2"/>
              </a:rPr>
              <a:t>info@mccain-inc.com</a:t>
            </a:r>
            <a:r>
              <a:rPr lang="en-US" altLang="en-US" dirty="0"/>
              <a:t> 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B6066DF-8E33-4844-8807-008EE735A9DE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© 2017 McCain, Inc. All Rights Reserved.</a:t>
            </a:r>
            <a:endParaRPr lang="en-US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1">
            <a:extLst>
              <a:ext uri="{FF2B5EF4-FFF2-40B4-BE49-F238E27FC236}">
                <a16:creationId xmlns:a16="http://schemas.microsoft.com/office/drawing/2014/main" id="{78C86DA8-1790-4AC7-AB50-2EABBCC4D337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en-US"/>
              <a:t>History</a:t>
            </a:r>
          </a:p>
        </p:txBody>
      </p:sp>
      <p:sp>
        <p:nvSpPr>
          <p:cNvPr id="15364" name="Content Placeholder 2">
            <a:extLst>
              <a:ext uri="{FF2B5EF4-FFF2-40B4-BE49-F238E27FC236}">
                <a16:creationId xmlns:a16="http://schemas.microsoft.com/office/drawing/2014/main" id="{50BD8E81-F086-4BE5-A38D-F2332E5ECDF3}"/>
              </a:ext>
            </a:extLst>
          </p:cNvPr>
          <p:cNvSpPr>
            <a:spLocks noGrp="1"/>
          </p:cNvSpPr>
          <p:nvPr>
            <p:ph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en-US"/>
              <a:t>More powerful replacement for 170 and NEMA controllers</a:t>
            </a:r>
          </a:p>
          <a:p>
            <a:pPr eaLnBrk="1" hangingPunct="1"/>
            <a:r>
              <a:rPr lang="en-US" altLang="en-US"/>
              <a:t>Established open architecture</a:t>
            </a:r>
          </a:p>
          <a:p>
            <a:pPr eaLnBrk="1" hangingPunct="1"/>
            <a:r>
              <a:rPr lang="en-US" altLang="en-US"/>
              <a:t>Non application specific</a:t>
            </a:r>
          </a:p>
          <a:p>
            <a:pPr eaLnBrk="1" hangingPunct="1"/>
            <a:r>
              <a:rPr lang="en-US" altLang="en-US"/>
              <a:t>Version – Caltrans ATC 1C standard </a:t>
            </a:r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3A2BA11C-FCED-41F0-8CDF-B8144DA4BAC5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/>
              <a:t>The road to the 2070LX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BD1D2B7-1128-48CD-AD9B-6DB5E7217A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2017 McCain, Inc. All Rights Reserved.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1">
            <a:extLst>
              <a:ext uri="{FF2B5EF4-FFF2-40B4-BE49-F238E27FC236}">
                <a16:creationId xmlns:a16="http://schemas.microsoft.com/office/drawing/2014/main" id="{0396B173-7ED8-4588-BEBA-EBFFEB9703EA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en-US"/>
              <a:t>Hardware</a:t>
            </a:r>
          </a:p>
        </p:txBody>
      </p:sp>
      <p:sp>
        <p:nvSpPr>
          <p:cNvPr id="16388" name="Content Placeholder 2">
            <a:extLst>
              <a:ext uri="{FF2B5EF4-FFF2-40B4-BE49-F238E27FC236}">
                <a16:creationId xmlns:a16="http://schemas.microsoft.com/office/drawing/2014/main" id="{AC2EF3BE-4984-43FC-9CBB-7E8CAD39962B}"/>
              </a:ext>
            </a:extLst>
          </p:cNvPr>
          <p:cNvSpPr>
            <a:spLocks noGrp="1"/>
          </p:cNvSpPr>
          <p:nvPr>
            <p:ph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en-US"/>
              <a:t>Open architecture</a:t>
            </a:r>
          </a:p>
          <a:p>
            <a:pPr lvl="1" eaLnBrk="1" hangingPunct="1"/>
            <a:r>
              <a:rPr lang="en-US" altLang="en-US"/>
              <a:t>Interchangeable components</a:t>
            </a:r>
          </a:p>
          <a:p>
            <a:pPr lvl="1" eaLnBrk="1" hangingPunct="1"/>
            <a:r>
              <a:rPr lang="en-US" altLang="en-US"/>
              <a:t>Defined interfaces</a:t>
            </a:r>
          </a:p>
          <a:p>
            <a:pPr lvl="1" eaLnBrk="1" hangingPunct="1"/>
            <a:r>
              <a:rPr lang="en-US" altLang="en-US"/>
              <a:t>Compatible with existing equipment</a:t>
            </a:r>
          </a:p>
          <a:p>
            <a:pPr eaLnBrk="1" hangingPunct="1"/>
            <a:r>
              <a:rPr lang="en-US" altLang="en-US"/>
              <a:t>Common operating system software: (Linux)</a:t>
            </a:r>
          </a:p>
          <a:p>
            <a:pPr eaLnBrk="1" hangingPunct="1"/>
            <a:r>
              <a:rPr lang="en-US" altLang="en-US"/>
              <a:t>Hardware specification only; no application software</a:t>
            </a:r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F33E79F0-8BE0-4EBF-9785-AA23125E3D22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2F475B0-23C9-425C-8592-3C142910DB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2017 McCain, Inc. All Rights Reserved.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1">
            <a:extLst>
              <a:ext uri="{FF2B5EF4-FFF2-40B4-BE49-F238E27FC236}">
                <a16:creationId xmlns:a16="http://schemas.microsoft.com/office/drawing/2014/main" id="{FF217265-9A1A-46C9-8B17-7E7C716769BA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en-US"/>
              <a:t>Hardware Components</a:t>
            </a:r>
          </a:p>
        </p:txBody>
      </p:sp>
      <p:sp>
        <p:nvSpPr>
          <p:cNvPr id="17412" name="Content Placeholder 6">
            <a:extLst>
              <a:ext uri="{FF2B5EF4-FFF2-40B4-BE49-F238E27FC236}">
                <a16:creationId xmlns:a16="http://schemas.microsoft.com/office/drawing/2014/main" id="{267DBFDB-125C-4EFE-8A97-FCE2A922DC2E}"/>
              </a:ext>
            </a:extLst>
          </p:cNvPr>
          <p:cNvSpPr>
            <a:spLocks noGrp="1"/>
          </p:cNvSpPr>
          <p:nvPr>
            <p:ph sz="half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en-US"/>
              <a:t>Chassis</a:t>
            </a:r>
          </a:p>
          <a:p>
            <a:pPr eaLnBrk="1" hangingPunct="1"/>
            <a:r>
              <a:rPr lang="en-US" altLang="en-US"/>
              <a:t>CPU</a:t>
            </a:r>
          </a:p>
          <a:p>
            <a:pPr eaLnBrk="1" hangingPunct="1"/>
            <a:r>
              <a:rPr lang="en-US" altLang="en-US"/>
              <a:t>Field I/O</a:t>
            </a:r>
          </a:p>
          <a:p>
            <a:pPr eaLnBrk="1" hangingPunct="1"/>
            <a:r>
              <a:rPr lang="en-US" altLang="en-US"/>
              <a:t>Serial and modem </a:t>
            </a:r>
          </a:p>
          <a:p>
            <a:pPr eaLnBrk="1" hangingPunct="1"/>
            <a:r>
              <a:rPr lang="en-US" altLang="en-US"/>
              <a:t>Power supplies</a:t>
            </a:r>
          </a:p>
          <a:p>
            <a:pPr eaLnBrk="1" hangingPunct="1"/>
            <a:r>
              <a:rPr lang="en-US" altLang="en-US"/>
              <a:t>Front panels</a:t>
            </a:r>
          </a:p>
          <a:p>
            <a:pPr eaLnBrk="1" hangingPunct="1"/>
            <a:r>
              <a:rPr lang="en-US" altLang="en-US"/>
              <a:t>NEMA modules</a:t>
            </a:r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05A11D7B-612A-4095-86A6-0E3F897B139E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1B7BD73-4A75-40B7-9455-A09DDEA48D1A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7413" name="Picture 6">
            <a:extLst>
              <a:ext uri="{FF2B5EF4-FFF2-40B4-BE49-F238E27FC236}">
                <a16:creationId xmlns:a16="http://schemas.microsoft.com/office/drawing/2014/main" id="{9E564F6E-71E5-4442-90B6-05526231AFD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79875" y="1895475"/>
            <a:ext cx="4775200" cy="4129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E2FECBB-9C9A-4EBA-8B6C-1A48D40F0E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2017 McCain, Inc. All Rights Reserved.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le 1">
            <a:extLst>
              <a:ext uri="{FF2B5EF4-FFF2-40B4-BE49-F238E27FC236}">
                <a16:creationId xmlns:a16="http://schemas.microsoft.com/office/drawing/2014/main" id="{6BD7C0F2-F4A9-4E46-A739-5BACDC99A575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en-US"/>
              <a:t>Chassis</a:t>
            </a:r>
          </a:p>
        </p:txBody>
      </p:sp>
      <p:sp>
        <p:nvSpPr>
          <p:cNvPr id="18436" name="Content Placeholder 2">
            <a:extLst>
              <a:ext uri="{FF2B5EF4-FFF2-40B4-BE49-F238E27FC236}">
                <a16:creationId xmlns:a16="http://schemas.microsoft.com/office/drawing/2014/main" id="{CE566C90-F7BC-4F2C-B744-E9B5B5F4CE6C}"/>
              </a:ext>
            </a:extLst>
          </p:cNvPr>
          <p:cNvSpPr>
            <a:spLocks noGrp="1"/>
          </p:cNvSpPr>
          <p:nvPr>
            <p:ph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en-US"/>
              <a:t>Same 2070 chassis for any configuration</a:t>
            </a:r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9B0783A1-911D-4B75-B752-517ABC5F01A4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8437" name="Picture 9">
            <a:extLst>
              <a:ext uri="{FF2B5EF4-FFF2-40B4-BE49-F238E27FC236}">
                <a16:creationId xmlns:a16="http://schemas.microsoft.com/office/drawing/2014/main" id="{2254BC22-342E-4846-9B11-4FB2A552970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43225" y="2435225"/>
            <a:ext cx="5624513" cy="301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8" name="Picture 7">
            <a:extLst>
              <a:ext uri="{FF2B5EF4-FFF2-40B4-BE49-F238E27FC236}">
                <a16:creationId xmlns:a16="http://schemas.microsoft.com/office/drawing/2014/main" id="{15D57C37-A276-4E01-8C75-6AA6E41D388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4556125"/>
            <a:ext cx="2725738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E1B13C9-BA38-46BC-84DD-1FFF9994F3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2017 McCain, Inc. All Rights Reserved.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le 1">
            <a:extLst>
              <a:ext uri="{FF2B5EF4-FFF2-40B4-BE49-F238E27FC236}">
                <a16:creationId xmlns:a16="http://schemas.microsoft.com/office/drawing/2014/main" id="{2FB4AEFE-D68B-4CA6-8F63-B2976574FC3E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en-US"/>
              <a:t>CPU</a:t>
            </a:r>
          </a:p>
        </p:txBody>
      </p:sp>
      <p:sp>
        <p:nvSpPr>
          <p:cNvPr id="19460" name="Content Placeholder 2">
            <a:extLst>
              <a:ext uri="{FF2B5EF4-FFF2-40B4-BE49-F238E27FC236}">
                <a16:creationId xmlns:a16="http://schemas.microsoft.com/office/drawing/2014/main" id="{B7EE9422-167D-440A-9E79-CE7DC76847D7}"/>
              </a:ext>
            </a:extLst>
          </p:cNvPr>
          <p:cNvSpPr>
            <a:spLocks noGrp="1"/>
          </p:cNvSpPr>
          <p:nvPr>
            <p:ph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en-US"/>
              <a:t>Based on Freescale 8360 PowerQUICC II Pro processor</a:t>
            </a:r>
          </a:p>
          <a:p>
            <a:pPr eaLnBrk="1" hangingPunct="1"/>
            <a:r>
              <a:rPr lang="en-US" altLang="en-US"/>
              <a:t>16 MB NOR Flash and 256 MB NAND Flash</a:t>
            </a:r>
          </a:p>
          <a:p>
            <a:pPr eaLnBrk="1" hangingPunct="1"/>
            <a:r>
              <a:rPr lang="en-US" altLang="en-US"/>
              <a:t>2 MB SRAM</a:t>
            </a:r>
          </a:p>
          <a:p>
            <a:pPr eaLnBrk="1" hangingPunct="1"/>
            <a:r>
              <a:rPr lang="en-US" altLang="en-US"/>
              <a:t>256 MB DRAM</a:t>
            </a:r>
          </a:p>
          <a:p>
            <a:pPr eaLnBrk="1" hangingPunct="1"/>
            <a:r>
              <a:rPr lang="en-US" altLang="en-US"/>
              <a:t>7 Serial ports</a:t>
            </a:r>
          </a:p>
          <a:p>
            <a:pPr eaLnBrk="1" hangingPunct="1"/>
            <a:r>
              <a:rPr lang="en-US" altLang="en-US"/>
              <a:t>4 Ethernet ports (10/100 Base T)</a:t>
            </a:r>
          </a:p>
          <a:p>
            <a:pPr eaLnBrk="1" hangingPunct="1"/>
            <a:r>
              <a:rPr lang="en-US" altLang="en-US"/>
              <a:t>2 USB</a:t>
            </a:r>
          </a:p>
          <a:p>
            <a:pPr eaLnBrk="1" hangingPunct="1"/>
            <a:endParaRPr lang="en-US" altLang="en-US"/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BEF87EFB-BC98-49C5-B82E-B311D9D6139D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6905516-E096-4FB4-9CD4-9022A17619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2017 McCain, Inc. All Rights Reserved.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le 1">
            <a:extLst>
              <a:ext uri="{FF2B5EF4-FFF2-40B4-BE49-F238E27FC236}">
                <a16:creationId xmlns:a16="http://schemas.microsoft.com/office/drawing/2014/main" id="{62D28C73-9976-4B73-8532-7DEC885FAEA3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en-US"/>
              <a:t>Engine Board Comparison Table</a:t>
            </a:r>
          </a:p>
        </p:txBody>
      </p:sp>
      <p:graphicFrame>
        <p:nvGraphicFramePr>
          <p:cNvPr id="6" name="Content Placeholder 5">
            <a:extLst>
              <a:ext uri="{FF2B5EF4-FFF2-40B4-BE49-F238E27FC236}">
                <a16:creationId xmlns:a16="http://schemas.microsoft.com/office/drawing/2014/main" id="{27650E36-3A03-4487-AB12-AB51700521C4}"/>
              </a:ext>
            </a:extLst>
          </p:cNvPr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258175682"/>
              </p:ext>
            </p:extLst>
          </p:nvPr>
        </p:nvGraphicFramePr>
        <p:xfrm>
          <a:off x="628650" y="2026694"/>
          <a:ext cx="7886701" cy="280193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06826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92592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91720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89978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07552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00977">
                <a:tc>
                  <a:txBody>
                    <a:bodyPr/>
                    <a:lstStyle/>
                    <a:p>
                      <a:pPr marL="0" marR="0">
                        <a:spcBef>
                          <a:spcPts val="75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 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3393" marR="93393" marT="66669" marB="66669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75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ATC 5.2b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3393" marR="93393" marT="66669" marB="66669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75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ATC 6.24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3393" marR="93393" marT="66669" marB="66669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75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Caltrans 2070-1C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3393" marR="93393" marT="66669" marB="66669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75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Specifications</a:t>
                      </a:r>
                    </a:p>
                  </a:txBody>
                  <a:tcPr marL="93393" marR="93393" marT="66669" marB="66669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00977">
                <a:tc>
                  <a:txBody>
                    <a:bodyPr/>
                    <a:lstStyle/>
                    <a:p>
                      <a:pPr marL="0" marR="0">
                        <a:spcBef>
                          <a:spcPts val="75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CPU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3393" marR="93393" marT="66669" marB="66669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750"/>
                        </a:spcBef>
                        <a:spcAft>
                          <a:spcPts val="0"/>
                        </a:spcAft>
                      </a:pPr>
                      <a:r>
                        <a:rPr lang="en-US" sz="1000" u="sng" dirty="0" err="1">
                          <a:effectLst/>
                          <a:hlinkClick r:id="rId2"/>
                        </a:rPr>
                        <a:t>Freescale</a:t>
                      </a:r>
                      <a:r>
                        <a:rPr lang="en-US" sz="1000" u="sng" dirty="0">
                          <a:effectLst/>
                          <a:hlinkClick r:id="rId2"/>
                        </a:rPr>
                        <a:t> MPC8360E</a:t>
                      </a:r>
                      <a:r>
                        <a:rPr lang="en-US" sz="1000" dirty="0">
                          <a:effectLst/>
                        </a:rPr>
                        <a:t> @ 400 MHz</a:t>
                      </a:r>
                      <a:endParaRPr lang="en-US" sz="1100" dirty="0">
                        <a:effectLst/>
                      </a:endParaRPr>
                    </a:p>
                  </a:txBody>
                  <a:tcPr marL="93393" marR="93393" marT="66669" marB="66669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750"/>
                        </a:spcBef>
                        <a:spcAft>
                          <a:spcPts val="0"/>
                        </a:spcAft>
                      </a:pPr>
                      <a:r>
                        <a:rPr lang="en-US" sz="1000" u="sng" dirty="0" err="1">
                          <a:effectLst/>
                          <a:hlinkClick r:id="rId2"/>
                        </a:rPr>
                        <a:t>Freescale</a:t>
                      </a:r>
                      <a:r>
                        <a:rPr lang="en-US" sz="1000" u="sng" dirty="0">
                          <a:effectLst/>
                          <a:hlinkClick r:id="rId2"/>
                        </a:rPr>
                        <a:t> MPC8360E</a:t>
                      </a:r>
                      <a:r>
                        <a:rPr lang="en-US" sz="1000" dirty="0">
                          <a:effectLst/>
                        </a:rPr>
                        <a:t> @ 400 MHz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3393" marR="93393" marT="66669" marB="66669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750"/>
                        </a:spcBef>
                        <a:spcAft>
                          <a:spcPts val="0"/>
                        </a:spcAft>
                      </a:pPr>
                      <a:r>
                        <a:rPr lang="en-US" sz="1000" u="sng" dirty="0" err="1">
                          <a:effectLst/>
                          <a:hlinkClick r:id="rId2"/>
                        </a:rPr>
                        <a:t>Freescale</a:t>
                      </a:r>
                      <a:r>
                        <a:rPr lang="en-US" sz="1000" u="sng" dirty="0">
                          <a:effectLst/>
                          <a:hlinkClick r:id="rId2"/>
                        </a:rPr>
                        <a:t> MPC8360E</a:t>
                      </a:r>
                      <a:r>
                        <a:rPr lang="en-US" sz="1000" dirty="0">
                          <a:effectLst/>
                        </a:rPr>
                        <a:t> @ 400 MHz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3393" marR="93393" marT="66669" marB="66669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75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dirty="0">
                          <a:effectLst/>
                        </a:rPr>
                        <a:t>60MIPS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3393" marR="93393" marT="66669" marB="66669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00977">
                <a:tc>
                  <a:txBody>
                    <a:bodyPr/>
                    <a:lstStyle/>
                    <a:p>
                      <a:pPr marL="0" marR="0">
                        <a:spcBef>
                          <a:spcPts val="75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DRAM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3393" marR="93393" marT="66669" marB="66669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75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128 MB (256 MB optional)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3393" marR="93393" marT="66669" marB="66669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75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 256 MB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3393" marR="93393" marT="66669" marB="66669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75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 256 MB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3393" marR="93393" marT="66669" marB="66669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75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dirty="0">
                          <a:effectLst/>
                        </a:rPr>
                        <a:t>16MB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3393" marR="93393" marT="66669" marB="66669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23315">
                <a:tc>
                  <a:txBody>
                    <a:bodyPr/>
                    <a:lstStyle/>
                    <a:p>
                      <a:pPr marL="0" marR="0">
                        <a:spcBef>
                          <a:spcPts val="75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SRAM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3393" marR="93393" marT="66669" marB="66669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75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2 MB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3393" marR="93393" marT="66669" marB="66669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75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 2 MB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3393" marR="93393" marT="66669" marB="66669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75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2MB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3393" marR="93393" marT="66669" marB="66669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75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1MB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3393" marR="93393" marT="66669" marB="66669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02303">
                <a:tc>
                  <a:txBody>
                    <a:bodyPr/>
                    <a:lstStyle/>
                    <a:p>
                      <a:pPr marL="0" marR="0">
                        <a:spcBef>
                          <a:spcPts val="75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FLASH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3393" marR="93393" marT="66669" marB="66669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75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16 MB (8 MB available to user)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3393" marR="93393" marT="66669" marB="66669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75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 256 MB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3393" marR="93393" marT="66669" marB="66669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75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256MB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3393" marR="93393" marT="66669" marB="66669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75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dirty="0">
                          <a:effectLst/>
                        </a:rPr>
                        <a:t>6MB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3393" marR="93393" marT="66669" marB="66669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93346">
                <a:tc>
                  <a:txBody>
                    <a:bodyPr/>
                    <a:lstStyle/>
                    <a:p>
                      <a:pPr marL="0" marR="0">
                        <a:spcBef>
                          <a:spcPts val="75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Ethernet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3393" marR="93393" marT="66669" marB="66669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75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10/100 Mbps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3393" marR="93393" marT="66669" marB="66669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75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 10/100 Mbps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3393" marR="93393" marT="66669" marB="66669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75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10/100 Mbps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3393" marR="93393" marT="66669" marB="66669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75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10/100 Mbps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3393" marR="93393" marT="66669" marB="66669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93346">
                <a:tc>
                  <a:txBody>
                    <a:bodyPr/>
                    <a:lstStyle/>
                    <a:p>
                      <a:pPr marL="0" marR="0">
                        <a:spcBef>
                          <a:spcPts val="75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SD Card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3393" marR="93393" marT="66669" marB="66669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75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No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3393" marR="93393" marT="66669" marB="66669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75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 No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3393" marR="93393" marT="66669" marB="66669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75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Yes (on CPU module host board)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3393" marR="93393" marT="66669" marB="66669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75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No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3393" marR="93393" marT="66669" marB="66669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93346">
                <a:tc>
                  <a:txBody>
                    <a:bodyPr/>
                    <a:lstStyle/>
                    <a:p>
                      <a:pPr marL="0" marR="0">
                        <a:spcBef>
                          <a:spcPts val="75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Linux kernel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3393" marR="93393" marT="66669" marB="66669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75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2.6.22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3393" marR="93393" marT="66669" marB="66669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75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 2.6.22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3393" marR="93393" marT="66669" marB="66669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75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2.6.39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3393" marR="93393" marT="66669" marB="66669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75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2.6.22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3393" marR="93393" marT="66669" marB="66669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93346">
                <a:tc>
                  <a:txBody>
                    <a:bodyPr/>
                    <a:lstStyle/>
                    <a:p>
                      <a:pPr marL="0" marR="0">
                        <a:spcBef>
                          <a:spcPts val="75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Flash file system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3393" marR="93393" marT="66669" marB="66669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75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JFFS2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3393" marR="93393" marT="66669" marB="66669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75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 JFFS2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3393" marR="93393" marT="66669" marB="66669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75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JFFS2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3393" marR="93393" marT="66669" marB="66669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75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JFFS2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3393" marR="93393" marT="66669" marB="66669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sp>
        <p:nvSpPr>
          <p:cNvPr id="20546" name="Rectangle 1">
            <a:extLst>
              <a:ext uri="{FF2B5EF4-FFF2-40B4-BE49-F238E27FC236}">
                <a16:creationId xmlns:a16="http://schemas.microsoft.com/office/drawing/2014/main" id="{4B5EF272-C469-4805-9BB1-129F9E98DE34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1000">
                <a:solidFill>
                  <a:srgbClr val="333333"/>
                </a:solidFill>
                <a:ea typeface="Calibri" panose="020F0502020204030204" pitchFamily="34" charset="0"/>
                <a:cs typeface="Arial" panose="020B0604020202020204" pitchFamily="34" charset="0"/>
              </a:rPr>
              <a:t> </a:t>
            </a:r>
            <a:endParaRPr lang="en-US" altLang="en-US"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07359F14-502E-4DF6-B2B1-76F9867E8A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2017 McCain, Inc. All Rights Reserved.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54075F80-B360-431E-B391-B24D57C0ADB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82153" y="2954229"/>
            <a:ext cx="2211795" cy="3126003"/>
          </a:xfrm>
          <a:prstGeom prst="rect">
            <a:avLst/>
          </a:prstGeom>
        </p:spPr>
      </p:pic>
      <p:sp>
        <p:nvSpPr>
          <p:cNvPr id="21506" name="Title 1">
            <a:extLst>
              <a:ext uri="{FF2B5EF4-FFF2-40B4-BE49-F238E27FC236}">
                <a16:creationId xmlns:a16="http://schemas.microsoft.com/office/drawing/2014/main" id="{0F1FB849-7BF5-409F-90C8-569B3B0CB386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 fontScale="90000"/>
          </a:bodyPr>
          <a:lstStyle/>
          <a:p>
            <a:pPr eaLnBrk="1" hangingPunct="1"/>
            <a:r>
              <a:rPr lang="en-US" altLang="en-US"/>
              <a:t>Hardware Migration</a:t>
            </a:r>
            <a:br>
              <a:rPr lang="en-US" altLang="en-US"/>
            </a:br>
            <a:endParaRPr lang="en-US" altLang="en-US" i="1"/>
          </a:p>
        </p:txBody>
      </p:sp>
      <p:sp>
        <p:nvSpPr>
          <p:cNvPr id="21507" name="Text Placeholder 10">
            <a:extLst>
              <a:ext uri="{FF2B5EF4-FFF2-40B4-BE49-F238E27FC236}">
                <a16:creationId xmlns:a16="http://schemas.microsoft.com/office/drawing/2014/main" id="{2EC98AB4-9D22-4665-B34C-98BCC933495F}"/>
              </a:ext>
            </a:extLst>
          </p:cNvPr>
          <p:cNvSpPr>
            <a:spLocks noGrp="1"/>
          </p:cNvSpPr>
          <p:nvPr>
            <p:ph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fr-FR" altLang="en-US" dirty="0"/>
              <a:t>Replace CPU module</a:t>
            </a:r>
          </a:p>
          <a:p>
            <a:pPr>
              <a:spcBef>
                <a:spcPct val="0"/>
              </a:spcBef>
            </a:pPr>
            <a:r>
              <a:rPr lang="fr-FR" altLang="en-US" dirty="0"/>
              <a:t>2070 1E CPU module -&gt; 2070 1C CPU module</a:t>
            </a:r>
          </a:p>
          <a:p>
            <a:pPr eaLnBrk="1" hangingPunct="1">
              <a:spcBef>
                <a:spcPct val="0"/>
              </a:spcBef>
            </a:pPr>
            <a:endParaRPr lang="en-US" altLang="en-US" dirty="0"/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D818B1B4-0588-47DC-B207-601B855B1E74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/>
              <a:t>From legacy 2070 controller</a:t>
            </a:r>
          </a:p>
          <a:p>
            <a:endParaRPr lang="en-US" dirty="0"/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4E1C5B37-E578-4DCC-8D93-DEB4E895F5FD}"/>
              </a:ext>
            </a:extLst>
          </p:cNvPr>
          <p:cNvGrpSpPr>
            <a:grpSpLocks/>
          </p:cNvGrpSpPr>
          <p:nvPr/>
        </p:nvGrpSpPr>
        <p:grpSpPr bwMode="auto">
          <a:xfrm>
            <a:off x="731838" y="3392488"/>
            <a:ext cx="3017837" cy="2249487"/>
            <a:chOff x="731562" y="3391727"/>
            <a:chExt cx="3017487" cy="2250615"/>
          </a:xfrm>
        </p:grpSpPr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91BC7883-C363-4548-A1B5-353EB78EF333}"/>
                </a:ext>
              </a:extLst>
            </p:cNvPr>
            <p:cNvSpPr txBox="1"/>
            <p:nvPr/>
          </p:nvSpPr>
          <p:spPr>
            <a:xfrm>
              <a:off x="731562" y="4964140"/>
              <a:ext cx="1723825" cy="584493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r" eaLnBrk="1" hangingPunct="1">
                <a:defRPr/>
              </a:pPr>
              <a:r>
                <a:rPr lang="en-US" sz="16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charset="0"/>
                </a:rPr>
                <a:t>2070 1B/1E </a:t>
              </a:r>
            </a:p>
            <a:p>
              <a:pPr algn="r" eaLnBrk="1" hangingPunct="1">
                <a:defRPr/>
              </a:pPr>
              <a:r>
                <a:rPr lang="en-US" sz="16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charset="0"/>
                </a:rPr>
                <a:t>CPU module</a:t>
              </a:r>
            </a:p>
          </p:txBody>
        </p:sp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2BF4ADC4-1EBA-4EBE-89AA-686E9136930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/>
            </a:blip>
            <a:stretch>
              <a:fillRect/>
            </a:stretch>
          </p:blipFill>
          <p:spPr>
            <a:xfrm>
              <a:off x="2558844" y="3391727"/>
              <a:ext cx="1190205" cy="2250615"/>
            </a:xfrm>
            <a:prstGeom prst="rect">
              <a:avLst/>
            </a:prstGeom>
            <a:ln>
              <a:noFill/>
            </a:ln>
            <a:effectLst/>
          </p:spPr>
        </p:pic>
      </p:grpSp>
      <p:sp>
        <p:nvSpPr>
          <p:cNvPr id="14" name="Right Arrow 13">
            <a:extLst>
              <a:ext uri="{FF2B5EF4-FFF2-40B4-BE49-F238E27FC236}">
                <a16:creationId xmlns:a16="http://schemas.microsoft.com/office/drawing/2014/main" id="{942A4C6B-C866-44D3-9849-2C5072CCF811}"/>
              </a:ext>
            </a:extLst>
          </p:cNvPr>
          <p:cNvSpPr/>
          <p:nvPr/>
        </p:nvSpPr>
        <p:spPr>
          <a:xfrm>
            <a:off x="3763963" y="3894138"/>
            <a:ext cx="1090612" cy="706437"/>
          </a:xfrm>
          <a:prstGeom prst="rightArrow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dirty="0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958EFF65-59B0-4929-8FBB-6CC832F1D9F6}"/>
              </a:ext>
            </a:extLst>
          </p:cNvPr>
          <p:cNvSpPr txBox="1"/>
          <p:nvPr/>
        </p:nvSpPr>
        <p:spPr bwMode="auto">
          <a:xfrm>
            <a:off x="7224713" y="4929188"/>
            <a:ext cx="1462087" cy="5857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en-U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</a:rPr>
              <a:t>ATC eX 2070 CPU module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947FF51-558E-40C6-836E-25E2B5D172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2017 McCain, Inc. All Rights Reserved.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theme/theme1.xml><?xml version="1.0" encoding="utf-8"?>
<a:theme xmlns:a="http://schemas.openxmlformats.org/drawingml/2006/main" name="Powerpoint Template 2017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" id="{DA355390-9060-4C41-B1DF-E1170EA02785}" vid="{F78DB2BC-E994-4285-8E9D-99E042CBCF51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4B4001EFBF824641BB8A070B3EFEB494" ma:contentTypeVersion="0" ma:contentTypeDescription="Create a new document." ma:contentTypeScope="" ma:versionID="9f98c31d8ff5c1ca554e1cd76dbd8f7f">
  <xsd:schema xmlns:xsd="http://www.w3.org/2001/XMLSchema" xmlns:p="http://schemas.microsoft.com/office/2006/metadata/properties" targetNamespace="http://schemas.microsoft.com/office/2006/metadata/properties" ma:root="true" ma:fieldsID="4aeb20c0e3442673af7ee10786458764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office/internal/2005/internalDocumentation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 ma:readOnly="tru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lastPrinted" minOccurs="0" maxOccurs="1" type="xsd:dateTime"/>
        <xsd:element name="contentStatus" minOccurs="0" maxOccurs="1" type="xsd:string"/>
      </xsd:all>
    </xsd:complexType>
  </xsd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3CBCAE83-FE2D-4115-AEC7-B69DDEE03A3A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office/internal/2005/internalDocumentation"/>
  </ds:schemaRefs>
</ds:datastoreItem>
</file>

<file path=customXml/itemProps2.xml><?xml version="1.0" encoding="utf-8"?>
<ds:datastoreItem xmlns:ds="http://schemas.openxmlformats.org/officeDocument/2006/customXml" ds:itemID="{E745A05C-8D2C-46A8-9774-534942F90C5A}">
  <ds:schemaRefs>
    <ds:schemaRef ds:uri="http://purl.org/dc/elements/1.1/"/>
    <ds:schemaRef ds:uri="http://purl.org/dc/terms/"/>
    <ds:schemaRef ds:uri="http://schemas.microsoft.com/office/2006/documentManagement/types"/>
    <ds:schemaRef ds:uri="http://schemas.openxmlformats.org/package/2006/metadata/core-properties"/>
    <ds:schemaRef ds:uri="http://schemas.microsoft.com/office/2006/metadata/properties"/>
    <ds:schemaRef ds:uri="http://www.w3.org/XML/1998/namespace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_2014 master template</Template>
  <TotalTime>2381</TotalTime>
  <Words>711</Words>
  <Application>Microsoft Office PowerPoint</Application>
  <PresentationFormat>On-screen Show (4:3)</PresentationFormat>
  <Paragraphs>175</Paragraphs>
  <Slides>20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5" baseType="lpstr">
      <vt:lpstr>Arial</vt:lpstr>
      <vt:lpstr>Calibri</vt:lpstr>
      <vt:lpstr>Times New Roman</vt:lpstr>
      <vt:lpstr>Calibri Light</vt:lpstr>
      <vt:lpstr>Powerpoint Template 2017</vt:lpstr>
      <vt:lpstr>McCain 2070LX Controller</vt:lpstr>
      <vt:lpstr>Contents</vt:lpstr>
      <vt:lpstr>History</vt:lpstr>
      <vt:lpstr>Hardware</vt:lpstr>
      <vt:lpstr>Hardware Components</vt:lpstr>
      <vt:lpstr>Chassis</vt:lpstr>
      <vt:lpstr>CPU</vt:lpstr>
      <vt:lpstr>Engine Board Comparison Table</vt:lpstr>
      <vt:lpstr>Hardware Migration </vt:lpstr>
      <vt:lpstr>Field I/O unit</vt:lpstr>
      <vt:lpstr>Serial Comms Modules</vt:lpstr>
      <vt:lpstr>Power Supplies</vt:lpstr>
      <vt:lpstr>Front Panels</vt:lpstr>
      <vt:lpstr>2070ATC</vt:lpstr>
      <vt:lpstr>Software</vt:lpstr>
      <vt:lpstr>Standards and Specifications</vt:lpstr>
      <vt:lpstr>Testing</vt:lpstr>
      <vt:lpstr>Advantages</vt:lpstr>
      <vt:lpstr>Disadvantages</vt:lpstr>
      <vt:lpstr>Questions?</vt:lpstr>
    </vt:vector>
  </TitlesOfParts>
  <Company>McCain, Inc.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ATC Controller Product Line</dc:title>
  <dc:creator>Acker, Douglas</dc:creator>
  <cp:lastModifiedBy>Trisha Tunilla</cp:lastModifiedBy>
  <cp:revision>137</cp:revision>
  <dcterms:created xsi:type="dcterms:W3CDTF">2011-02-17T22:59:52Z</dcterms:created>
  <dcterms:modified xsi:type="dcterms:W3CDTF">2017-11-01T23:02:25Z</dcterms:modified>
</cp:coreProperties>
</file>