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98" r:id="rId5"/>
    <p:sldId id="299" r:id="rId6"/>
    <p:sldId id="300" r:id="rId7"/>
    <p:sldId id="372" r:id="rId8"/>
    <p:sldId id="394" r:id="rId9"/>
    <p:sldId id="395" r:id="rId10"/>
    <p:sldId id="396" r:id="rId11"/>
    <p:sldId id="397" r:id="rId12"/>
    <p:sldId id="398" r:id="rId13"/>
    <p:sldId id="399" r:id="rId14"/>
    <p:sldId id="400" r:id="rId15"/>
    <p:sldId id="402" r:id="rId16"/>
    <p:sldId id="401" r:id="rId17"/>
    <p:sldId id="403" r:id="rId18"/>
    <p:sldId id="404" r:id="rId19"/>
    <p:sldId id="408" r:id="rId20"/>
    <p:sldId id="420" r:id="rId21"/>
    <p:sldId id="421" r:id="rId22"/>
    <p:sldId id="422" r:id="rId23"/>
    <p:sldId id="423" r:id="rId24"/>
    <p:sldId id="424" r:id="rId25"/>
    <p:sldId id="425" r:id="rId26"/>
    <p:sldId id="426" r:id="rId27"/>
    <p:sldId id="414" r:id="rId28"/>
    <p:sldId id="415" r:id="rId29"/>
    <p:sldId id="417" r:id="rId30"/>
    <p:sldId id="416" r:id="rId31"/>
    <p:sldId id="418" r:id="rId32"/>
    <p:sldId id="419"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41"/>
    <a:srgbClr val="F9CD33"/>
    <a:srgbClr val="007AD9"/>
    <a:srgbClr val="0064A7"/>
    <a:srgbClr val="F5F6F6"/>
    <a:srgbClr val="C9D407"/>
    <a:srgbClr val="495259"/>
    <a:srgbClr val="FFFFFF"/>
    <a:srgbClr val="E3E7E9"/>
    <a:srgbClr val="FC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7" autoAdjust="0"/>
  </p:normalViewPr>
  <p:slideViewPr>
    <p:cSldViewPr snapToGrid="0">
      <p:cViewPr varScale="1">
        <p:scale>
          <a:sx n="93" d="100"/>
          <a:sy n="93" d="100"/>
        </p:scale>
        <p:origin x="6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BA67A0-488E-4A83-A0BF-6D1F4D4CCC3E}" type="datetimeFigureOut">
              <a:rPr lang="en-US" smtClean="0"/>
              <a:t>3/9/2020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4CAD19-D6B2-41A0-930B-9E7639F5A7AF}" type="slidenum">
              <a:rPr lang="en-US" smtClean="0"/>
              <a:t>‹#›</a:t>
            </a:fld>
            <a:endParaRPr lang="en-US"/>
          </a:p>
        </p:txBody>
      </p:sp>
    </p:spTree>
    <p:extLst>
      <p:ext uri="{BB962C8B-B14F-4D97-AF65-F5344CB8AC3E}">
        <p14:creationId xmlns:p14="http://schemas.microsoft.com/office/powerpoint/2010/main" val="38368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CE56B0D-8BB0-49AA-BFAA-BA13C2E7F700}"/>
              </a:ext>
            </a:extLst>
          </p:cNvPr>
          <p:cNvSpPr>
            <a:spLocks noGrp="1"/>
          </p:cNvSpPr>
          <p:nvPr>
            <p:ph type="pic" sz="quarter" idx="13" hasCustomPrompt="1"/>
          </p:nvPr>
        </p:nvSpPr>
        <p:spPr>
          <a:xfrm>
            <a:off x="0" y="0"/>
            <a:ext cx="12192000" cy="6858000"/>
          </a:xfrm>
          <a:solidFill>
            <a:srgbClr val="FF0000"/>
          </a:solidFill>
        </p:spPr>
        <p:txBody>
          <a:bodyPr anchor="ctr"/>
          <a:lstStyle>
            <a:lvl1pPr marL="0" indent="0" algn="l">
              <a:buNone/>
              <a:defRPr/>
            </a:lvl1pPr>
          </a:lstStyle>
          <a:p>
            <a:r>
              <a:rPr lang="en-US"/>
              <a:t>CLICK ICON TO ADD PICTURE→</a:t>
            </a:r>
          </a:p>
        </p:txBody>
      </p:sp>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6381750" y="822325"/>
            <a:ext cx="5187273" cy="5203825"/>
          </a:xfrm>
          <a:solidFill>
            <a:srgbClr val="F8C000">
              <a:alpha val="80000"/>
            </a:srgbClr>
          </a:solidFill>
        </p:spPr>
        <p:txBody>
          <a:bodyPr/>
          <a:lstStyle>
            <a:lvl1pPr marL="0" indent="0">
              <a:buNone/>
              <a:defRPr/>
            </a:lvl1pPr>
          </a:lstStyle>
          <a:p>
            <a:pPr lvl="0"/>
            <a:r>
              <a:rPr lang="en-US"/>
              <a:t> </a:t>
            </a:r>
          </a:p>
        </p:txBody>
      </p:sp>
      <p:sp>
        <p:nvSpPr>
          <p:cNvPr id="27" name="Text Placeholder 25">
            <a:extLst>
              <a:ext uri="{FF2B5EF4-FFF2-40B4-BE49-F238E27FC236}">
                <a16:creationId xmlns:a16="http://schemas.microsoft.com/office/drawing/2014/main" id="{08517433-022A-4A5E-AC2C-F2528AFAEB23}"/>
              </a:ext>
            </a:extLst>
          </p:cNvPr>
          <p:cNvSpPr>
            <a:spLocks noGrp="1"/>
          </p:cNvSpPr>
          <p:nvPr>
            <p:ph type="body" sz="quarter" idx="20" hasCustomPrompt="1"/>
          </p:nvPr>
        </p:nvSpPr>
        <p:spPr>
          <a:xfrm>
            <a:off x="6649803" y="1122364"/>
            <a:ext cx="4604952" cy="4608160"/>
          </a:xfrm>
          <a:noFill/>
          <a:ln>
            <a:solidFill>
              <a:schemeClr val="bg1"/>
            </a:solidFill>
          </a:ln>
        </p:spPr>
        <p:txBody>
          <a:bodyPr/>
          <a:lstStyle>
            <a:lvl1pPr marL="0" indent="0">
              <a:buNone/>
              <a:defRPr/>
            </a:lvl1pPr>
          </a:lstStyle>
          <a:p>
            <a:pPr lvl="0"/>
            <a:r>
              <a:rPr lang="en-US"/>
              <a:t> </a:t>
            </a:r>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6649995" y="1122363"/>
            <a:ext cx="4604951" cy="2003221"/>
          </a:xfrm>
        </p:spPr>
        <p:txBody>
          <a:bodyPr wrap="square" anchor="b">
            <a:normAutofit/>
          </a:bodyPr>
          <a:lstStyle>
            <a:lvl1pPr algn="ctr">
              <a:defRPr sz="5400" cap="all" baseline="0">
                <a:solidFill>
                  <a:srgbClr val="211E1C"/>
                </a:solidFill>
                <a:latin typeface="Oswald" panose="02000503000000000000" pitchFamily="2" charset="0"/>
              </a:defRPr>
            </a:lvl1pPr>
          </a:lstStyle>
          <a:p>
            <a:r>
              <a:rPr lang="en-US"/>
              <a:t>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6649995" y="3140077"/>
            <a:ext cx="4604951" cy="288923"/>
          </a:xfrm>
        </p:spPr>
        <p:txBody>
          <a:bodyPr>
            <a:normAutofit/>
          </a:bodyPr>
          <a:lstStyle>
            <a:lvl1pPr marL="0" indent="0" algn="ctr">
              <a:buNone/>
              <a:defRPr sz="1200" b="1" cap="all" spc="45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5" name="Text Placeholder 14">
            <a:extLst>
              <a:ext uri="{FF2B5EF4-FFF2-40B4-BE49-F238E27FC236}">
                <a16:creationId xmlns:a16="http://schemas.microsoft.com/office/drawing/2014/main" id="{5EA8C181-26F6-4625-992E-FE98F6EBD47A}"/>
              </a:ext>
            </a:extLst>
          </p:cNvPr>
          <p:cNvSpPr>
            <a:spLocks noGrp="1"/>
          </p:cNvSpPr>
          <p:nvPr>
            <p:ph type="body" sz="quarter" idx="14" hasCustomPrompt="1"/>
          </p:nvPr>
        </p:nvSpPr>
        <p:spPr>
          <a:xfrm>
            <a:off x="6649802" y="3705011"/>
            <a:ext cx="4605337" cy="265241"/>
          </a:xfrm>
        </p:spPr>
        <p:txBody>
          <a:bodyPr anchor="b">
            <a:noAutofit/>
          </a:bodyPr>
          <a:lstStyle>
            <a:lvl1pPr marL="0" indent="0" algn="ctr">
              <a:buNone/>
              <a:defRPr sz="1400" b="1"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NAME</a:t>
            </a:r>
          </a:p>
        </p:txBody>
      </p:sp>
      <p:sp>
        <p:nvSpPr>
          <p:cNvPr id="16" name="Text Placeholder 14">
            <a:extLst>
              <a:ext uri="{FF2B5EF4-FFF2-40B4-BE49-F238E27FC236}">
                <a16:creationId xmlns:a16="http://schemas.microsoft.com/office/drawing/2014/main" id="{7B0FB19E-48A1-467C-A10F-4A8E79966A3A}"/>
              </a:ext>
            </a:extLst>
          </p:cNvPr>
          <p:cNvSpPr>
            <a:spLocks noGrp="1"/>
          </p:cNvSpPr>
          <p:nvPr>
            <p:ph type="body" sz="quarter" idx="15" hasCustomPrompt="1"/>
          </p:nvPr>
        </p:nvSpPr>
        <p:spPr>
          <a:xfrm>
            <a:off x="6649802" y="3984744"/>
            <a:ext cx="4605337" cy="265241"/>
          </a:xfrm>
        </p:spPr>
        <p:txBody>
          <a:bodyPr anchor="b">
            <a:noAutofit/>
          </a:bodyPr>
          <a:lstStyle>
            <a:lvl1pPr marL="0" indent="0" algn="ctr">
              <a:buNone/>
              <a:defRPr sz="1200" b="1"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TITLE</a:t>
            </a:r>
          </a:p>
        </p:txBody>
      </p:sp>
      <p:sp>
        <p:nvSpPr>
          <p:cNvPr id="17" name="Text Placeholder 14">
            <a:extLst>
              <a:ext uri="{FF2B5EF4-FFF2-40B4-BE49-F238E27FC236}">
                <a16:creationId xmlns:a16="http://schemas.microsoft.com/office/drawing/2014/main" id="{FF21A502-3780-4259-8681-9930B6871E55}"/>
              </a:ext>
            </a:extLst>
          </p:cNvPr>
          <p:cNvSpPr>
            <a:spLocks noGrp="1"/>
          </p:cNvSpPr>
          <p:nvPr>
            <p:ph type="body" sz="quarter" idx="16" hasCustomPrompt="1"/>
          </p:nvPr>
        </p:nvSpPr>
        <p:spPr>
          <a:xfrm>
            <a:off x="6649802" y="4264477"/>
            <a:ext cx="4605337" cy="265241"/>
          </a:xfrm>
        </p:spPr>
        <p:txBody>
          <a:bodyPr anchor="b">
            <a:noAutofit/>
          </a:bodyPr>
          <a:lstStyle>
            <a:lvl1pPr marL="0" indent="0" algn="ctr">
              <a:buNone/>
              <a:defRPr sz="1200" b="1"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100" b="1">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company</a:t>
            </a:r>
          </a:p>
        </p:txBody>
      </p:sp>
      <p:sp>
        <p:nvSpPr>
          <p:cNvPr id="29" name="Text Placeholder 28">
            <a:extLst>
              <a:ext uri="{FF2B5EF4-FFF2-40B4-BE49-F238E27FC236}">
                <a16:creationId xmlns:a16="http://schemas.microsoft.com/office/drawing/2014/main" id="{28E3CD9B-41C9-42E5-A61E-8E87D5F7CC91}"/>
              </a:ext>
            </a:extLst>
          </p:cNvPr>
          <p:cNvSpPr>
            <a:spLocks noGrp="1"/>
          </p:cNvSpPr>
          <p:nvPr>
            <p:ph type="body" sz="quarter" idx="21" hasCustomPrompt="1"/>
          </p:nvPr>
        </p:nvSpPr>
        <p:spPr>
          <a:xfrm>
            <a:off x="7809279" y="3534952"/>
            <a:ext cx="2286000" cy="9144"/>
          </a:xfrm>
          <a:solidFill>
            <a:schemeClr val="tx1"/>
          </a:solidFill>
        </p:spPr>
        <p:txBody>
          <a:bodyPr/>
          <a:lstStyle>
            <a:lvl1pPr marL="0" indent="0">
              <a:buNone/>
              <a:defRPr/>
            </a:lvl1pPr>
          </a:lstStyle>
          <a:p>
            <a:pPr lvl="0"/>
            <a:r>
              <a:rPr lang="en-US"/>
              <a:t> </a:t>
            </a:r>
          </a:p>
        </p:txBody>
      </p:sp>
      <p:sp>
        <p:nvSpPr>
          <p:cNvPr id="35" name="Footer Placeholder 4">
            <a:extLst>
              <a:ext uri="{FF2B5EF4-FFF2-40B4-BE49-F238E27FC236}">
                <a16:creationId xmlns:a16="http://schemas.microsoft.com/office/drawing/2014/main" id="{C41D15DA-F55F-44A1-AC6D-C9E99702AE80}"/>
              </a:ext>
            </a:extLst>
          </p:cNvPr>
          <p:cNvSpPr>
            <a:spLocks noGrp="1"/>
          </p:cNvSpPr>
          <p:nvPr>
            <p:ph type="ftr" sz="quarter" idx="3"/>
          </p:nvPr>
        </p:nvSpPr>
        <p:spPr>
          <a:xfrm>
            <a:off x="1222872" y="6356350"/>
            <a:ext cx="3332652" cy="365125"/>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 2019 McCain, Inc. All Rights Reserved</a:t>
            </a:r>
          </a:p>
        </p:txBody>
      </p:sp>
      <p:sp>
        <p:nvSpPr>
          <p:cNvPr id="36" name="Slide Number Placeholder 5">
            <a:extLst>
              <a:ext uri="{FF2B5EF4-FFF2-40B4-BE49-F238E27FC236}">
                <a16:creationId xmlns:a16="http://schemas.microsoft.com/office/drawing/2014/main" id="{7551905F-ACA2-4951-B238-15AEA7FFB9DB}"/>
              </a:ext>
            </a:extLst>
          </p:cNvPr>
          <p:cNvSpPr>
            <a:spLocks noGrp="1"/>
          </p:cNvSpPr>
          <p:nvPr>
            <p:ph type="sldNum" sz="quarter" idx="4"/>
          </p:nvPr>
        </p:nvSpPr>
        <p:spPr>
          <a:xfrm>
            <a:off x="838200" y="6356350"/>
            <a:ext cx="384672" cy="365125"/>
          </a:xfrm>
          <a:prstGeom prst="rect">
            <a:avLst/>
          </a:prstGeom>
        </p:spPr>
        <p:txBody>
          <a:bodyPr vert="horz" lIns="91440" tIns="45720" rIns="91440" bIns="45720" rtlCol="0" anchor="b"/>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2C8586DD-506C-47BB-B506-8E763A328325}" type="slidenum">
              <a:rPr lang="en-US" smtClean="0"/>
              <a:pPr/>
              <a:t>‹#›</a:t>
            </a:fld>
            <a:endParaRPr lang="en-US"/>
          </a:p>
        </p:txBody>
      </p:sp>
    </p:spTree>
    <p:extLst>
      <p:ext uri="{BB962C8B-B14F-4D97-AF65-F5344CB8AC3E}">
        <p14:creationId xmlns:p14="http://schemas.microsoft.com/office/powerpoint/2010/main" val="79482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ingle Content">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1" y="0"/>
            <a:ext cx="5367529" cy="6857999"/>
          </a:xfrm>
          <a:solidFill>
            <a:srgbClr val="F8C000">
              <a:alpha val="80000"/>
            </a:srgbClr>
          </a:solidFill>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6095997" y="1122364"/>
            <a:ext cx="5273239"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6095997" y="2290353"/>
            <a:ext cx="5273239"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6095780" y="3838132"/>
            <a:ext cx="5273675" cy="2381693"/>
          </a:xfrm>
        </p:spPr>
        <p:txBody>
          <a:bodyPr>
            <a:normAutofit/>
          </a:bodyPr>
          <a:lstStyle>
            <a:lvl1pPr marL="0" indent="0">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8" name="Text Placeholder 28">
            <a:extLst>
              <a:ext uri="{FF2B5EF4-FFF2-40B4-BE49-F238E27FC236}">
                <a16:creationId xmlns:a16="http://schemas.microsoft.com/office/drawing/2014/main" id="{E7EA5083-0984-4554-B052-DD68C9FA19A0}"/>
              </a:ext>
            </a:extLst>
          </p:cNvPr>
          <p:cNvSpPr>
            <a:spLocks noGrp="1"/>
          </p:cNvSpPr>
          <p:nvPr>
            <p:ph type="body" sz="quarter" idx="22" hasCustomPrompt="1"/>
          </p:nvPr>
        </p:nvSpPr>
        <p:spPr>
          <a:xfrm>
            <a:off x="6095780" y="3205768"/>
            <a:ext cx="2286000" cy="9144"/>
          </a:xfrm>
          <a:solidFill>
            <a:schemeClr val="tx1"/>
          </a:solidFill>
        </p:spPr>
        <p:txBody>
          <a:bodyPr/>
          <a:lstStyle>
            <a:lvl1pPr marL="0" indent="0">
              <a:buNone/>
              <a:defRPr>
                <a:solidFill>
                  <a:srgbClr val="211E1C"/>
                </a:solidFill>
              </a:defRPr>
            </a:lvl1pPr>
          </a:lstStyle>
          <a:p>
            <a:pPr lvl="0"/>
            <a:r>
              <a:rPr lang="en-US"/>
              <a:t> </a:t>
            </a:r>
          </a:p>
        </p:txBody>
      </p:sp>
    </p:spTree>
    <p:extLst>
      <p:ext uri="{BB962C8B-B14F-4D97-AF65-F5344CB8AC3E}">
        <p14:creationId xmlns:p14="http://schemas.microsoft.com/office/powerpoint/2010/main" val="3973343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oubl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12" name="Picture Placeholder 7">
            <a:extLst>
              <a:ext uri="{FF2B5EF4-FFF2-40B4-BE49-F238E27FC236}">
                <a16:creationId xmlns:a16="http://schemas.microsoft.com/office/drawing/2014/main" id="{9A358308-B67A-4902-82FB-7A7284187D7A}"/>
              </a:ext>
            </a:extLst>
          </p:cNvPr>
          <p:cNvSpPr>
            <a:spLocks noGrp="1"/>
          </p:cNvSpPr>
          <p:nvPr>
            <p:ph type="pic" sz="quarter" idx="13" hasCustomPrompt="1"/>
          </p:nvPr>
        </p:nvSpPr>
        <p:spPr>
          <a:xfrm>
            <a:off x="6348984" y="457200"/>
            <a:ext cx="5004597" cy="5762625"/>
          </a:xfrm>
          <a:solidFill>
            <a:srgbClr val="FF0000"/>
          </a:solidFill>
        </p:spPr>
        <p:txBody>
          <a:bodyPr anchor="ctr"/>
          <a:lstStyle>
            <a:lvl1pPr marL="0" indent="0" algn="ctr">
              <a:buNone/>
              <a:defRPr>
                <a:solidFill>
                  <a:srgbClr val="211E1C"/>
                </a:solidFill>
              </a:defRPr>
            </a:lvl1pPr>
          </a:lstStyle>
          <a:p>
            <a:r>
              <a:rPr lang="en-US"/>
              <a:t>CLICK ICON TO ADD PICTURE</a:t>
            </a:r>
          </a:p>
          <a:p>
            <a:r>
              <a:rPr lang="en-US"/>
              <a:t>↓</a:t>
            </a:r>
          </a:p>
          <a:p>
            <a:endParaRPr lang="en-US"/>
          </a:p>
          <a:p>
            <a:endParaRPr lang="en-US"/>
          </a:p>
          <a:p>
            <a:endParaRPr lang="en-US"/>
          </a:p>
        </p:txBody>
      </p:sp>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7123938" y="4215384"/>
            <a:ext cx="3454689" cy="2004441"/>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11" name="Text Placeholder 28">
            <a:extLst>
              <a:ext uri="{FF2B5EF4-FFF2-40B4-BE49-F238E27FC236}">
                <a16:creationId xmlns:a16="http://schemas.microsoft.com/office/drawing/2014/main" id="{41116BCF-5D35-4C60-81CF-95175B1AE0DE}"/>
              </a:ext>
            </a:extLst>
          </p:cNvPr>
          <p:cNvSpPr>
            <a:spLocks noGrp="1"/>
          </p:cNvSpPr>
          <p:nvPr>
            <p:ph type="body" sz="quarter" idx="22" hasCustomPrompt="1"/>
          </p:nvPr>
        </p:nvSpPr>
        <p:spPr>
          <a:xfrm>
            <a:off x="8165482" y="4873532"/>
            <a:ext cx="1371600" cy="9144"/>
          </a:xfrm>
          <a:solidFill>
            <a:schemeClr val="tx1"/>
          </a:solidFill>
        </p:spPr>
        <p:txBody>
          <a:bodyPr/>
          <a:lstStyle>
            <a:lvl1pPr marL="0" indent="0">
              <a:buNone/>
              <a:defRPr>
                <a:solidFill>
                  <a:srgbClr val="211E1C"/>
                </a:solidFill>
              </a:defRPr>
            </a:lvl1pPr>
          </a:lstStyle>
          <a:p>
            <a:pPr lvl="0"/>
            <a:r>
              <a:rPr lang="en-US"/>
              <a:t> </a:t>
            </a:r>
          </a:p>
        </p:txBody>
      </p:sp>
      <p:sp>
        <p:nvSpPr>
          <p:cNvPr id="13" name="Text Placeholder 9">
            <a:extLst>
              <a:ext uri="{FF2B5EF4-FFF2-40B4-BE49-F238E27FC236}">
                <a16:creationId xmlns:a16="http://schemas.microsoft.com/office/drawing/2014/main" id="{17861EE8-0D5E-4603-B141-0865F262EF52}"/>
              </a:ext>
            </a:extLst>
          </p:cNvPr>
          <p:cNvSpPr>
            <a:spLocks noGrp="1"/>
          </p:cNvSpPr>
          <p:nvPr>
            <p:ph type="body" sz="quarter" idx="23"/>
          </p:nvPr>
        </p:nvSpPr>
        <p:spPr>
          <a:xfrm>
            <a:off x="7200900" y="4297460"/>
            <a:ext cx="3300765" cy="493996"/>
          </a:xfrm>
        </p:spPr>
        <p:txBody>
          <a:bodyPr anchor="ctr">
            <a:normAutofit/>
          </a:bodyPr>
          <a:lstStyle>
            <a:lvl1pPr marL="0" indent="0" algn="ctr">
              <a:lnSpc>
                <a:spcPct val="150000"/>
              </a:lnSpc>
              <a:buNone/>
              <a:defRPr sz="12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7200900" y="4974336"/>
            <a:ext cx="3300765" cy="1245489"/>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14" name="Picture Placeholder 7">
            <a:extLst>
              <a:ext uri="{FF2B5EF4-FFF2-40B4-BE49-F238E27FC236}">
                <a16:creationId xmlns:a16="http://schemas.microsoft.com/office/drawing/2014/main" id="{9BC9E057-9A4D-46C4-835E-40643573416A}"/>
              </a:ext>
            </a:extLst>
          </p:cNvPr>
          <p:cNvSpPr>
            <a:spLocks noGrp="1"/>
          </p:cNvSpPr>
          <p:nvPr>
            <p:ph type="pic" sz="quarter" idx="24" hasCustomPrompt="1"/>
          </p:nvPr>
        </p:nvSpPr>
        <p:spPr>
          <a:xfrm>
            <a:off x="838419" y="457200"/>
            <a:ext cx="5004597" cy="5762625"/>
          </a:xfrm>
          <a:solidFill>
            <a:srgbClr val="FF0000"/>
          </a:solidFill>
        </p:spPr>
        <p:txBody>
          <a:bodyPr anchor="ctr"/>
          <a:lstStyle>
            <a:lvl1pPr marL="0" indent="0" algn="ctr">
              <a:buNone/>
              <a:defRPr>
                <a:solidFill>
                  <a:srgbClr val="211E1C"/>
                </a:solidFill>
              </a:defRPr>
            </a:lvl1pPr>
          </a:lstStyle>
          <a:p>
            <a:r>
              <a:rPr lang="en-US"/>
              <a:t>CLICK ICON TO ADD PICTURE</a:t>
            </a:r>
          </a:p>
          <a:p>
            <a:r>
              <a:rPr lang="en-US"/>
              <a:t>↓</a:t>
            </a:r>
          </a:p>
          <a:p>
            <a:endParaRPr lang="en-US"/>
          </a:p>
          <a:p>
            <a:endParaRPr lang="en-US"/>
          </a:p>
          <a:p>
            <a:endParaRPr lang="en-US"/>
          </a:p>
        </p:txBody>
      </p:sp>
      <p:sp>
        <p:nvSpPr>
          <p:cNvPr id="15" name="Text Placeholder 25">
            <a:extLst>
              <a:ext uri="{FF2B5EF4-FFF2-40B4-BE49-F238E27FC236}">
                <a16:creationId xmlns:a16="http://schemas.microsoft.com/office/drawing/2014/main" id="{4C56FE22-187A-459E-8DD9-33E43FE67934}"/>
              </a:ext>
            </a:extLst>
          </p:cNvPr>
          <p:cNvSpPr>
            <a:spLocks noGrp="1"/>
          </p:cNvSpPr>
          <p:nvPr>
            <p:ph type="body" sz="quarter" idx="25" hasCustomPrompt="1"/>
          </p:nvPr>
        </p:nvSpPr>
        <p:spPr>
          <a:xfrm>
            <a:off x="1613373" y="4215384"/>
            <a:ext cx="3454689" cy="2004441"/>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16" name="Text Placeholder 28">
            <a:extLst>
              <a:ext uri="{FF2B5EF4-FFF2-40B4-BE49-F238E27FC236}">
                <a16:creationId xmlns:a16="http://schemas.microsoft.com/office/drawing/2014/main" id="{AF52B86B-960D-4280-80FE-9D65DBF0A547}"/>
              </a:ext>
            </a:extLst>
          </p:cNvPr>
          <p:cNvSpPr>
            <a:spLocks noGrp="1"/>
          </p:cNvSpPr>
          <p:nvPr>
            <p:ph type="body" sz="quarter" idx="26" hasCustomPrompt="1"/>
          </p:nvPr>
        </p:nvSpPr>
        <p:spPr>
          <a:xfrm>
            <a:off x="2654917" y="4873532"/>
            <a:ext cx="1371600" cy="9144"/>
          </a:xfrm>
          <a:solidFill>
            <a:schemeClr val="tx1"/>
          </a:solidFill>
        </p:spPr>
        <p:txBody>
          <a:bodyPr/>
          <a:lstStyle>
            <a:lvl1pPr marL="0" indent="0">
              <a:buNone/>
              <a:defRPr>
                <a:solidFill>
                  <a:srgbClr val="211E1C"/>
                </a:solidFill>
              </a:defRPr>
            </a:lvl1pPr>
          </a:lstStyle>
          <a:p>
            <a:pPr lvl="0"/>
            <a:r>
              <a:rPr lang="en-US"/>
              <a:t> </a:t>
            </a:r>
          </a:p>
        </p:txBody>
      </p:sp>
      <p:sp>
        <p:nvSpPr>
          <p:cNvPr id="17" name="Text Placeholder 9">
            <a:extLst>
              <a:ext uri="{FF2B5EF4-FFF2-40B4-BE49-F238E27FC236}">
                <a16:creationId xmlns:a16="http://schemas.microsoft.com/office/drawing/2014/main" id="{32519258-4F1A-46BF-ACF2-15EA589CE416}"/>
              </a:ext>
            </a:extLst>
          </p:cNvPr>
          <p:cNvSpPr>
            <a:spLocks noGrp="1"/>
          </p:cNvSpPr>
          <p:nvPr>
            <p:ph type="body" sz="quarter" idx="27"/>
          </p:nvPr>
        </p:nvSpPr>
        <p:spPr>
          <a:xfrm>
            <a:off x="1690335" y="4297460"/>
            <a:ext cx="3300765" cy="493996"/>
          </a:xfrm>
        </p:spPr>
        <p:txBody>
          <a:bodyPr anchor="ctr">
            <a:normAutofit/>
          </a:bodyPr>
          <a:lstStyle>
            <a:lvl1pPr marL="0" indent="0" algn="ctr">
              <a:lnSpc>
                <a:spcPct val="150000"/>
              </a:lnSpc>
              <a:buNone/>
              <a:defRPr sz="12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8" name="Text Placeholder 9">
            <a:extLst>
              <a:ext uri="{FF2B5EF4-FFF2-40B4-BE49-F238E27FC236}">
                <a16:creationId xmlns:a16="http://schemas.microsoft.com/office/drawing/2014/main" id="{5EE6A596-8DBC-4C51-A695-698344114421}"/>
              </a:ext>
            </a:extLst>
          </p:cNvPr>
          <p:cNvSpPr>
            <a:spLocks noGrp="1"/>
          </p:cNvSpPr>
          <p:nvPr>
            <p:ph type="body" sz="quarter" idx="28" hasCustomPrompt="1"/>
          </p:nvPr>
        </p:nvSpPr>
        <p:spPr>
          <a:xfrm>
            <a:off x="1690335" y="4974336"/>
            <a:ext cx="3300765" cy="1245489"/>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Tree>
    <p:extLst>
      <p:ext uri="{BB962C8B-B14F-4D97-AF65-F5344CB8AC3E}">
        <p14:creationId xmlns:p14="http://schemas.microsoft.com/office/powerpoint/2010/main" val="126012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Double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BC9E057-9A4D-46C4-835E-40643573416A}"/>
              </a:ext>
            </a:extLst>
          </p:cNvPr>
          <p:cNvSpPr>
            <a:spLocks noGrp="1"/>
          </p:cNvSpPr>
          <p:nvPr>
            <p:ph type="pic" sz="quarter" idx="24" hasCustomPrompt="1"/>
          </p:nvPr>
        </p:nvSpPr>
        <p:spPr>
          <a:xfrm>
            <a:off x="1" y="0"/>
            <a:ext cx="3200400" cy="6858000"/>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15" name="Text Placeholder 25">
            <a:extLst>
              <a:ext uri="{FF2B5EF4-FFF2-40B4-BE49-F238E27FC236}">
                <a16:creationId xmlns:a16="http://schemas.microsoft.com/office/drawing/2014/main" id="{4C56FE22-187A-459E-8DD9-33E43FE67934}"/>
              </a:ext>
            </a:extLst>
          </p:cNvPr>
          <p:cNvSpPr>
            <a:spLocks noGrp="1"/>
          </p:cNvSpPr>
          <p:nvPr>
            <p:ph type="body" sz="quarter" idx="25" hasCustomPrompt="1"/>
          </p:nvPr>
        </p:nvSpPr>
        <p:spPr>
          <a:xfrm>
            <a:off x="252646" y="4351909"/>
            <a:ext cx="2695111" cy="2004441"/>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16" name="Text Placeholder 28">
            <a:extLst>
              <a:ext uri="{FF2B5EF4-FFF2-40B4-BE49-F238E27FC236}">
                <a16:creationId xmlns:a16="http://schemas.microsoft.com/office/drawing/2014/main" id="{AF52B86B-960D-4280-80FE-9D65DBF0A547}"/>
              </a:ext>
            </a:extLst>
          </p:cNvPr>
          <p:cNvSpPr>
            <a:spLocks noGrp="1"/>
          </p:cNvSpPr>
          <p:nvPr>
            <p:ph type="body" sz="quarter" idx="26" hasCustomPrompt="1"/>
          </p:nvPr>
        </p:nvSpPr>
        <p:spPr>
          <a:xfrm>
            <a:off x="1065187" y="5010057"/>
            <a:ext cx="1070028" cy="9144"/>
          </a:xfrm>
          <a:solidFill>
            <a:schemeClr val="tx1"/>
          </a:solidFill>
        </p:spPr>
        <p:txBody>
          <a:bodyPr/>
          <a:lstStyle>
            <a:lvl1pPr marL="0" indent="0">
              <a:buNone/>
              <a:defRPr>
                <a:solidFill>
                  <a:srgbClr val="211E1C"/>
                </a:solidFill>
              </a:defRPr>
            </a:lvl1pPr>
          </a:lstStyle>
          <a:p>
            <a:pPr lvl="0"/>
            <a:r>
              <a:rPr lang="en-US"/>
              <a:t> </a:t>
            </a:r>
          </a:p>
        </p:txBody>
      </p:sp>
      <p:sp>
        <p:nvSpPr>
          <p:cNvPr id="17" name="Text Placeholder 9">
            <a:extLst>
              <a:ext uri="{FF2B5EF4-FFF2-40B4-BE49-F238E27FC236}">
                <a16:creationId xmlns:a16="http://schemas.microsoft.com/office/drawing/2014/main" id="{32519258-4F1A-46BF-ACF2-15EA589CE416}"/>
              </a:ext>
            </a:extLst>
          </p:cNvPr>
          <p:cNvSpPr>
            <a:spLocks noGrp="1"/>
          </p:cNvSpPr>
          <p:nvPr>
            <p:ph type="body" sz="quarter" idx="27"/>
          </p:nvPr>
        </p:nvSpPr>
        <p:spPr>
          <a:xfrm>
            <a:off x="312686" y="4433985"/>
            <a:ext cx="2575030" cy="493996"/>
          </a:xfrm>
        </p:spPr>
        <p:txBody>
          <a:bodyPr anchor="ctr">
            <a:normAutofit/>
          </a:bodyPr>
          <a:lstStyle>
            <a:lvl1pPr marL="0" indent="0" algn="ctr">
              <a:lnSpc>
                <a:spcPct val="150000"/>
              </a:lnSpc>
              <a:buNone/>
              <a:defRPr sz="12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8" name="Text Placeholder 9">
            <a:extLst>
              <a:ext uri="{FF2B5EF4-FFF2-40B4-BE49-F238E27FC236}">
                <a16:creationId xmlns:a16="http://schemas.microsoft.com/office/drawing/2014/main" id="{5EE6A596-8DBC-4C51-A695-698344114421}"/>
              </a:ext>
            </a:extLst>
          </p:cNvPr>
          <p:cNvSpPr>
            <a:spLocks noGrp="1"/>
          </p:cNvSpPr>
          <p:nvPr>
            <p:ph type="body" sz="quarter" idx="28" hasCustomPrompt="1"/>
          </p:nvPr>
        </p:nvSpPr>
        <p:spPr>
          <a:xfrm>
            <a:off x="312686" y="5110861"/>
            <a:ext cx="2575030" cy="1245489"/>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24" name="Picture Placeholder 7">
            <a:extLst>
              <a:ext uri="{FF2B5EF4-FFF2-40B4-BE49-F238E27FC236}">
                <a16:creationId xmlns:a16="http://schemas.microsoft.com/office/drawing/2014/main" id="{2A5BA381-709A-4225-8864-C09A0A868FC2}"/>
              </a:ext>
            </a:extLst>
          </p:cNvPr>
          <p:cNvSpPr>
            <a:spLocks noGrp="1"/>
          </p:cNvSpPr>
          <p:nvPr>
            <p:ph type="pic" sz="quarter" idx="29" hasCustomPrompt="1"/>
          </p:nvPr>
        </p:nvSpPr>
        <p:spPr>
          <a:xfrm>
            <a:off x="8991599" y="0"/>
            <a:ext cx="3200400" cy="6858000"/>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25" name="Text Placeholder 25">
            <a:extLst>
              <a:ext uri="{FF2B5EF4-FFF2-40B4-BE49-F238E27FC236}">
                <a16:creationId xmlns:a16="http://schemas.microsoft.com/office/drawing/2014/main" id="{B0D8057D-E6AA-4944-BBF0-8D6D66FFC038}"/>
              </a:ext>
            </a:extLst>
          </p:cNvPr>
          <p:cNvSpPr>
            <a:spLocks noGrp="1"/>
          </p:cNvSpPr>
          <p:nvPr>
            <p:ph type="body" sz="quarter" idx="30" hasCustomPrompt="1"/>
          </p:nvPr>
        </p:nvSpPr>
        <p:spPr>
          <a:xfrm>
            <a:off x="9244244" y="4351909"/>
            <a:ext cx="2695111" cy="2004441"/>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27" name="Text Placeholder 28">
            <a:extLst>
              <a:ext uri="{FF2B5EF4-FFF2-40B4-BE49-F238E27FC236}">
                <a16:creationId xmlns:a16="http://schemas.microsoft.com/office/drawing/2014/main" id="{69731FED-6113-4156-8F09-043E5BEB7886}"/>
              </a:ext>
            </a:extLst>
          </p:cNvPr>
          <p:cNvSpPr>
            <a:spLocks noGrp="1"/>
          </p:cNvSpPr>
          <p:nvPr>
            <p:ph type="body" sz="quarter" idx="31" hasCustomPrompt="1"/>
          </p:nvPr>
        </p:nvSpPr>
        <p:spPr>
          <a:xfrm>
            <a:off x="10056785" y="5010057"/>
            <a:ext cx="1070028" cy="9144"/>
          </a:xfrm>
          <a:solidFill>
            <a:schemeClr val="tx1"/>
          </a:solidFill>
        </p:spPr>
        <p:txBody>
          <a:bodyPr/>
          <a:lstStyle>
            <a:lvl1pPr marL="0" indent="0">
              <a:buNone/>
              <a:defRPr>
                <a:solidFill>
                  <a:srgbClr val="211E1C"/>
                </a:solidFill>
              </a:defRPr>
            </a:lvl1pPr>
          </a:lstStyle>
          <a:p>
            <a:pPr lvl="0"/>
            <a:r>
              <a:rPr lang="en-US"/>
              <a:t> </a:t>
            </a:r>
          </a:p>
        </p:txBody>
      </p:sp>
      <p:sp>
        <p:nvSpPr>
          <p:cNvPr id="28" name="Text Placeholder 9">
            <a:extLst>
              <a:ext uri="{FF2B5EF4-FFF2-40B4-BE49-F238E27FC236}">
                <a16:creationId xmlns:a16="http://schemas.microsoft.com/office/drawing/2014/main" id="{E9E74A79-0FDA-4432-8603-4F41D91891F9}"/>
              </a:ext>
            </a:extLst>
          </p:cNvPr>
          <p:cNvSpPr>
            <a:spLocks noGrp="1"/>
          </p:cNvSpPr>
          <p:nvPr>
            <p:ph type="body" sz="quarter" idx="32"/>
          </p:nvPr>
        </p:nvSpPr>
        <p:spPr>
          <a:xfrm>
            <a:off x="9304284" y="4433985"/>
            <a:ext cx="2575030" cy="493996"/>
          </a:xfrm>
        </p:spPr>
        <p:txBody>
          <a:bodyPr anchor="ctr">
            <a:normAutofit/>
          </a:bodyPr>
          <a:lstStyle>
            <a:lvl1pPr marL="0" indent="0" algn="ctr">
              <a:lnSpc>
                <a:spcPct val="150000"/>
              </a:lnSpc>
              <a:buNone/>
              <a:defRPr sz="12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9" name="Text Placeholder 9">
            <a:extLst>
              <a:ext uri="{FF2B5EF4-FFF2-40B4-BE49-F238E27FC236}">
                <a16:creationId xmlns:a16="http://schemas.microsoft.com/office/drawing/2014/main" id="{01A13DE9-E994-4A5B-8C0B-ACCA8616750D}"/>
              </a:ext>
            </a:extLst>
          </p:cNvPr>
          <p:cNvSpPr>
            <a:spLocks noGrp="1"/>
          </p:cNvSpPr>
          <p:nvPr>
            <p:ph type="body" sz="quarter" idx="33" hasCustomPrompt="1"/>
          </p:nvPr>
        </p:nvSpPr>
        <p:spPr>
          <a:xfrm>
            <a:off x="9304284" y="5110861"/>
            <a:ext cx="2575030" cy="1245489"/>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3449658" y="1122364"/>
            <a:ext cx="5273239" cy="729516"/>
          </a:xfrm>
        </p:spPr>
        <p:txBody>
          <a:bodyPr wrap="square" anchor="b">
            <a:normAutofit/>
          </a:bodyPr>
          <a:lstStyle>
            <a:lvl1pPr algn="ctr">
              <a:defRPr sz="3200" cap="all" baseline="0">
                <a:solidFill>
                  <a:srgbClr val="211E1C"/>
                </a:solidFill>
                <a:latin typeface="Oswald" panose="02000503000000000000" pitchFamily="2" charset="0"/>
              </a:defRPr>
            </a:lvl1pPr>
          </a:lstStyle>
          <a:p>
            <a:r>
              <a:rPr lang="en-US"/>
              <a:t>Slide title</a:t>
            </a:r>
          </a:p>
        </p:txBody>
      </p:sp>
      <p:sp>
        <p:nvSpPr>
          <p:cNvPr id="35" name="Subtitle 2">
            <a:extLst>
              <a:ext uri="{FF2B5EF4-FFF2-40B4-BE49-F238E27FC236}">
                <a16:creationId xmlns:a16="http://schemas.microsoft.com/office/drawing/2014/main" id="{1740A8B6-0BCA-4764-BF51-1C2B2B9AE9C2}"/>
              </a:ext>
            </a:extLst>
          </p:cNvPr>
          <p:cNvSpPr>
            <a:spLocks noGrp="1"/>
          </p:cNvSpPr>
          <p:nvPr>
            <p:ph type="subTitle" idx="1" hasCustomPrompt="1"/>
          </p:nvPr>
        </p:nvSpPr>
        <p:spPr>
          <a:xfrm>
            <a:off x="3449658" y="2290353"/>
            <a:ext cx="5273239" cy="729516"/>
          </a:xfrm>
        </p:spPr>
        <p:txBody>
          <a:bodyPr>
            <a:noAutofit/>
          </a:bodyPr>
          <a:lstStyle>
            <a:lvl1pPr marL="0" indent="0" algn="ctr">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3449440" y="3838132"/>
            <a:ext cx="5273675" cy="2381693"/>
          </a:xfrm>
        </p:spPr>
        <p:txBody>
          <a:bodyPr>
            <a:normAutofit/>
          </a:bodyPr>
          <a:lstStyle>
            <a:lvl1pPr marL="0" indent="0" algn="ctr">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4943277"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Tree>
    <p:extLst>
      <p:ext uri="{BB962C8B-B14F-4D97-AF65-F5344CB8AC3E}">
        <p14:creationId xmlns:p14="http://schemas.microsoft.com/office/powerpoint/2010/main" val="1020077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ouble Conten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BC9E057-9A4D-46C4-835E-40643573416A}"/>
              </a:ext>
            </a:extLst>
          </p:cNvPr>
          <p:cNvSpPr>
            <a:spLocks noGrp="1"/>
          </p:cNvSpPr>
          <p:nvPr>
            <p:ph type="pic" sz="quarter" idx="24" hasCustomPrompt="1"/>
          </p:nvPr>
        </p:nvSpPr>
        <p:spPr>
          <a:xfrm>
            <a:off x="8153400" y="841248"/>
            <a:ext cx="3200400" cy="5376672"/>
          </a:xfrm>
          <a:solidFill>
            <a:srgbClr val="FF0000"/>
          </a:solidFill>
        </p:spPr>
        <p:txBody>
          <a:bodyPr anchor="ctr"/>
          <a:lstStyle>
            <a:lvl1pPr marL="0" indent="0" algn="ctr">
              <a:buNone/>
              <a:defRPr>
                <a:solidFill>
                  <a:srgbClr val="211E1C"/>
                </a:solidFill>
              </a:defRPr>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15" name="Text Placeholder 25">
            <a:extLst>
              <a:ext uri="{FF2B5EF4-FFF2-40B4-BE49-F238E27FC236}">
                <a16:creationId xmlns:a16="http://schemas.microsoft.com/office/drawing/2014/main" id="{4C56FE22-187A-459E-8DD9-33E43FE67934}"/>
              </a:ext>
            </a:extLst>
          </p:cNvPr>
          <p:cNvSpPr>
            <a:spLocks noGrp="1"/>
          </p:cNvSpPr>
          <p:nvPr>
            <p:ph type="body" sz="quarter" idx="25" hasCustomPrompt="1"/>
          </p:nvPr>
        </p:nvSpPr>
        <p:spPr>
          <a:xfrm>
            <a:off x="8402656" y="3967861"/>
            <a:ext cx="2695111" cy="2004441"/>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16" name="Text Placeholder 28">
            <a:extLst>
              <a:ext uri="{FF2B5EF4-FFF2-40B4-BE49-F238E27FC236}">
                <a16:creationId xmlns:a16="http://schemas.microsoft.com/office/drawing/2014/main" id="{AF52B86B-960D-4280-80FE-9D65DBF0A547}"/>
              </a:ext>
            </a:extLst>
          </p:cNvPr>
          <p:cNvSpPr>
            <a:spLocks noGrp="1"/>
          </p:cNvSpPr>
          <p:nvPr>
            <p:ph type="body" sz="quarter" idx="26" hasCustomPrompt="1"/>
          </p:nvPr>
        </p:nvSpPr>
        <p:spPr>
          <a:xfrm>
            <a:off x="9215197" y="4626009"/>
            <a:ext cx="1070028" cy="9144"/>
          </a:xfrm>
          <a:solidFill>
            <a:schemeClr val="tx1"/>
          </a:solidFill>
        </p:spPr>
        <p:txBody>
          <a:bodyPr/>
          <a:lstStyle>
            <a:lvl1pPr marL="0" indent="0">
              <a:buNone/>
              <a:defRPr>
                <a:solidFill>
                  <a:srgbClr val="211E1C"/>
                </a:solidFill>
              </a:defRPr>
            </a:lvl1pPr>
          </a:lstStyle>
          <a:p>
            <a:pPr lvl="0"/>
            <a:r>
              <a:rPr lang="en-US"/>
              <a:t> </a:t>
            </a:r>
          </a:p>
        </p:txBody>
      </p:sp>
      <p:sp>
        <p:nvSpPr>
          <p:cNvPr id="17" name="Text Placeholder 9">
            <a:extLst>
              <a:ext uri="{FF2B5EF4-FFF2-40B4-BE49-F238E27FC236}">
                <a16:creationId xmlns:a16="http://schemas.microsoft.com/office/drawing/2014/main" id="{32519258-4F1A-46BF-ACF2-15EA589CE416}"/>
              </a:ext>
            </a:extLst>
          </p:cNvPr>
          <p:cNvSpPr>
            <a:spLocks noGrp="1"/>
          </p:cNvSpPr>
          <p:nvPr>
            <p:ph type="body" sz="quarter" idx="27"/>
          </p:nvPr>
        </p:nvSpPr>
        <p:spPr>
          <a:xfrm>
            <a:off x="8462696" y="4049937"/>
            <a:ext cx="2575030" cy="493996"/>
          </a:xfrm>
        </p:spPr>
        <p:txBody>
          <a:bodyPr anchor="ctr">
            <a:normAutofit/>
          </a:bodyPr>
          <a:lstStyle>
            <a:lvl1pPr marL="0" indent="0" algn="ctr">
              <a:lnSpc>
                <a:spcPct val="150000"/>
              </a:lnSpc>
              <a:buNone/>
              <a:defRPr sz="12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8" name="Text Placeholder 9">
            <a:extLst>
              <a:ext uri="{FF2B5EF4-FFF2-40B4-BE49-F238E27FC236}">
                <a16:creationId xmlns:a16="http://schemas.microsoft.com/office/drawing/2014/main" id="{5EE6A596-8DBC-4C51-A695-698344114421}"/>
              </a:ext>
            </a:extLst>
          </p:cNvPr>
          <p:cNvSpPr>
            <a:spLocks noGrp="1"/>
          </p:cNvSpPr>
          <p:nvPr>
            <p:ph type="body" sz="quarter" idx="28" hasCustomPrompt="1"/>
          </p:nvPr>
        </p:nvSpPr>
        <p:spPr>
          <a:xfrm>
            <a:off x="8462696" y="4726813"/>
            <a:ext cx="2575030" cy="1245489"/>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3717015"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5" name="Subtitle 2">
            <a:extLst>
              <a:ext uri="{FF2B5EF4-FFF2-40B4-BE49-F238E27FC236}">
                <a16:creationId xmlns:a16="http://schemas.microsoft.com/office/drawing/2014/main" id="{1740A8B6-0BCA-4764-BF51-1C2B2B9AE9C2}"/>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838201" y="3838132"/>
            <a:ext cx="371732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19" name="Picture Placeholder 7">
            <a:extLst>
              <a:ext uri="{FF2B5EF4-FFF2-40B4-BE49-F238E27FC236}">
                <a16:creationId xmlns:a16="http://schemas.microsoft.com/office/drawing/2014/main" id="{68AED937-18DC-4160-B0AB-7FB6A9649077}"/>
              </a:ext>
            </a:extLst>
          </p:cNvPr>
          <p:cNvSpPr>
            <a:spLocks noGrp="1"/>
          </p:cNvSpPr>
          <p:nvPr>
            <p:ph type="pic" sz="quarter" idx="29" hasCustomPrompt="1"/>
          </p:nvPr>
        </p:nvSpPr>
        <p:spPr>
          <a:xfrm>
            <a:off x="4795986" y="841248"/>
            <a:ext cx="3200400" cy="5376672"/>
          </a:xfrm>
          <a:solidFill>
            <a:srgbClr val="FF0000"/>
          </a:solidFill>
        </p:spPr>
        <p:txBody>
          <a:bodyPr anchor="ctr"/>
          <a:lstStyle>
            <a:lvl1pPr marL="0" indent="0" algn="ctr">
              <a:buNone/>
              <a:defRPr>
                <a:solidFill>
                  <a:srgbClr val="211E1C"/>
                </a:solidFill>
              </a:defRPr>
            </a:lvl1pPr>
          </a:lstStyle>
          <a:p>
            <a:r>
              <a:rPr lang="en-US"/>
              <a:t>CLICK ICON TO ADD PICTURE</a:t>
            </a:r>
          </a:p>
          <a:p>
            <a:r>
              <a:rPr lang="en-US"/>
              <a:t>↓</a:t>
            </a:r>
          </a:p>
          <a:p>
            <a:endParaRPr lang="en-US"/>
          </a:p>
          <a:p>
            <a:endParaRPr lang="en-US"/>
          </a:p>
          <a:p>
            <a:endParaRPr lang="en-US"/>
          </a:p>
        </p:txBody>
      </p:sp>
      <p:sp>
        <p:nvSpPr>
          <p:cNvPr id="20" name="Text Placeholder 25">
            <a:extLst>
              <a:ext uri="{FF2B5EF4-FFF2-40B4-BE49-F238E27FC236}">
                <a16:creationId xmlns:a16="http://schemas.microsoft.com/office/drawing/2014/main" id="{7F48E173-E053-4684-A2D6-51038F45B238}"/>
              </a:ext>
            </a:extLst>
          </p:cNvPr>
          <p:cNvSpPr>
            <a:spLocks noGrp="1"/>
          </p:cNvSpPr>
          <p:nvPr>
            <p:ph type="body" sz="quarter" idx="30" hasCustomPrompt="1"/>
          </p:nvPr>
        </p:nvSpPr>
        <p:spPr>
          <a:xfrm>
            <a:off x="5045242" y="3967861"/>
            <a:ext cx="2695111" cy="2004441"/>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21" name="Text Placeholder 28">
            <a:extLst>
              <a:ext uri="{FF2B5EF4-FFF2-40B4-BE49-F238E27FC236}">
                <a16:creationId xmlns:a16="http://schemas.microsoft.com/office/drawing/2014/main" id="{82D3F82C-9BD8-4820-9872-39C664A6C39F}"/>
              </a:ext>
            </a:extLst>
          </p:cNvPr>
          <p:cNvSpPr>
            <a:spLocks noGrp="1"/>
          </p:cNvSpPr>
          <p:nvPr>
            <p:ph type="body" sz="quarter" idx="31" hasCustomPrompt="1"/>
          </p:nvPr>
        </p:nvSpPr>
        <p:spPr>
          <a:xfrm>
            <a:off x="5857783" y="4626009"/>
            <a:ext cx="1070028" cy="9144"/>
          </a:xfrm>
          <a:solidFill>
            <a:schemeClr val="tx1"/>
          </a:solidFill>
        </p:spPr>
        <p:txBody>
          <a:bodyPr/>
          <a:lstStyle>
            <a:lvl1pPr marL="0" indent="0">
              <a:buNone/>
              <a:defRPr>
                <a:solidFill>
                  <a:srgbClr val="211E1C"/>
                </a:solidFill>
              </a:defRPr>
            </a:lvl1pPr>
          </a:lstStyle>
          <a:p>
            <a:pPr lvl="0"/>
            <a:r>
              <a:rPr lang="en-US"/>
              <a:t> </a:t>
            </a:r>
          </a:p>
        </p:txBody>
      </p:sp>
      <p:sp>
        <p:nvSpPr>
          <p:cNvPr id="22" name="Text Placeholder 9">
            <a:extLst>
              <a:ext uri="{FF2B5EF4-FFF2-40B4-BE49-F238E27FC236}">
                <a16:creationId xmlns:a16="http://schemas.microsoft.com/office/drawing/2014/main" id="{126BCA52-0B77-4626-9FE5-B5B00C7534C0}"/>
              </a:ext>
            </a:extLst>
          </p:cNvPr>
          <p:cNvSpPr>
            <a:spLocks noGrp="1"/>
          </p:cNvSpPr>
          <p:nvPr>
            <p:ph type="body" sz="quarter" idx="32"/>
          </p:nvPr>
        </p:nvSpPr>
        <p:spPr>
          <a:xfrm>
            <a:off x="5105282" y="4049937"/>
            <a:ext cx="2575030" cy="493996"/>
          </a:xfrm>
        </p:spPr>
        <p:txBody>
          <a:bodyPr anchor="ctr">
            <a:normAutofit/>
          </a:bodyPr>
          <a:lstStyle>
            <a:lvl1pPr marL="0" indent="0" algn="ctr">
              <a:lnSpc>
                <a:spcPct val="150000"/>
              </a:lnSpc>
              <a:buNone/>
              <a:defRPr sz="12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3" name="Text Placeholder 9">
            <a:extLst>
              <a:ext uri="{FF2B5EF4-FFF2-40B4-BE49-F238E27FC236}">
                <a16:creationId xmlns:a16="http://schemas.microsoft.com/office/drawing/2014/main" id="{00D58A30-B2EB-48E4-A770-E15C154C98BF}"/>
              </a:ext>
            </a:extLst>
          </p:cNvPr>
          <p:cNvSpPr>
            <a:spLocks noGrp="1"/>
          </p:cNvSpPr>
          <p:nvPr>
            <p:ph type="body" sz="quarter" idx="33" hasCustomPrompt="1"/>
          </p:nvPr>
        </p:nvSpPr>
        <p:spPr>
          <a:xfrm>
            <a:off x="5105282" y="4726813"/>
            <a:ext cx="2575030" cy="1245489"/>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Tree>
    <p:extLst>
      <p:ext uri="{BB962C8B-B14F-4D97-AF65-F5344CB8AC3E}">
        <p14:creationId xmlns:p14="http://schemas.microsoft.com/office/powerpoint/2010/main" val="343347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ripl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838201" y="2714800"/>
            <a:ext cx="4593335" cy="72951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838200" y="2705655"/>
            <a:ext cx="2286000" cy="9144"/>
          </a:xfrm>
          <a:solidFill>
            <a:schemeClr val="tx1"/>
          </a:solidFill>
        </p:spPr>
        <p:txBody>
          <a:bodyPr/>
          <a:lstStyle>
            <a:lvl1pPr marL="0" indent="0" algn="ctr">
              <a:buNone/>
              <a:defRPr/>
            </a:lvl1pPr>
          </a:lstStyle>
          <a:p>
            <a:pPr lvl="0"/>
            <a:r>
              <a:rPr lang="en-US"/>
              <a:t> </a:t>
            </a:r>
          </a:p>
        </p:txBody>
      </p:sp>
      <p:sp>
        <p:nvSpPr>
          <p:cNvPr id="19" name="Picture Placeholder 7">
            <a:extLst>
              <a:ext uri="{FF2B5EF4-FFF2-40B4-BE49-F238E27FC236}">
                <a16:creationId xmlns:a16="http://schemas.microsoft.com/office/drawing/2014/main" id="{68AED937-18DC-4160-B0AB-7FB6A9649077}"/>
              </a:ext>
            </a:extLst>
          </p:cNvPr>
          <p:cNvSpPr>
            <a:spLocks noGrp="1"/>
          </p:cNvSpPr>
          <p:nvPr>
            <p:ph type="pic" sz="quarter" idx="29" hasCustomPrompt="1"/>
          </p:nvPr>
        </p:nvSpPr>
        <p:spPr>
          <a:xfrm>
            <a:off x="6096000" y="841248"/>
            <a:ext cx="5173938" cy="5376672"/>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827532" y="2301825"/>
            <a:ext cx="4593335"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5" name="Text Placeholder 9">
            <a:extLst>
              <a:ext uri="{FF2B5EF4-FFF2-40B4-BE49-F238E27FC236}">
                <a16:creationId xmlns:a16="http://schemas.microsoft.com/office/drawing/2014/main" id="{6B999799-C20B-477E-B50F-EB000FD16186}"/>
              </a:ext>
            </a:extLst>
          </p:cNvPr>
          <p:cNvSpPr>
            <a:spLocks noGrp="1"/>
          </p:cNvSpPr>
          <p:nvPr>
            <p:ph type="body" sz="quarter" idx="31" hasCustomPrompt="1"/>
          </p:nvPr>
        </p:nvSpPr>
        <p:spPr>
          <a:xfrm>
            <a:off x="839725" y="4093192"/>
            <a:ext cx="4593335" cy="72951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26" name="Text Placeholder 28">
            <a:extLst>
              <a:ext uri="{FF2B5EF4-FFF2-40B4-BE49-F238E27FC236}">
                <a16:creationId xmlns:a16="http://schemas.microsoft.com/office/drawing/2014/main" id="{1520C2DC-C04E-4818-AA95-02930A25A058}"/>
              </a:ext>
            </a:extLst>
          </p:cNvPr>
          <p:cNvSpPr>
            <a:spLocks noGrp="1"/>
          </p:cNvSpPr>
          <p:nvPr>
            <p:ph type="body" sz="quarter" idx="32" hasCustomPrompt="1"/>
          </p:nvPr>
        </p:nvSpPr>
        <p:spPr>
          <a:xfrm>
            <a:off x="839724" y="4084047"/>
            <a:ext cx="2286000" cy="9144"/>
          </a:xfrm>
          <a:solidFill>
            <a:schemeClr val="tx1"/>
          </a:solidFill>
        </p:spPr>
        <p:txBody>
          <a:bodyPr/>
          <a:lstStyle>
            <a:lvl1pPr marL="0" indent="0" algn="ctr">
              <a:buNone/>
              <a:defRPr/>
            </a:lvl1pPr>
          </a:lstStyle>
          <a:p>
            <a:pPr lvl="0"/>
            <a:r>
              <a:rPr lang="en-US"/>
              <a:t> </a:t>
            </a:r>
          </a:p>
        </p:txBody>
      </p:sp>
      <p:sp>
        <p:nvSpPr>
          <p:cNvPr id="27" name="Text Placeholder 9">
            <a:extLst>
              <a:ext uri="{FF2B5EF4-FFF2-40B4-BE49-F238E27FC236}">
                <a16:creationId xmlns:a16="http://schemas.microsoft.com/office/drawing/2014/main" id="{05F0956D-4B66-4BAD-A90B-D92B2B5139D0}"/>
              </a:ext>
            </a:extLst>
          </p:cNvPr>
          <p:cNvSpPr>
            <a:spLocks noGrp="1"/>
          </p:cNvSpPr>
          <p:nvPr>
            <p:ph type="body" sz="quarter" idx="33"/>
          </p:nvPr>
        </p:nvSpPr>
        <p:spPr>
          <a:xfrm>
            <a:off x="829056" y="3680217"/>
            <a:ext cx="4593335"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1" name="Text Placeholder 9">
            <a:extLst>
              <a:ext uri="{FF2B5EF4-FFF2-40B4-BE49-F238E27FC236}">
                <a16:creationId xmlns:a16="http://schemas.microsoft.com/office/drawing/2014/main" id="{374D1A9A-AE0A-4B9A-BE4D-3B337080D317}"/>
              </a:ext>
            </a:extLst>
          </p:cNvPr>
          <p:cNvSpPr>
            <a:spLocks noGrp="1"/>
          </p:cNvSpPr>
          <p:nvPr>
            <p:ph type="body" sz="quarter" idx="34" hasCustomPrompt="1"/>
          </p:nvPr>
        </p:nvSpPr>
        <p:spPr>
          <a:xfrm>
            <a:off x="848869" y="5471580"/>
            <a:ext cx="4593335" cy="72951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2" name="Text Placeholder 28">
            <a:extLst>
              <a:ext uri="{FF2B5EF4-FFF2-40B4-BE49-F238E27FC236}">
                <a16:creationId xmlns:a16="http://schemas.microsoft.com/office/drawing/2014/main" id="{C6D32E8F-19C0-4219-94CD-06EC29DF6665}"/>
              </a:ext>
            </a:extLst>
          </p:cNvPr>
          <p:cNvSpPr>
            <a:spLocks noGrp="1"/>
          </p:cNvSpPr>
          <p:nvPr>
            <p:ph type="body" sz="quarter" idx="35" hasCustomPrompt="1"/>
          </p:nvPr>
        </p:nvSpPr>
        <p:spPr>
          <a:xfrm>
            <a:off x="848868" y="5462435"/>
            <a:ext cx="2286000" cy="9144"/>
          </a:xfrm>
          <a:solidFill>
            <a:schemeClr val="tx1"/>
          </a:solidFill>
        </p:spPr>
        <p:txBody>
          <a:bodyPr/>
          <a:lstStyle>
            <a:lvl1pPr marL="0" indent="0" algn="ctr">
              <a:buNone/>
              <a:defRPr/>
            </a:lvl1pPr>
          </a:lstStyle>
          <a:p>
            <a:pPr lvl="0"/>
            <a:r>
              <a:rPr lang="en-US"/>
              <a:t> </a:t>
            </a:r>
          </a:p>
        </p:txBody>
      </p:sp>
      <p:sp>
        <p:nvSpPr>
          <p:cNvPr id="33" name="Text Placeholder 9">
            <a:extLst>
              <a:ext uri="{FF2B5EF4-FFF2-40B4-BE49-F238E27FC236}">
                <a16:creationId xmlns:a16="http://schemas.microsoft.com/office/drawing/2014/main" id="{E999E334-7D2F-498C-9326-D10241D485C8}"/>
              </a:ext>
            </a:extLst>
          </p:cNvPr>
          <p:cNvSpPr>
            <a:spLocks noGrp="1"/>
          </p:cNvSpPr>
          <p:nvPr>
            <p:ph type="body" sz="quarter" idx="36"/>
          </p:nvPr>
        </p:nvSpPr>
        <p:spPr>
          <a:xfrm>
            <a:off x="838200" y="5058605"/>
            <a:ext cx="4593335"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27356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riple Content">
    <p:spTree>
      <p:nvGrpSpPr>
        <p:cNvPr id="1" name=""/>
        <p:cNvGrpSpPr/>
        <p:nvPr/>
      </p:nvGrpSpPr>
      <p:grpSpPr>
        <a:xfrm>
          <a:off x="0" y="0"/>
          <a:ext cx="0" cy="0"/>
          <a:chOff x="0" y="0"/>
          <a:chExt cx="0" cy="0"/>
        </a:xfrm>
      </p:grpSpPr>
      <p:sp>
        <p:nvSpPr>
          <p:cNvPr id="19" name="Picture Placeholder 7">
            <a:extLst>
              <a:ext uri="{FF2B5EF4-FFF2-40B4-BE49-F238E27FC236}">
                <a16:creationId xmlns:a16="http://schemas.microsoft.com/office/drawing/2014/main" id="{68AED937-18DC-4160-B0AB-7FB6A9649077}"/>
              </a:ext>
            </a:extLst>
          </p:cNvPr>
          <p:cNvSpPr>
            <a:spLocks noGrp="1"/>
          </p:cNvSpPr>
          <p:nvPr>
            <p:ph type="pic" sz="quarter" idx="29" hasCustomPrompt="1"/>
          </p:nvPr>
        </p:nvSpPr>
        <p:spPr>
          <a:xfrm>
            <a:off x="848868" y="841248"/>
            <a:ext cx="5173938" cy="5376672"/>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6739128"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6739129" y="2714800"/>
            <a:ext cx="4593335" cy="72951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6739128" y="2705655"/>
            <a:ext cx="2286000"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6728460" y="2301825"/>
            <a:ext cx="4593335"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5" name="Text Placeholder 9">
            <a:extLst>
              <a:ext uri="{FF2B5EF4-FFF2-40B4-BE49-F238E27FC236}">
                <a16:creationId xmlns:a16="http://schemas.microsoft.com/office/drawing/2014/main" id="{6B999799-C20B-477E-B50F-EB000FD16186}"/>
              </a:ext>
            </a:extLst>
          </p:cNvPr>
          <p:cNvSpPr>
            <a:spLocks noGrp="1"/>
          </p:cNvSpPr>
          <p:nvPr>
            <p:ph type="body" sz="quarter" idx="31" hasCustomPrompt="1"/>
          </p:nvPr>
        </p:nvSpPr>
        <p:spPr>
          <a:xfrm>
            <a:off x="6740653" y="4093192"/>
            <a:ext cx="4593335" cy="72951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26" name="Text Placeholder 28">
            <a:extLst>
              <a:ext uri="{FF2B5EF4-FFF2-40B4-BE49-F238E27FC236}">
                <a16:creationId xmlns:a16="http://schemas.microsoft.com/office/drawing/2014/main" id="{1520C2DC-C04E-4818-AA95-02930A25A058}"/>
              </a:ext>
            </a:extLst>
          </p:cNvPr>
          <p:cNvSpPr>
            <a:spLocks noGrp="1"/>
          </p:cNvSpPr>
          <p:nvPr>
            <p:ph type="body" sz="quarter" idx="32" hasCustomPrompt="1"/>
          </p:nvPr>
        </p:nvSpPr>
        <p:spPr>
          <a:xfrm>
            <a:off x="6740652" y="4084047"/>
            <a:ext cx="2286000" cy="9144"/>
          </a:xfrm>
          <a:solidFill>
            <a:schemeClr val="tx1"/>
          </a:solidFill>
        </p:spPr>
        <p:txBody>
          <a:bodyPr/>
          <a:lstStyle>
            <a:lvl1pPr marL="0" indent="0" algn="ctr">
              <a:buNone/>
              <a:defRPr/>
            </a:lvl1pPr>
          </a:lstStyle>
          <a:p>
            <a:pPr lvl="0"/>
            <a:r>
              <a:rPr lang="en-US"/>
              <a:t> </a:t>
            </a:r>
          </a:p>
        </p:txBody>
      </p:sp>
      <p:sp>
        <p:nvSpPr>
          <p:cNvPr id="27" name="Text Placeholder 9">
            <a:extLst>
              <a:ext uri="{FF2B5EF4-FFF2-40B4-BE49-F238E27FC236}">
                <a16:creationId xmlns:a16="http://schemas.microsoft.com/office/drawing/2014/main" id="{05F0956D-4B66-4BAD-A90B-D92B2B5139D0}"/>
              </a:ext>
            </a:extLst>
          </p:cNvPr>
          <p:cNvSpPr>
            <a:spLocks noGrp="1"/>
          </p:cNvSpPr>
          <p:nvPr>
            <p:ph type="body" sz="quarter" idx="33"/>
          </p:nvPr>
        </p:nvSpPr>
        <p:spPr>
          <a:xfrm>
            <a:off x="6729984" y="3680217"/>
            <a:ext cx="4593335"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1" name="Text Placeholder 9">
            <a:extLst>
              <a:ext uri="{FF2B5EF4-FFF2-40B4-BE49-F238E27FC236}">
                <a16:creationId xmlns:a16="http://schemas.microsoft.com/office/drawing/2014/main" id="{374D1A9A-AE0A-4B9A-BE4D-3B337080D317}"/>
              </a:ext>
            </a:extLst>
          </p:cNvPr>
          <p:cNvSpPr>
            <a:spLocks noGrp="1"/>
          </p:cNvSpPr>
          <p:nvPr>
            <p:ph type="body" sz="quarter" idx="34" hasCustomPrompt="1"/>
          </p:nvPr>
        </p:nvSpPr>
        <p:spPr>
          <a:xfrm>
            <a:off x="6749797" y="5471580"/>
            <a:ext cx="4593335" cy="72951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2" name="Text Placeholder 28">
            <a:extLst>
              <a:ext uri="{FF2B5EF4-FFF2-40B4-BE49-F238E27FC236}">
                <a16:creationId xmlns:a16="http://schemas.microsoft.com/office/drawing/2014/main" id="{C6D32E8F-19C0-4219-94CD-06EC29DF6665}"/>
              </a:ext>
            </a:extLst>
          </p:cNvPr>
          <p:cNvSpPr>
            <a:spLocks noGrp="1"/>
          </p:cNvSpPr>
          <p:nvPr>
            <p:ph type="body" sz="quarter" idx="35" hasCustomPrompt="1"/>
          </p:nvPr>
        </p:nvSpPr>
        <p:spPr>
          <a:xfrm>
            <a:off x="6749796" y="5462435"/>
            <a:ext cx="2286000" cy="9144"/>
          </a:xfrm>
          <a:solidFill>
            <a:schemeClr val="tx1"/>
          </a:solidFill>
        </p:spPr>
        <p:txBody>
          <a:bodyPr/>
          <a:lstStyle>
            <a:lvl1pPr marL="0" indent="0" algn="ctr">
              <a:buNone/>
              <a:defRPr/>
            </a:lvl1pPr>
          </a:lstStyle>
          <a:p>
            <a:pPr lvl="0"/>
            <a:r>
              <a:rPr lang="en-US"/>
              <a:t> </a:t>
            </a:r>
          </a:p>
        </p:txBody>
      </p:sp>
      <p:sp>
        <p:nvSpPr>
          <p:cNvPr id="33" name="Text Placeholder 9">
            <a:extLst>
              <a:ext uri="{FF2B5EF4-FFF2-40B4-BE49-F238E27FC236}">
                <a16:creationId xmlns:a16="http://schemas.microsoft.com/office/drawing/2014/main" id="{E999E334-7D2F-498C-9326-D10241D485C8}"/>
              </a:ext>
            </a:extLst>
          </p:cNvPr>
          <p:cNvSpPr>
            <a:spLocks noGrp="1"/>
          </p:cNvSpPr>
          <p:nvPr>
            <p:ph type="body" sz="quarter" idx="36"/>
          </p:nvPr>
        </p:nvSpPr>
        <p:spPr>
          <a:xfrm>
            <a:off x="6739128" y="5058605"/>
            <a:ext cx="4593335"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3559259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riple Content">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ADA64B1-CAEC-4580-8B9B-A996B3335FC9}"/>
              </a:ext>
            </a:extLst>
          </p:cNvPr>
          <p:cNvSpPr>
            <a:spLocks noGrp="1"/>
          </p:cNvSpPr>
          <p:nvPr>
            <p:ph type="body" sz="quarter" idx="19" hasCustomPrompt="1"/>
          </p:nvPr>
        </p:nvSpPr>
        <p:spPr>
          <a:xfrm>
            <a:off x="-1" y="3643089"/>
            <a:ext cx="12192001" cy="2558007"/>
          </a:xfrm>
          <a:solidFill>
            <a:srgbClr val="F8C000">
              <a:alpha val="80000"/>
            </a:srgbClr>
          </a:solidFill>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1233541" y="4739600"/>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1233540" y="4730455"/>
            <a:ext cx="1226120"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1222872" y="4326625"/>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20" name="Text Placeholder 9">
            <a:extLst>
              <a:ext uri="{FF2B5EF4-FFF2-40B4-BE49-F238E27FC236}">
                <a16:creationId xmlns:a16="http://schemas.microsoft.com/office/drawing/2014/main" id="{7FD9A958-E767-4F5B-86DD-EB725ACB6CFE}"/>
              </a:ext>
            </a:extLst>
          </p:cNvPr>
          <p:cNvSpPr>
            <a:spLocks noGrp="1"/>
          </p:cNvSpPr>
          <p:nvPr>
            <p:ph type="body" sz="quarter" idx="38" hasCustomPrompt="1"/>
          </p:nvPr>
        </p:nvSpPr>
        <p:spPr>
          <a:xfrm>
            <a:off x="8783437" y="4756353"/>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21" name="Text Placeholder 28">
            <a:extLst>
              <a:ext uri="{FF2B5EF4-FFF2-40B4-BE49-F238E27FC236}">
                <a16:creationId xmlns:a16="http://schemas.microsoft.com/office/drawing/2014/main" id="{3E4E8FCC-081A-4AEB-9028-D1B6AD9A8968}"/>
              </a:ext>
            </a:extLst>
          </p:cNvPr>
          <p:cNvSpPr>
            <a:spLocks noGrp="1"/>
          </p:cNvSpPr>
          <p:nvPr>
            <p:ph type="body" sz="quarter" idx="39" hasCustomPrompt="1"/>
          </p:nvPr>
        </p:nvSpPr>
        <p:spPr>
          <a:xfrm>
            <a:off x="8783436" y="4747208"/>
            <a:ext cx="1226120" cy="9144"/>
          </a:xfrm>
          <a:solidFill>
            <a:schemeClr val="tx1"/>
          </a:solidFill>
        </p:spPr>
        <p:txBody>
          <a:bodyPr/>
          <a:lstStyle>
            <a:lvl1pPr marL="0" indent="0" algn="ctr">
              <a:buNone/>
              <a:defRPr/>
            </a:lvl1pPr>
          </a:lstStyle>
          <a:p>
            <a:pPr lvl="0"/>
            <a:r>
              <a:rPr lang="en-US"/>
              <a:t> </a:t>
            </a:r>
          </a:p>
        </p:txBody>
      </p:sp>
      <p:sp>
        <p:nvSpPr>
          <p:cNvPr id="22" name="Text Placeholder 9">
            <a:extLst>
              <a:ext uri="{FF2B5EF4-FFF2-40B4-BE49-F238E27FC236}">
                <a16:creationId xmlns:a16="http://schemas.microsoft.com/office/drawing/2014/main" id="{021736E9-C9DB-419A-A348-2B29198C37E3}"/>
              </a:ext>
            </a:extLst>
          </p:cNvPr>
          <p:cNvSpPr>
            <a:spLocks noGrp="1"/>
          </p:cNvSpPr>
          <p:nvPr>
            <p:ph type="body" sz="quarter" idx="40"/>
          </p:nvPr>
        </p:nvSpPr>
        <p:spPr>
          <a:xfrm>
            <a:off x="8772768" y="4343378"/>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3" name="Text Placeholder 9">
            <a:extLst>
              <a:ext uri="{FF2B5EF4-FFF2-40B4-BE49-F238E27FC236}">
                <a16:creationId xmlns:a16="http://schemas.microsoft.com/office/drawing/2014/main" id="{7C4F93B2-CEBF-43FE-950C-4E3F710DCDFF}"/>
              </a:ext>
            </a:extLst>
          </p:cNvPr>
          <p:cNvSpPr>
            <a:spLocks noGrp="1"/>
          </p:cNvSpPr>
          <p:nvPr>
            <p:ph type="body" sz="quarter" idx="41" hasCustomPrompt="1"/>
          </p:nvPr>
        </p:nvSpPr>
        <p:spPr>
          <a:xfrm>
            <a:off x="5008489" y="4739600"/>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28" name="Text Placeholder 28">
            <a:extLst>
              <a:ext uri="{FF2B5EF4-FFF2-40B4-BE49-F238E27FC236}">
                <a16:creationId xmlns:a16="http://schemas.microsoft.com/office/drawing/2014/main" id="{643E05CE-D1B1-4E34-91AB-BE9EA3FC97AE}"/>
              </a:ext>
            </a:extLst>
          </p:cNvPr>
          <p:cNvSpPr>
            <a:spLocks noGrp="1"/>
          </p:cNvSpPr>
          <p:nvPr>
            <p:ph type="body" sz="quarter" idx="42" hasCustomPrompt="1"/>
          </p:nvPr>
        </p:nvSpPr>
        <p:spPr>
          <a:xfrm>
            <a:off x="5008488" y="4730455"/>
            <a:ext cx="1226120" cy="9144"/>
          </a:xfrm>
          <a:solidFill>
            <a:schemeClr val="tx1"/>
          </a:solidFill>
        </p:spPr>
        <p:txBody>
          <a:bodyPr/>
          <a:lstStyle>
            <a:lvl1pPr marL="0" indent="0" algn="ctr">
              <a:buNone/>
              <a:defRPr/>
            </a:lvl1pPr>
          </a:lstStyle>
          <a:p>
            <a:pPr lvl="0"/>
            <a:r>
              <a:rPr lang="en-US"/>
              <a:t> </a:t>
            </a:r>
          </a:p>
        </p:txBody>
      </p:sp>
      <p:sp>
        <p:nvSpPr>
          <p:cNvPr id="29" name="Text Placeholder 9">
            <a:extLst>
              <a:ext uri="{FF2B5EF4-FFF2-40B4-BE49-F238E27FC236}">
                <a16:creationId xmlns:a16="http://schemas.microsoft.com/office/drawing/2014/main" id="{13D11539-5A32-4E18-B834-0BC85EB4E0CD}"/>
              </a:ext>
            </a:extLst>
          </p:cNvPr>
          <p:cNvSpPr>
            <a:spLocks noGrp="1"/>
          </p:cNvSpPr>
          <p:nvPr>
            <p:ph type="body" sz="quarter" idx="43"/>
          </p:nvPr>
        </p:nvSpPr>
        <p:spPr>
          <a:xfrm>
            <a:off x="4997820" y="4326625"/>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5" name="Text Placeholder 9">
            <a:extLst>
              <a:ext uri="{FF2B5EF4-FFF2-40B4-BE49-F238E27FC236}">
                <a16:creationId xmlns:a16="http://schemas.microsoft.com/office/drawing/2014/main" id="{7837AE5B-83A5-48B2-AC3B-E6231053ABEA}"/>
              </a:ext>
            </a:extLst>
          </p:cNvPr>
          <p:cNvSpPr>
            <a:spLocks noGrp="1"/>
          </p:cNvSpPr>
          <p:nvPr>
            <p:ph type="body" sz="quarter" idx="44" hasCustomPrompt="1"/>
          </p:nvPr>
        </p:nvSpPr>
        <p:spPr>
          <a:xfrm>
            <a:off x="5679173" y="1970753"/>
            <a:ext cx="5567947" cy="1235016"/>
          </a:xfrm>
        </p:spPr>
        <p:txBody>
          <a:bodyPr anchor="b">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Tree>
    <p:extLst>
      <p:ext uri="{BB962C8B-B14F-4D97-AF65-F5344CB8AC3E}">
        <p14:creationId xmlns:p14="http://schemas.microsoft.com/office/powerpoint/2010/main" val="1302582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riple Content">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49E937FF-7ADE-4FA8-A31C-3257A1CFC8C4}"/>
              </a:ext>
            </a:extLst>
          </p:cNvPr>
          <p:cNvSpPr>
            <a:spLocks noGrp="1"/>
          </p:cNvSpPr>
          <p:nvPr>
            <p:ph type="pic" sz="quarter" idx="29" hasCustomPrompt="1"/>
          </p:nvPr>
        </p:nvSpPr>
        <p:spPr>
          <a:xfrm>
            <a:off x="5008488" y="-33225"/>
            <a:ext cx="7183513" cy="3676313"/>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3717015"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20" name="Text Placeholder 9">
            <a:extLst>
              <a:ext uri="{FF2B5EF4-FFF2-40B4-BE49-F238E27FC236}">
                <a16:creationId xmlns:a16="http://schemas.microsoft.com/office/drawing/2014/main" id="{7FD9A958-E767-4F5B-86DD-EB725ACB6CFE}"/>
              </a:ext>
            </a:extLst>
          </p:cNvPr>
          <p:cNvSpPr>
            <a:spLocks noGrp="1"/>
          </p:cNvSpPr>
          <p:nvPr>
            <p:ph type="body" sz="quarter" idx="38" hasCustomPrompt="1"/>
          </p:nvPr>
        </p:nvSpPr>
        <p:spPr>
          <a:xfrm>
            <a:off x="9354312" y="4756353"/>
            <a:ext cx="1887474"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21" name="Text Placeholder 28">
            <a:extLst>
              <a:ext uri="{FF2B5EF4-FFF2-40B4-BE49-F238E27FC236}">
                <a16:creationId xmlns:a16="http://schemas.microsoft.com/office/drawing/2014/main" id="{3E4E8FCC-081A-4AEB-9028-D1B6AD9A8968}"/>
              </a:ext>
            </a:extLst>
          </p:cNvPr>
          <p:cNvSpPr>
            <a:spLocks noGrp="1"/>
          </p:cNvSpPr>
          <p:nvPr>
            <p:ph type="body" sz="quarter" idx="39" hasCustomPrompt="1"/>
          </p:nvPr>
        </p:nvSpPr>
        <p:spPr>
          <a:xfrm>
            <a:off x="9828372" y="4747208"/>
            <a:ext cx="939354" cy="9144"/>
          </a:xfrm>
          <a:solidFill>
            <a:schemeClr val="tx1"/>
          </a:solidFill>
        </p:spPr>
        <p:txBody>
          <a:bodyPr/>
          <a:lstStyle>
            <a:lvl1pPr marL="0" indent="0" algn="ctr">
              <a:buNone/>
              <a:defRPr/>
            </a:lvl1pPr>
          </a:lstStyle>
          <a:p>
            <a:pPr lvl="0"/>
            <a:r>
              <a:rPr lang="en-US"/>
              <a:t> </a:t>
            </a:r>
          </a:p>
        </p:txBody>
      </p:sp>
      <p:sp>
        <p:nvSpPr>
          <p:cNvPr id="22" name="Text Placeholder 9">
            <a:extLst>
              <a:ext uri="{FF2B5EF4-FFF2-40B4-BE49-F238E27FC236}">
                <a16:creationId xmlns:a16="http://schemas.microsoft.com/office/drawing/2014/main" id="{021736E9-C9DB-419A-A348-2B29198C37E3}"/>
              </a:ext>
            </a:extLst>
          </p:cNvPr>
          <p:cNvSpPr>
            <a:spLocks noGrp="1"/>
          </p:cNvSpPr>
          <p:nvPr>
            <p:ph type="body" sz="quarter" idx="40"/>
          </p:nvPr>
        </p:nvSpPr>
        <p:spPr>
          <a:xfrm>
            <a:off x="9354312" y="4343378"/>
            <a:ext cx="1887474"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6" name="Text Placeholder 9">
            <a:extLst>
              <a:ext uri="{FF2B5EF4-FFF2-40B4-BE49-F238E27FC236}">
                <a16:creationId xmlns:a16="http://schemas.microsoft.com/office/drawing/2014/main" id="{ED350136-ADBC-4BAC-BC75-6F890392F951}"/>
              </a:ext>
            </a:extLst>
          </p:cNvPr>
          <p:cNvSpPr>
            <a:spLocks noGrp="1"/>
          </p:cNvSpPr>
          <p:nvPr>
            <p:ph type="body" sz="quarter" idx="44" hasCustomPrompt="1"/>
          </p:nvPr>
        </p:nvSpPr>
        <p:spPr>
          <a:xfrm>
            <a:off x="838201" y="3838132"/>
            <a:ext cx="371732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27" name="Text Placeholder 9">
            <a:extLst>
              <a:ext uri="{FF2B5EF4-FFF2-40B4-BE49-F238E27FC236}">
                <a16:creationId xmlns:a16="http://schemas.microsoft.com/office/drawing/2014/main" id="{2D050245-6B82-4F44-B717-BF05298DBC31}"/>
              </a:ext>
            </a:extLst>
          </p:cNvPr>
          <p:cNvSpPr>
            <a:spLocks noGrp="1"/>
          </p:cNvSpPr>
          <p:nvPr>
            <p:ph type="body" sz="quarter" idx="45" hasCustomPrompt="1"/>
          </p:nvPr>
        </p:nvSpPr>
        <p:spPr>
          <a:xfrm>
            <a:off x="5008488" y="4756353"/>
            <a:ext cx="1887474"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30" name="Text Placeholder 28">
            <a:extLst>
              <a:ext uri="{FF2B5EF4-FFF2-40B4-BE49-F238E27FC236}">
                <a16:creationId xmlns:a16="http://schemas.microsoft.com/office/drawing/2014/main" id="{139711DF-66FC-445E-A65E-B0A2D5813E6A}"/>
              </a:ext>
            </a:extLst>
          </p:cNvPr>
          <p:cNvSpPr>
            <a:spLocks noGrp="1"/>
          </p:cNvSpPr>
          <p:nvPr>
            <p:ph type="body" sz="quarter" idx="46" hasCustomPrompt="1"/>
          </p:nvPr>
        </p:nvSpPr>
        <p:spPr>
          <a:xfrm>
            <a:off x="5482548" y="4747208"/>
            <a:ext cx="939354" cy="9144"/>
          </a:xfrm>
          <a:solidFill>
            <a:schemeClr val="tx1"/>
          </a:solidFill>
        </p:spPr>
        <p:txBody>
          <a:bodyPr/>
          <a:lstStyle>
            <a:lvl1pPr marL="0" indent="0" algn="ctr">
              <a:buNone/>
              <a:defRPr/>
            </a:lvl1pPr>
          </a:lstStyle>
          <a:p>
            <a:pPr lvl="0"/>
            <a:r>
              <a:rPr lang="en-US"/>
              <a:t> </a:t>
            </a:r>
          </a:p>
        </p:txBody>
      </p:sp>
      <p:sp>
        <p:nvSpPr>
          <p:cNvPr id="31" name="Text Placeholder 9">
            <a:extLst>
              <a:ext uri="{FF2B5EF4-FFF2-40B4-BE49-F238E27FC236}">
                <a16:creationId xmlns:a16="http://schemas.microsoft.com/office/drawing/2014/main" id="{D8E815EA-AF5F-4CD5-9117-45A88FA97B7B}"/>
              </a:ext>
            </a:extLst>
          </p:cNvPr>
          <p:cNvSpPr>
            <a:spLocks noGrp="1"/>
          </p:cNvSpPr>
          <p:nvPr>
            <p:ph type="body" sz="quarter" idx="47"/>
          </p:nvPr>
        </p:nvSpPr>
        <p:spPr>
          <a:xfrm>
            <a:off x="5008488" y="4343378"/>
            <a:ext cx="1887474"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2" name="Text Placeholder 9">
            <a:extLst>
              <a:ext uri="{FF2B5EF4-FFF2-40B4-BE49-F238E27FC236}">
                <a16:creationId xmlns:a16="http://schemas.microsoft.com/office/drawing/2014/main" id="{C443EE66-D8FF-4088-8CE2-0A5CA51DD0B9}"/>
              </a:ext>
            </a:extLst>
          </p:cNvPr>
          <p:cNvSpPr>
            <a:spLocks noGrp="1"/>
          </p:cNvSpPr>
          <p:nvPr>
            <p:ph type="body" sz="quarter" idx="48" hasCustomPrompt="1"/>
          </p:nvPr>
        </p:nvSpPr>
        <p:spPr>
          <a:xfrm>
            <a:off x="7181400" y="4756353"/>
            <a:ext cx="1887474"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33" name="Text Placeholder 28">
            <a:extLst>
              <a:ext uri="{FF2B5EF4-FFF2-40B4-BE49-F238E27FC236}">
                <a16:creationId xmlns:a16="http://schemas.microsoft.com/office/drawing/2014/main" id="{43262209-E7D7-4DA0-8BCD-130C8B4771F9}"/>
              </a:ext>
            </a:extLst>
          </p:cNvPr>
          <p:cNvSpPr>
            <a:spLocks noGrp="1"/>
          </p:cNvSpPr>
          <p:nvPr>
            <p:ph type="body" sz="quarter" idx="49" hasCustomPrompt="1"/>
          </p:nvPr>
        </p:nvSpPr>
        <p:spPr>
          <a:xfrm>
            <a:off x="7655460" y="4747208"/>
            <a:ext cx="939354" cy="9144"/>
          </a:xfrm>
          <a:solidFill>
            <a:schemeClr val="tx1"/>
          </a:solidFill>
        </p:spPr>
        <p:txBody>
          <a:bodyPr/>
          <a:lstStyle>
            <a:lvl1pPr marL="0" indent="0" algn="ctr">
              <a:buNone/>
              <a:defRPr/>
            </a:lvl1pPr>
          </a:lstStyle>
          <a:p>
            <a:pPr lvl="0"/>
            <a:r>
              <a:rPr lang="en-US"/>
              <a:t> </a:t>
            </a:r>
          </a:p>
        </p:txBody>
      </p:sp>
      <p:sp>
        <p:nvSpPr>
          <p:cNvPr id="38" name="Text Placeholder 9">
            <a:extLst>
              <a:ext uri="{FF2B5EF4-FFF2-40B4-BE49-F238E27FC236}">
                <a16:creationId xmlns:a16="http://schemas.microsoft.com/office/drawing/2014/main" id="{3B064235-F48E-406D-80FD-E5401D0B3472}"/>
              </a:ext>
            </a:extLst>
          </p:cNvPr>
          <p:cNvSpPr>
            <a:spLocks noGrp="1"/>
          </p:cNvSpPr>
          <p:nvPr>
            <p:ph type="body" sz="quarter" idx="50"/>
          </p:nvPr>
        </p:nvSpPr>
        <p:spPr>
          <a:xfrm>
            <a:off x="7181400" y="4343378"/>
            <a:ext cx="1887474"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1029738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riple Content">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49E937FF-7ADE-4FA8-A31C-3257A1CFC8C4}"/>
              </a:ext>
            </a:extLst>
          </p:cNvPr>
          <p:cNvSpPr>
            <a:spLocks noGrp="1"/>
          </p:cNvSpPr>
          <p:nvPr>
            <p:ph type="pic" sz="quarter" idx="29" hasCustomPrompt="1"/>
          </p:nvPr>
        </p:nvSpPr>
        <p:spPr>
          <a:xfrm>
            <a:off x="838200" y="2220452"/>
            <a:ext cx="2286000" cy="2286000"/>
          </a:xfrm>
          <a:solidFill>
            <a:srgbClr val="FF0000"/>
          </a:solidFill>
        </p:spPr>
        <p:txBody>
          <a:bodyPr anchor="ctr">
            <a:normAutofit/>
          </a:bodyPr>
          <a:lstStyle>
            <a:lvl1pPr marL="0" indent="0" algn="ctr">
              <a:buNone/>
              <a:defRPr sz="1400"/>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4237493" y="1122364"/>
            <a:ext cx="3717015" cy="729516"/>
          </a:xfrm>
        </p:spPr>
        <p:txBody>
          <a:bodyPr wrap="square" anchor="b">
            <a:normAutofit/>
          </a:bodyPr>
          <a:lstStyle>
            <a:lvl1pPr algn="ctr">
              <a:defRPr sz="3200" cap="all" baseline="0">
                <a:solidFill>
                  <a:srgbClr val="211E1C"/>
                </a:solidFill>
                <a:latin typeface="Oswald" panose="02000503000000000000" pitchFamily="2" charset="0"/>
              </a:defRPr>
            </a:lvl1pPr>
          </a:lstStyle>
          <a:p>
            <a:r>
              <a:rPr lang="en-US"/>
              <a:t>Slide title</a:t>
            </a:r>
          </a:p>
        </p:txBody>
      </p:sp>
      <p:sp>
        <p:nvSpPr>
          <p:cNvPr id="27" name="Text Placeholder 9">
            <a:extLst>
              <a:ext uri="{FF2B5EF4-FFF2-40B4-BE49-F238E27FC236}">
                <a16:creationId xmlns:a16="http://schemas.microsoft.com/office/drawing/2014/main" id="{2D050245-6B82-4F44-B717-BF05298DBC31}"/>
              </a:ext>
            </a:extLst>
          </p:cNvPr>
          <p:cNvSpPr>
            <a:spLocks noGrp="1"/>
          </p:cNvSpPr>
          <p:nvPr>
            <p:ph type="body" sz="quarter" idx="45" hasCustomPrompt="1"/>
          </p:nvPr>
        </p:nvSpPr>
        <p:spPr>
          <a:xfrm>
            <a:off x="838200" y="4937693"/>
            <a:ext cx="2286000"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0" name="Text Placeholder 28">
            <a:extLst>
              <a:ext uri="{FF2B5EF4-FFF2-40B4-BE49-F238E27FC236}">
                <a16:creationId xmlns:a16="http://schemas.microsoft.com/office/drawing/2014/main" id="{139711DF-66FC-445E-A65E-B0A2D5813E6A}"/>
              </a:ext>
            </a:extLst>
          </p:cNvPr>
          <p:cNvSpPr>
            <a:spLocks noGrp="1"/>
          </p:cNvSpPr>
          <p:nvPr>
            <p:ph type="body" sz="quarter" idx="46" hasCustomPrompt="1"/>
          </p:nvPr>
        </p:nvSpPr>
        <p:spPr>
          <a:xfrm>
            <a:off x="1504908" y="4928548"/>
            <a:ext cx="939354" cy="9144"/>
          </a:xfrm>
          <a:solidFill>
            <a:schemeClr val="tx1"/>
          </a:solidFill>
        </p:spPr>
        <p:txBody>
          <a:bodyPr/>
          <a:lstStyle>
            <a:lvl1pPr marL="0" indent="0" algn="ctr">
              <a:buNone/>
              <a:defRPr/>
            </a:lvl1pPr>
          </a:lstStyle>
          <a:p>
            <a:pPr lvl="0"/>
            <a:r>
              <a:rPr lang="en-US"/>
              <a:t> </a:t>
            </a:r>
          </a:p>
        </p:txBody>
      </p:sp>
      <p:sp>
        <p:nvSpPr>
          <p:cNvPr id="31" name="Text Placeholder 9">
            <a:extLst>
              <a:ext uri="{FF2B5EF4-FFF2-40B4-BE49-F238E27FC236}">
                <a16:creationId xmlns:a16="http://schemas.microsoft.com/office/drawing/2014/main" id="{D8E815EA-AF5F-4CD5-9117-45A88FA97B7B}"/>
              </a:ext>
            </a:extLst>
          </p:cNvPr>
          <p:cNvSpPr>
            <a:spLocks noGrp="1"/>
          </p:cNvSpPr>
          <p:nvPr>
            <p:ph type="body" sz="quarter" idx="47"/>
          </p:nvPr>
        </p:nvSpPr>
        <p:spPr>
          <a:xfrm>
            <a:off x="838200" y="4524718"/>
            <a:ext cx="2286000"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8" name="Picture Placeholder 7">
            <a:extLst>
              <a:ext uri="{FF2B5EF4-FFF2-40B4-BE49-F238E27FC236}">
                <a16:creationId xmlns:a16="http://schemas.microsoft.com/office/drawing/2014/main" id="{77D8B46E-8259-4271-AA8E-D962203FCE8A}"/>
              </a:ext>
            </a:extLst>
          </p:cNvPr>
          <p:cNvSpPr>
            <a:spLocks noGrp="1"/>
          </p:cNvSpPr>
          <p:nvPr>
            <p:ph type="pic" sz="quarter" idx="48" hasCustomPrompt="1"/>
          </p:nvPr>
        </p:nvSpPr>
        <p:spPr>
          <a:xfrm>
            <a:off x="4953000" y="2220451"/>
            <a:ext cx="2286000" cy="2286000"/>
          </a:xfrm>
          <a:solidFill>
            <a:srgbClr val="FF0000"/>
          </a:solidFill>
        </p:spPr>
        <p:txBody>
          <a:bodyPr anchor="ctr">
            <a:normAutofit/>
          </a:bodyPr>
          <a:lstStyle>
            <a:lvl1pPr marL="0" indent="0" algn="ctr">
              <a:buNone/>
              <a:defRPr sz="1400"/>
            </a:lvl1pPr>
          </a:lstStyle>
          <a:p>
            <a:r>
              <a:rPr lang="en-US"/>
              <a:t>CLICK ICON TO ADD PICTURE</a:t>
            </a:r>
          </a:p>
          <a:p>
            <a:r>
              <a:rPr lang="en-US"/>
              <a:t>↓</a:t>
            </a:r>
          </a:p>
          <a:p>
            <a:endParaRPr lang="en-US"/>
          </a:p>
          <a:p>
            <a:endParaRPr lang="en-US"/>
          </a:p>
          <a:p>
            <a:endParaRPr lang="en-US"/>
          </a:p>
        </p:txBody>
      </p:sp>
      <p:sp>
        <p:nvSpPr>
          <p:cNvPr id="19" name="Text Placeholder 9">
            <a:extLst>
              <a:ext uri="{FF2B5EF4-FFF2-40B4-BE49-F238E27FC236}">
                <a16:creationId xmlns:a16="http://schemas.microsoft.com/office/drawing/2014/main" id="{80FF11FC-CFC1-4654-9EB4-CA728872171A}"/>
              </a:ext>
            </a:extLst>
          </p:cNvPr>
          <p:cNvSpPr>
            <a:spLocks noGrp="1"/>
          </p:cNvSpPr>
          <p:nvPr>
            <p:ph type="body" sz="quarter" idx="49" hasCustomPrompt="1"/>
          </p:nvPr>
        </p:nvSpPr>
        <p:spPr>
          <a:xfrm>
            <a:off x="4953000" y="4937692"/>
            <a:ext cx="2286000"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23" name="Text Placeholder 28">
            <a:extLst>
              <a:ext uri="{FF2B5EF4-FFF2-40B4-BE49-F238E27FC236}">
                <a16:creationId xmlns:a16="http://schemas.microsoft.com/office/drawing/2014/main" id="{E74ADFAA-45F2-4E76-86F8-C46F17EA21B6}"/>
              </a:ext>
            </a:extLst>
          </p:cNvPr>
          <p:cNvSpPr>
            <a:spLocks noGrp="1"/>
          </p:cNvSpPr>
          <p:nvPr>
            <p:ph type="body" sz="quarter" idx="50" hasCustomPrompt="1"/>
          </p:nvPr>
        </p:nvSpPr>
        <p:spPr>
          <a:xfrm>
            <a:off x="5619708" y="4928547"/>
            <a:ext cx="939354"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D557B574-3666-4F4A-A2E7-44D601CC1B0F}"/>
              </a:ext>
            </a:extLst>
          </p:cNvPr>
          <p:cNvSpPr>
            <a:spLocks noGrp="1"/>
          </p:cNvSpPr>
          <p:nvPr>
            <p:ph type="body" sz="quarter" idx="51"/>
          </p:nvPr>
        </p:nvSpPr>
        <p:spPr>
          <a:xfrm>
            <a:off x="4953000" y="4524717"/>
            <a:ext cx="2286000"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8" name="Picture Placeholder 7">
            <a:extLst>
              <a:ext uri="{FF2B5EF4-FFF2-40B4-BE49-F238E27FC236}">
                <a16:creationId xmlns:a16="http://schemas.microsoft.com/office/drawing/2014/main" id="{8F983E0C-1851-4567-AD52-EA61D5A8AAE6}"/>
              </a:ext>
            </a:extLst>
          </p:cNvPr>
          <p:cNvSpPr>
            <a:spLocks noGrp="1"/>
          </p:cNvSpPr>
          <p:nvPr>
            <p:ph type="pic" sz="quarter" idx="52" hasCustomPrompt="1"/>
          </p:nvPr>
        </p:nvSpPr>
        <p:spPr>
          <a:xfrm>
            <a:off x="9067800" y="2220451"/>
            <a:ext cx="2286000" cy="2286000"/>
          </a:xfrm>
          <a:solidFill>
            <a:srgbClr val="FF0000"/>
          </a:solidFill>
        </p:spPr>
        <p:txBody>
          <a:bodyPr anchor="ctr">
            <a:normAutofit/>
          </a:bodyPr>
          <a:lstStyle>
            <a:lvl1pPr marL="0" indent="0" algn="ctr">
              <a:buNone/>
              <a:defRPr sz="1400"/>
            </a:lvl1pPr>
          </a:lstStyle>
          <a:p>
            <a:r>
              <a:rPr lang="en-US"/>
              <a:t>CLICK ICON TO ADD PICTURE</a:t>
            </a:r>
          </a:p>
          <a:p>
            <a:r>
              <a:rPr lang="en-US"/>
              <a:t>↓</a:t>
            </a:r>
          </a:p>
          <a:p>
            <a:endParaRPr lang="en-US"/>
          </a:p>
          <a:p>
            <a:endParaRPr lang="en-US"/>
          </a:p>
          <a:p>
            <a:endParaRPr lang="en-US"/>
          </a:p>
        </p:txBody>
      </p:sp>
      <p:sp>
        <p:nvSpPr>
          <p:cNvPr id="29" name="Text Placeholder 9">
            <a:extLst>
              <a:ext uri="{FF2B5EF4-FFF2-40B4-BE49-F238E27FC236}">
                <a16:creationId xmlns:a16="http://schemas.microsoft.com/office/drawing/2014/main" id="{89F46E04-C53E-49B6-B986-06B55A85501B}"/>
              </a:ext>
            </a:extLst>
          </p:cNvPr>
          <p:cNvSpPr>
            <a:spLocks noGrp="1"/>
          </p:cNvSpPr>
          <p:nvPr>
            <p:ph type="body" sz="quarter" idx="53" hasCustomPrompt="1"/>
          </p:nvPr>
        </p:nvSpPr>
        <p:spPr>
          <a:xfrm>
            <a:off x="9067800" y="4937692"/>
            <a:ext cx="2286000"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5" name="Text Placeholder 28">
            <a:extLst>
              <a:ext uri="{FF2B5EF4-FFF2-40B4-BE49-F238E27FC236}">
                <a16:creationId xmlns:a16="http://schemas.microsoft.com/office/drawing/2014/main" id="{03A3F715-1F15-46C7-84EB-7FF2B538B3C8}"/>
              </a:ext>
            </a:extLst>
          </p:cNvPr>
          <p:cNvSpPr>
            <a:spLocks noGrp="1"/>
          </p:cNvSpPr>
          <p:nvPr>
            <p:ph type="body" sz="quarter" idx="54" hasCustomPrompt="1"/>
          </p:nvPr>
        </p:nvSpPr>
        <p:spPr>
          <a:xfrm>
            <a:off x="9734508" y="4928547"/>
            <a:ext cx="939354" cy="9144"/>
          </a:xfrm>
          <a:solidFill>
            <a:schemeClr val="tx1"/>
          </a:solidFill>
        </p:spPr>
        <p:txBody>
          <a:bodyPr/>
          <a:lstStyle>
            <a:lvl1pPr marL="0" indent="0" algn="ctr">
              <a:buNone/>
              <a:defRPr/>
            </a:lvl1pPr>
          </a:lstStyle>
          <a:p>
            <a:pPr lvl="0"/>
            <a:r>
              <a:rPr lang="en-US"/>
              <a:t> </a:t>
            </a:r>
          </a:p>
        </p:txBody>
      </p:sp>
      <p:sp>
        <p:nvSpPr>
          <p:cNvPr id="36" name="Text Placeholder 9">
            <a:extLst>
              <a:ext uri="{FF2B5EF4-FFF2-40B4-BE49-F238E27FC236}">
                <a16:creationId xmlns:a16="http://schemas.microsoft.com/office/drawing/2014/main" id="{EE9A5C69-F171-479A-8AAE-72A3C4C84E9D}"/>
              </a:ext>
            </a:extLst>
          </p:cNvPr>
          <p:cNvSpPr>
            <a:spLocks noGrp="1"/>
          </p:cNvSpPr>
          <p:nvPr>
            <p:ph type="body" sz="quarter" idx="55"/>
          </p:nvPr>
        </p:nvSpPr>
        <p:spPr>
          <a:xfrm>
            <a:off x="9067800" y="4524717"/>
            <a:ext cx="2286000"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1148536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Quad Content">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F94D2B1D-9C4B-447F-A2D4-368B8B647107}"/>
              </a:ext>
            </a:extLst>
          </p:cNvPr>
          <p:cNvSpPr>
            <a:spLocks noGrp="1"/>
          </p:cNvSpPr>
          <p:nvPr>
            <p:ph type="subTitle" idx="1" hasCustomPrompt="1"/>
          </p:nvPr>
        </p:nvSpPr>
        <p:spPr>
          <a:xfrm>
            <a:off x="60960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9" name="Picture Placeholder 7">
            <a:extLst>
              <a:ext uri="{FF2B5EF4-FFF2-40B4-BE49-F238E27FC236}">
                <a16:creationId xmlns:a16="http://schemas.microsoft.com/office/drawing/2014/main" id="{68AED937-18DC-4160-B0AB-7FB6A9649077}"/>
              </a:ext>
            </a:extLst>
          </p:cNvPr>
          <p:cNvSpPr>
            <a:spLocks noGrp="1"/>
          </p:cNvSpPr>
          <p:nvPr>
            <p:ph type="pic" sz="quarter" idx="29" hasCustomPrompt="1"/>
          </p:nvPr>
        </p:nvSpPr>
        <p:spPr>
          <a:xfrm>
            <a:off x="0" y="841248"/>
            <a:ext cx="5173938" cy="5376672"/>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6106668"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21" name="Text Placeholder 9">
            <a:extLst>
              <a:ext uri="{FF2B5EF4-FFF2-40B4-BE49-F238E27FC236}">
                <a16:creationId xmlns:a16="http://schemas.microsoft.com/office/drawing/2014/main" id="{356FEFFE-F255-40AC-AFD4-C98C54338E61}"/>
              </a:ext>
            </a:extLst>
          </p:cNvPr>
          <p:cNvSpPr>
            <a:spLocks noGrp="1"/>
          </p:cNvSpPr>
          <p:nvPr>
            <p:ph type="body" sz="quarter" idx="20" hasCustomPrompt="1"/>
          </p:nvPr>
        </p:nvSpPr>
        <p:spPr>
          <a:xfrm>
            <a:off x="6096000" y="3586870"/>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22" name="Text Placeholder 28">
            <a:extLst>
              <a:ext uri="{FF2B5EF4-FFF2-40B4-BE49-F238E27FC236}">
                <a16:creationId xmlns:a16="http://schemas.microsoft.com/office/drawing/2014/main" id="{9E50DE59-B518-44E1-AE3C-4A0179216A46}"/>
              </a:ext>
            </a:extLst>
          </p:cNvPr>
          <p:cNvSpPr>
            <a:spLocks noGrp="1"/>
          </p:cNvSpPr>
          <p:nvPr>
            <p:ph type="body" sz="quarter" idx="22" hasCustomPrompt="1"/>
          </p:nvPr>
        </p:nvSpPr>
        <p:spPr>
          <a:xfrm>
            <a:off x="6096000" y="3577725"/>
            <a:ext cx="1226120" cy="9144"/>
          </a:xfrm>
          <a:solidFill>
            <a:schemeClr val="tx1"/>
          </a:solidFill>
        </p:spPr>
        <p:txBody>
          <a:bodyPr/>
          <a:lstStyle>
            <a:lvl1pPr marL="0" indent="0" algn="ctr">
              <a:buNone/>
              <a:defRPr/>
            </a:lvl1pPr>
          </a:lstStyle>
          <a:p>
            <a:pPr lvl="0"/>
            <a:r>
              <a:rPr lang="en-US"/>
              <a:t> </a:t>
            </a:r>
          </a:p>
        </p:txBody>
      </p:sp>
      <p:sp>
        <p:nvSpPr>
          <p:cNvPr id="23" name="Text Placeholder 9">
            <a:extLst>
              <a:ext uri="{FF2B5EF4-FFF2-40B4-BE49-F238E27FC236}">
                <a16:creationId xmlns:a16="http://schemas.microsoft.com/office/drawing/2014/main" id="{0E633B22-4C79-498E-84DE-F811FE201F66}"/>
              </a:ext>
            </a:extLst>
          </p:cNvPr>
          <p:cNvSpPr>
            <a:spLocks noGrp="1"/>
          </p:cNvSpPr>
          <p:nvPr>
            <p:ph type="body" sz="quarter" idx="30"/>
          </p:nvPr>
        </p:nvSpPr>
        <p:spPr>
          <a:xfrm>
            <a:off x="6096000" y="3173895"/>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8" name="Text Placeholder 9">
            <a:extLst>
              <a:ext uri="{FF2B5EF4-FFF2-40B4-BE49-F238E27FC236}">
                <a16:creationId xmlns:a16="http://schemas.microsoft.com/office/drawing/2014/main" id="{748AF836-660F-4C6D-9912-1100A9EA1810}"/>
              </a:ext>
            </a:extLst>
          </p:cNvPr>
          <p:cNvSpPr>
            <a:spLocks noGrp="1"/>
          </p:cNvSpPr>
          <p:nvPr>
            <p:ph type="body" sz="quarter" idx="31" hasCustomPrompt="1"/>
          </p:nvPr>
        </p:nvSpPr>
        <p:spPr>
          <a:xfrm>
            <a:off x="9278978" y="3586869"/>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29" name="Text Placeholder 28">
            <a:extLst>
              <a:ext uri="{FF2B5EF4-FFF2-40B4-BE49-F238E27FC236}">
                <a16:creationId xmlns:a16="http://schemas.microsoft.com/office/drawing/2014/main" id="{846140BB-22CD-433D-915A-130E39D53F6A}"/>
              </a:ext>
            </a:extLst>
          </p:cNvPr>
          <p:cNvSpPr>
            <a:spLocks noGrp="1"/>
          </p:cNvSpPr>
          <p:nvPr>
            <p:ph type="body" sz="quarter" idx="32" hasCustomPrompt="1"/>
          </p:nvPr>
        </p:nvSpPr>
        <p:spPr>
          <a:xfrm>
            <a:off x="9278978" y="3577724"/>
            <a:ext cx="1226120" cy="9144"/>
          </a:xfrm>
          <a:solidFill>
            <a:schemeClr val="tx1"/>
          </a:solidFill>
        </p:spPr>
        <p:txBody>
          <a:bodyPr/>
          <a:lstStyle>
            <a:lvl1pPr marL="0" indent="0" algn="ctr">
              <a:buNone/>
              <a:defRPr/>
            </a:lvl1pPr>
          </a:lstStyle>
          <a:p>
            <a:pPr lvl="0"/>
            <a:r>
              <a:rPr lang="en-US"/>
              <a:t> </a:t>
            </a:r>
          </a:p>
        </p:txBody>
      </p:sp>
      <p:sp>
        <p:nvSpPr>
          <p:cNvPr id="30" name="Text Placeholder 9">
            <a:extLst>
              <a:ext uri="{FF2B5EF4-FFF2-40B4-BE49-F238E27FC236}">
                <a16:creationId xmlns:a16="http://schemas.microsoft.com/office/drawing/2014/main" id="{4AA9F7F8-E1AE-413B-A181-396432E50420}"/>
              </a:ext>
            </a:extLst>
          </p:cNvPr>
          <p:cNvSpPr>
            <a:spLocks noGrp="1"/>
          </p:cNvSpPr>
          <p:nvPr>
            <p:ph type="body" sz="quarter" idx="33"/>
          </p:nvPr>
        </p:nvSpPr>
        <p:spPr>
          <a:xfrm>
            <a:off x="9278978" y="3173894"/>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5" name="Text Placeholder 9">
            <a:extLst>
              <a:ext uri="{FF2B5EF4-FFF2-40B4-BE49-F238E27FC236}">
                <a16:creationId xmlns:a16="http://schemas.microsoft.com/office/drawing/2014/main" id="{9A5D76E8-DBC2-43C8-A96A-3D395F60F5EB}"/>
              </a:ext>
            </a:extLst>
          </p:cNvPr>
          <p:cNvSpPr>
            <a:spLocks noGrp="1"/>
          </p:cNvSpPr>
          <p:nvPr>
            <p:ph type="body" sz="quarter" idx="34" hasCustomPrompt="1"/>
          </p:nvPr>
        </p:nvSpPr>
        <p:spPr>
          <a:xfrm>
            <a:off x="6096000" y="5167834"/>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38" name="Text Placeholder 28">
            <a:extLst>
              <a:ext uri="{FF2B5EF4-FFF2-40B4-BE49-F238E27FC236}">
                <a16:creationId xmlns:a16="http://schemas.microsoft.com/office/drawing/2014/main" id="{AE34A1AE-4C63-4DDE-9C62-76EA1A08146D}"/>
              </a:ext>
            </a:extLst>
          </p:cNvPr>
          <p:cNvSpPr>
            <a:spLocks noGrp="1"/>
          </p:cNvSpPr>
          <p:nvPr>
            <p:ph type="body" sz="quarter" idx="35" hasCustomPrompt="1"/>
          </p:nvPr>
        </p:nvSpPr>
        <p:spPr>
          <a:xfrm>
            <a:off x="6096000" y="5158689"/>
            <a:ext cx="1226120" cy="9144"/>
          </a:xfrm>
          <a:solidFill>
            <a:schemeClr val="tx1"/>
          </a:solidFill>
        </p:spPr>
        <p:txBody>
          <a:bodyPr/>
          <a:lstStyle>
            <a:lvl1pPr marL="0" indent="0" algn="ctr">
              <a:buNone/>
              <a:defRPr/>
            </a:lvl1pPr>
          </a:lstStyle>
          <a:p>
            <a:pPr lvl="0"/>
            <a:r>
              <a:rPr lang="en-US"/>
              <a:t> </a:t>
            </a:r>
          </a:p>
        </p:txBody>
      </p:sp>
      <p:sp>
        <p:nvSpPr>
          <p:cNvPr id="39" name="Text Placeholder 9">
            <a:extLst>
              <a:ext uri="{FF2B5EF4-FFF2-40B4-BE49-F238E27FC236}">
                <a16:creationId xmlns:a16="http://schemas.microsoft.com/office/drawing/2014/main" id="{520942F8-6B6E-488A-8FF4-6B6FD23CA681}"/>
              </a:ext>
            </a:extLst>
          </p:cNvPr>
          <p:cNvSpPr>
            <a:spLocks noGrp="1"/>
          </p:cNvSpPr>
          <p:nvPr>
            <p:ph type="body" sz="quarter" idx="36"/>
          </p:nvPr>
        </p:nvSpPr>
        <p:spPr>
          <a:xfrm>
            <a:off x="6096000" y="4754859"/>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40" name="Text Placeholder 9">
            <a:extLst>
              <a:ext uri="{FF2B5EF4-FFF2-40B4-BE49-F238E27FC236}">
                <a16:creationId xmlns:a16="http://schemas.microsoft.com/office/drawing/2014/main" id="{81F38C44-B3CB-470D-981D-7884A24FAB5C}"/>
              </a:ext>
            </a:extLst>
          </p:cNvPr>
          <p:cNvSpPr>
            <a:spLocks noGrp="1"/>
          </p:cNvSpPr>
          <p:nvPr>
            <p:ph type="body" sz="quarter" idx="37" hasCustomPrompt="1"/>
          </p:nvPr>
        </p:nvSpPr>
        <p:spPr>
          <a:xfrm>
            <a:off x="9278978" y="5167833"/>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41" name="Text Placeholder 28">
            <a:extLst>
              <a:ext uri="{FF2B5EF4-FFF2-40B4-BE49-F238E27FC236}">
                <a16:creationId xmlns:a16="http://schemas.microsoft.com/office/drawing/2014/main" id="{56CA4FB9-1AB7-41FF-907B-CD2639C4087A}"/>
              </a:ext>
            </a:extLst>
          </p:cNvPr>
          <p:cNvSpPr>
            <a:spLocks noGrp="1"/>
          </p:cNvSpPr>
          <p:nvPr>
            <p:ph type="body" sz="quarter" idx="38" hasCustomPrompt="1"/>
          </p:nvPr>
        </p:nvSpPr>
        <p:spPr>
          <a:xfrm>
            <a:off x="9278978" y="5158688"/>
            <a:ext cx="1226120" cy="9144"/>
          </a:xfrm>
          <a:solidFill>
            <a:schemeClr val="tx1"/>
          </a:solidFill>
        </p:spPr>
        <p:txBody>
          <a:bodyPr/>
          <a:lstStyle>
            <a:lvl1pPr marL="0" indent="0" algn="ctr">
              <a:buNone/>
              <a:defRPr/>
            </a:lvl1pPr>
          </a:lstStyle>
          <a:p>
            <a:pPr lvl="0"/>
            <a:r>
              <a:rPr lang="en-US"/>
              <a:t> </a:t>
            </a:r>
          </a:p>
        </p:txBody>
      </p:sp>
      <p:sp>
        <p:nvSpPr>
          <p:cNvPr id="42" name="Text Placeholder 9">
            <a:extLst>
              <a:ext uri="{FF2B5EF4-FFF2-40B4-BE49-F238E27FC236}">
                <a16:creationId xmlns:a16="http://schemas.microsoft.com/office/drawing/2014/main" id="{6EE5D099-B2F9-44A5-814B-0FD85D508CCE}"/>
              </a:ext>
            </a:extLst>
          </p:cNvPr>
          <p:cNvSpPr>
            <a:spLocks noGrp="1"/>
          </p:cNvSpPr>
          <p:nvPr>
            <p:ph type="body" sz="quarter" idx="39"/>
          </p:nvPr>
        </p:nvSpPr>
        <p:spPr>
          <a:xfrm>
            <a:off x="9278978" y="4754858"/>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73463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7" name="Picture 6" descr="A pile of rice&#10;&#10;Description automatically generated">
            <a:extLst>
              <a:ext uri="{FF2B5EF4-FFF2-40B4-BE49-F238E27FC236}">
                <a16:creationId xmlns:a16="http://schemas.microsoft.com/office/drawing/2014/main" id="{FE744ADB-2A98-433C-9153-1A0AEC2991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250" b="31250"/>
          <a:stretch/>
        </p:blipFill>
        <p:spPr>
          <a:xfrm>
            <a:off x="0" y="0"/>
            <a:ext cx="12192000" cy="6858000"/>
          </a:xfrm>
          <a:prstGeom prst="rect">
            <a:avLst/>
          </a:prstGeom>
        </p:spPr>
      </p:pic>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0" y="822325"/>
            <a:ext cx="5860973" cy="5203825"/>
          </a:xfrm>
          <a:solidFill>
            <a:srgbClr val="F8C000">
              <a:alpha val="80000"/>
            </a:srgbClr>
          </a:solidFill>
        </p:spPr>
        <p:txBody>
          <a:bodyPr/>
          <a:lstStyle>
            <a:lvl1pPr marL="0" indent="0">
              <a:buNone/>
              <a:defRPr/>
            </a:lvl1pPr>
          </a:lstStyle>
          <a:p>
            <a:pPr lvl="0"/>
            <a:r>
              <a:rPr lang="en-US"/>
              <a:t> </a:t>
            </a:r>
          </a:p>
        </p:txBody>
      </p:sp>
      <p:sp>
        <p:nvSpPr>
          <p:cNvPr id="27" name="Text Placeholder 25">
            <a:extLst>
              <a:ext uri="{FF2B5EF4-FFF2-40B4-BE49-F238E27FC236}">
                <a16:creationId xmlns:a16="http://schemas.microsoft.com/office/drawing/2014/main" id="{08517433-022A-4A5E-AC2C-F2528AFAEB23}"/>
              </a:ext>
            </a:extLst>
          </p:cNvPr>
          <p:cNvSpPr>
            <a:spLocks noGrp="1"/>
          </p:cNvSpPr>
          <p:nvPr>
            <p:ph type="body" sz="quarter" idx="20" hasCustomPrompt="1"/>
          </p:nvPr>
        </p:nvSpPr>
        <p:spPr>
          <a:xfrm>
            <a:off x="268052" y="1122364"/>
            <a:ext cx="5273432" cy="4608160"/>
          </a:xfrm>
          <a:noFill/>
          <a:ln>
            <a:solidFill>
              <a:schemeClr val="bg1"/>
            </a:solidFill>
          </a:ln>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268245" y="1122363"/>
            <a:ext cx="5273239" cy="3738089"/>
          </a:xfrm>
        </p:spPr>
        <p:txBody>
          <a:bodyPr wrap="square" anchor="b">
            <a:normAutofit/>
          </a:bodyPr>
          <a:lstStyle>
            <a:lvl1pPr algn="ctr">
              <a:defRPr sz="4000" cap="all" baseline="0">
                <a:solidFill>
                  <a:srgbClr val="211E1C"/>
                </a:solidFill>
                <a:latin typeface="Oswald" panose="02000503000000000000" pitchFamily="2" charset="0"/>
              </a:defRPr>
            </a:lvl1pPr>
          </a:lstStyle>
          <a:p>
            <a:r>
              <a:rPr lang="en-US"/>
              <a:t>Section divider</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268245" y="5006121"/>
            <a:ext cx="5273239" cy="288923"/>
          </a:xfrm>
        </p:spPr>
        <p:txBody>
          <a:bodyPr>
            <a:normAutofit/>
          </a:bodyPr>
          <a:lstStyle>
            <a:lvl1pPr marL="0" indent="0" algn="ctr">
              <a:buNone/>
              <a:defRPr sz="1200" b="1" cap="all" spc="4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9" name="Text Placeholder 28">
            <a:extLst>
              <a:ext uri="{FF2B5EF4-FFF2-40B4-BE49-F238E27FC236}">
                <a16:creationId xmlns:a16="http://schemas.microsoft.com/office/drawing/2014/main" id="{28E3CD9B-41C9-42E5-A61E-8E87D5F7CC91}"/>
              </a:ext>
            </a:extLst>
          </p:cNvPr>
          <p:cNvSpPr>
            <a:spLocks noGrp="1"/>
          </p:cNvSpPr>
          <p:nvPr>
            <p:ph type="body" sz="quarter" idx="21" hasCustomPrompt="1"/>
          </p:nvPr>
        </p:nvSpPr>
        <p:spPr>
          <a:xfrm>
            <a:off x="1787486" y="4869976"/>
            <a:ext cx="2286000" cy="9144"/>
          </a:xfrm>
          <a:solidFill>
            <a:schemeClr val="tx1"/>
          </a:solidFill>
        </p:spPr>
        <p:txBody>
          <a:bodyPr/>
          <a:lstStyle>
            <a:lvl1pPr marL="0" indent="0">
              <a:buNone/>
              <a:defRPr/>
            </a:lvl1pPr>
          </a:lstStyle>
          <a:p>
            <a:pPr lvl="0"/>
            <a:r>
              <a:rPr lang="en-US"/>
              <a:t> </a:t>
            </a:r>
          </a:p>
        </p:txBody>
      </p:sp>
    </p:spTree>
    <p:extLst>
      <p:ext uri="{BB962C8B-B14F-4D97-AF65-F5344CB8AC3E}">
        <p14:creationId xmlns:p14="http://schemas.microsoft.com/office/powerpoint/2010/main" val="2897221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Quad Content">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F94D2B1D-9C4B-447F-A2D4-368B8B647107}"/>
              </a:ext>
            </a:extLst>
          </p:cNvPr>
          <p:cNvSpPr>
            <a:spLocks noGrp="1"/>
          </p:cNvSpPr>
          <p:nvPr>
            <p:ph type="subTitle" idx="1" hasCustomPrompt="1"/>
          </p:nvPr>
        </p:nvSpPr>
        <p:spPr>
          <a:xfrm>
            <a:off x="827532"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9" name="Picture Placeholder 7">
            <a:extLst>
              <a:ext uri="{FF2B5EF4-FFF2-40B4-BE49-F238E27FC236}">
                <a16:creationId xmlns:a16="http://schemas.microsoft.com/office/drawing/2014/main" id="{68AED937-18DC-4160-B0AB-7FB6A9649077}"/>
              </a:ext>
            </a:extLst>
          </p:cNvPr>
          <p:cNvSpPr>
            <a:spLocks noGrp="1"/>
          </p:cNvSpPr>
          <p:nvPr>
            <p:ph type="pic" sz="quarter" idx="29" hasCustomPrompt="1"/>
          </p:nvPr>
        </p:nvSpPr>
        <p:spPr>
          <a:xfrm>
            <a:off x="7018062" y="841248"/>
            <a:ext cx="5173938" cy="5376672"/>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21" name="Text Placeholder 9">
            <a:extLst>
              <a:ext uri="{FF2B5EF4-FFF2-40B4-BE49-F238E27FC236}">
                <a16:creationId xmlns:a16="http://schemas.microsoft.com/office/drawing/2014/main" id="{356FEFFE-F255-40AC-AFD4-C98C54338E61}"/>
              </a:ext>
            </a:extLst>
          </p:cNvPr>
          <p:cNvSpPr>
            <a:spLocks noGrp="1"/>
          </p:cNvSpPr>
          <p:nvPr>
            <p:ph type="body" sz="quarter" idx="20" hasCustomPrompt="1"/>
          </p:nvPr>
        </p:nvSpPr>
        <p:spPr>
          <a:xfrm>
            <a:off x="827532" y="3586870"/>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22" name="Text Placeholder 28">
            <a:extLst>
              <a:ext uri="{FF2B5EF4-FFF2-40B4-BE49-F238E27FC236}">
                <a16:creationId xmlns:a16="http://schemas.microsoft.com/office/drawing/2014/main" id="{9E50DE59-B518-44E1-AE3C-4A0179216A46}"/>
              </a:ext>
            </a:extLst>
          </p:cNvPr>
          <p:cNvSpPr>
            <a:spLocks noGrp="1"/>
          </p:cNvSpPr>
          <p:nvPr>
            <p:ph type="body" sz="quarter" idx="22" hasCustomPrompt="1"/>
          </p:nvPr>
        </p:nvSpPr>
        <p:spPr>
          <a:xfrm>
            <a:off x="827532" y="3577725"/>
            <a:ext cx="1226120" cy="9144"/>
          </a:xfrm>
          <a:solidFill>
            <a:schemeClr val="tx1"/>
          </a:solidFill>
        </p:spPr>
        <p:txBody>
          <a:bodyPr/>
          <a:lstStyle>
            <a:lvl1pPr marL="0" indent="0" algn="ctr">
              <a:buNone/>
              <a:defRPr/>
            </a:lvl1pPr>
          </a:lstStyle>
          <a:p>
            <a:pPr lvl="0"/>
            <a:r>
              <a:rPr lang="en-US"/>
              <a:t> </a:t>
            </a:r>
          </a:p>
        </p:txBody>
      </p:sp>
      <p:sp>
        <p:nvSpPr>
          <p:cNvPr id="23" name="Text Placeholder 9">
            <a:extLst>
              <a:ext uri="{FF2B5EF4-FFF2-40B4-BE49-F238E27FC236}">
                <a16:creationId xmlns:a16="http://schemas.microsoft.com/office/drawing/2014/main" id="{0E633B22-4C79-498E-84DE-F811FE201F66}"/>
              </a:ext>
            </a:extLst>
          </p:cNvPr>
          <p:cNvSpPr>
            <a:spLocks noGrp="1"/>
          </p:cNvSpPr>
          <p:nvPr>
            <p:ph type="body" sz="quarter" idx="30"/>
          </p:nvPr>
        </p:nvSpPr>
        <p:spPr>
          <a:xfrm>
            <a:off x="827532" y="3173895"/>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8" name="Text Placeholder 9">
            <a:extLst>
              <a:ext uri="{FF2B5EF4-FFF2-40B4-BE49-F238E27FC236}">
                <a16:creationId xmlns:a16="http://schemas.microsoft.com/office/drawing/2014/main" id="{748AF836-660F-4C6D-9912-1100A9EA1810}"/>
              </a:ext>
            </a:extLst>
          </p:cNvPr>
          <p:cNvSpPr>
            <a:spLocks noGrp="1"/>
          </p:cNvSpPr>
          <p:nvPr>
            <p:ph type="body" sz="quarter" idx="31" hasCustomPrompt="1"/>
          </p:nvPr>
        </p:nvSpPr>
        <p:spPr>
          <a:xfrm>
            <a:off x="4010510" y="3586869"/>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29" name="Text Placeholder 28">
            <a:extLst>
              <a:ext uri="{FF2B5EF4-FFF2-40B4-BE49-F238E27FC236}">
                <a16:creationId xmlns:a16="http://schemas.microsoft.com/office/drawing/2014/main" id="{846140BB-22CD-433D-915A-130E39D53F6A}"/>
              </a:ext>
            </a:extLst>
          </p:cNvPr>
          <p:cNvSpPr>
            <a:spLocks noGrp="1"/>
          </p:cNvSpPr>
          <p:nvPr>
            <p:ph type="body" sz="quarter" idx="32" hasCustomPrompt="1"/>
          </p:nvPr>
        </p:nvSpPr>
        <p:spPr>
          <a:xfrm>
            <a:off x="4010510" y="3577724"/>
            <a:ext cx="1226120" cy="9144"/>
          </a:xfrm>
          <a:solidFill>
            <a:schemeClr val="tx1"/>
          </a:solidFill>
        </p:spPr>
        <p:txBody>
          <a:bodyPr/>
          <a:lstStyle>
            <a:lvl1pPr marL="0" indent="0" algn="ctr">
              <a:buNone/>
              <a:defRPr/>
            </a:lvl1pPr>
          </a:lstStyle>
          <a:p>
            <a:pPr lvl="0"/>
            <a:r>
              <a:rPr lang="en-US"/>
              <a:t> </a:t>
            </a:r>
          </a:p>
        </p:txBody>
      </p:sp>
      <p:sp>
        <p:nvSpPr>
          <p:cNvPr id="30" name="Text Placeholder 9">
            <a:extLst>
              <a:ext uri="{FF2B5EF4-FFF2-40B4-BE49-F238E27FC236}">
                <a16:creationId xmlns:a16="http://schemas.microsoft.com/office/drawing/2014/main" id="{4AA9F7F8-E1AE-413B-A181-396432E50420}"/>
              </a:ext>
            </a:extLst>
          </p:cNvPr>
          <p:cNvSpPr>
            <a:spLocks noGrp="1"/>
          </p:cNvSpPr>
          <p:nvPr>
            <p:ph type="body" sz="quarter" idx="33"/>
          </p:nvPr>
        </p:nvSpPr>
        <p:spPr>
          <a:xfrm>
            <a:off x="4010510" y="3173894"/>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5" name="Text Placeholder 9">
            <a:extLst>
              <a:ext uri="{FF2B5EF4-FFF2-40B4-BE49-F238E27FC236}">
                <a16:creationId xmlns:a16="http://schemas.microsoft.com/office/drawing/2014/main" id="{9A5D76E8-DBC2-43C8-A96A-3D395F60F5EB}"/>
              </a:ext>
            </a:extLst>
          </p:cNvPr>
          <p:cNvSpPr>
            <a:spLocks noGrp="1"/>
          </p:cNvSpPr>
          <p:nvPr>
            <p:ph type="body" sz="quarter" idx="34" hasCustomPrompt="1"/>
          </p:nvPr>
        </p:nvSpPr>
        <p:spPr>
          <a:xfrm>
            <a:off x="827532" y="5167834"/>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38" name="Text Placeholder 28">
            <a:extLst>
              <a:ext uri="{FF2B5EF4-FFF2-40B4-BE49-F238E27FC236}">
                <a16:creationId xmlns:a16="http://schemas.microsoft.com/office/drawing/2014/main" id="{AE34A1AE-4C63-4DDE-9C62-76EA1A08146D}"/>
              </a:ext>
            </a:extLst>
          </p:cNvPr>
          <p:cNvSpPr>
            <a:spLocks noGrp="1"/>
          </p:cNvSpPr>
          <p:nvPr>
            <p:ph type="body" sz="quarter" idx="35" hasCustomPrompt="1"/>
          </p:nvPr>
        </p:nvSpPr>
        <p:spPr>
          <a:xfrm>
            <a:off x="827532" y="5158689"/>
            <a:ext cx="1226120" cy="9144"/>
          </a:xfrm>
          <a:solidFill>
            <a:schemeClr val="tx1"/>
          </a:solidFill>
        </p:spPr>
        <p:txBody>
          <a:bodyPr/>
          <a:lstStyle>
            <a:lvl1pPr marL="0" indent="0" algn="ctr">
              <a:buNone/>
              <a:defRPr/>
            </a:lvl1pPr>
          </a:lstStyle>
          <a:p>
            <a:pPr lvl="0"/>
            <a:r>
              <a:rPr lang="en-US"/>
              <a:t> </a:t>
            </a:r>
          </a:p>
        </p:txBody>
      </p:sp>
      <p:sp>
        <p:nvSpPr>
          <p:cNvPr id="39" name="Text Placeholder 9">
            <a:extLst>
              <a:ext uri="{FF2B5EF4-FFF2-40B4-BE49-F238E27FC236}">
                <a16:creationId xmlns:a16="http://schemas.microsoft.com/office/drawing/2014/main" id="{520942F8-6B6E-488A-8FF4-6B6FD23CA681}"/>
              </a:ext>
            </a:extLst>
          </p:cNvPr>
          <p:cNvSpPr>
            <a:spLocks noGrp="1"/>
          </p:cNvSpPr>
          <p:nvPr>
            <p:ph type="body" sz="quarter" idx="36"/>
          </p:nvPr>
        </p:nvSpPr>
        <p:spPr>
          <a:xfrm>
            <a:off x="827532" y="4754859"/>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40" name="Text Placeholder 9">
            <a:extLst>
              <a:ext uri="{FF2B5EF4-FFF2-40B4-BE49-F238E27FC236}">
                <a16:creationId xmlns:a16="http://schemas.microsoft.com/office/drawing/2014/main" id="{81F38C44-B3CB-470D-981D-7884A24FAB5C}"/>
              </a:ext>
            </a:extLst>
          </p:cNvPr>
          <p:cNvSpPr>
            <a:spLocks noGrp="1"/>
          </p:cNvSpPr>
          <p:nvPr>
            <p:ph type="body" sz="quarter" idx="37" hasCustomPrompt="1"/>
          </p:nvPr>
        </p:nvSpPr>
        <p:spPr>
          <a:xfrm>
            <a:off x="4010510" y="5167833"/>
            <a:ext cx="2463683" cy="1050086"/>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a:t>
            </a:r>
            <a:r>
              <a:rPr lang="en-US"/>
              <a:t>.</a:t>
            </a:r>
          </a:p>
        </p:txBody>
      </p:sp>
      <p:sp>
        <p:nvSpPr>
          <p:cNvPr id="41" name="Text Placeholder 28">
            <a:extLst>
              <a:ext uri="{FF2B5EF4-FFF2-40B4-BE49-F238E27FC236}">
                <a16:creationId xmlns:a16="http://schemas.microsoft.com/office/drawing/2014/main" id="{56CA4FB9-1AB7-41FF-907B-CD2639C4087A}"/>
              </a:ext>
            </a:extLst>
          </p:cNvPr>
          <p:cNvSpPr>
            <a:spLocks noGrp="1"/>
          </p:cNvSpPr>
          <p:nvPr>
            <p:ph type="body" sz="quarter" idx="38" hasCustomPrompt="1"/>
          </p:nvPr>
        </p:nvSpPr>
        <p:spPr>
          <a:xfrm>
            <a:off x="4010510" y="5158688"/>
            <a:ext cx="1226120" cy="9144"/>
          </a:xfrm>
          <a:solidFill>
            <a:schemeClr val="tx1"/>
          </a:solidFill>
        </p:spPr>
        <p:txBody>
          <a:bodyPr/>
          <a:lstStyle>
            <a:lvl1pPr marL="0" indent="0" algn="ctr">
              <a:buNone/>
              <a:defRPr/>
            </a:lvl1pPr>
          </a:lstStyle>
          <a:p>
            <a:pPr lvl="0"/>
            <a:r>
              <a:rPr lang="en-US"/>
              <a:t> </a:t>
            </a:r>
          </a:p>
        </p:txBody>
      </p:sp>
      <p:sp>
        <p:nvSpPr>
          <p:cNvPr id="42" name="Text Placeholder 9">
            <a:extLst>
              <a:ext uri="{FF2B5EF4-FFF2-40B4-BE49-F238E27FC236}">
                <a16:creationId xmlns:a16="http://schemas.microsoft.com/office/drawing/2014/main" id="{6EE5D099-B2F9-44A5-814B-0FD85D508CCE}"/>
              </a:ext>
            </a:extLst>
          </p:cNvPr>
          <p:cNvSpPr>
            <a:spLocks noGrp="1"/>
          </p:cNvSpPr>
          <p:nvPr>
            <p:ph type="body" sz="quarter" idx="39"/>
          </p:nvPr>
        </p:nvSpPr>
        <p:spPr>
          <a:xfrm>
            <a:off x="4010510" y="4754858"/>
            <a:ext cx="2463683"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3176446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Quad Content">
    <p:spTree>
      <p:nvGrpSpPr>
        <p:cNvPr id="1" name=""/>
        <p:cNvGrpSpPr/>
        <p:nvPr/>
      </p:nvGrpSpPr>
      <p:grpSpPr>
        <a:xfrm>
          <a:off x="0" y="0"/>
          <a:ext cx="0" cy="0"/>
          <a:chOff x="0" y="0"/>
          <a:chExt cx="0" cy="0"/>
        </a:xfrm>
      </p:grpSpPr>
      <p:sp>
        <p:nvSpPr>
          <p:cNvPr id="19" name="Text Placeholder 9">
            <a:extLst>
              <a:ext uri="{FF2B5EF4-FFF2-40B4-BE49-F238E27FC236}">
                <a16:creationId xmlns:a16="http://schemas.microsoft.com/office/drawing/2014/main" id="{CFB48339-C9D2-4154-8155-94A2318DBBA0}"/>
              </a:ext>
            </a:extLst>
          </p:cNvPr>
          <p:cNvSpPr>
            <a:spLocks noGrp="1"/>
          </p:cNvSpPr>
          <p:nvPr>
            <p:ph type="body" sz="quarter" idx="44" hasCustomPrompt="1"/>
          </p:nvPr>
        </p:nvSpPr>
        <p:spPr>
          <a:xfrm>
            <a:off x="838201" y="3838132"/>
            <a:ext cx="371732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18" name="Text Placeholder 25">
            <a:extLst>
              <a:ext uri="{FF2B5EF4-FFF2-40B4-BE49-F238E27FC236}">
                <a16:creationId xmlns:a16="http://schemas.microsoft.com/office/drawing/2014/main" id="{CADA64B1-CAEC-4580-8B9B-A996B3335FC9}"/>
              </a:ext>
            </a:extLst>
          </p:cNvPr>
          <p:cNvSpPr>
            <a:spLocks noGrp="1"/>
          </p:cNvSpPr>
          <p:nvPr>
            <p:ph type="body" sz="quarter" idx="19" hasCustomPrompt="1"/>
          </p:nvPr>
        </p:nvSpPr>
        <p:spPr>
          <a:xfrm>
            <a:off x="6096000" y="0"/>
            <a:ext cx="6096000" cy="6857999"/>
          </a:xfrm>
          <a:solidFill>
            <a:srgbClr val="F8C000">
              <a:alpha val="80000"/>
            </a:srgbClr>
          </a:solidFill>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7652552" y="1008607"/>
            <a:ext cx="369057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7652552" y="999462"/>
            <a:ext cx="1836718"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7652552" y="595632"/>
            <a:ext cx="369057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44" name="Text Placeholder 9">
            <a:extLst>
              <a:ext uri="{FF2B5EF4-FFF2-40B4-BE49-F238E27FC236}">
                <a16:creationId xmlns:a16="http://schemas.microsoft.com/office/drawing/2014/main" id="{1B24B197-BB67-4FC7-8216-4C3DA48B96FE}"/>
              </a:ext>
            </a:extLst>
          </p:cNvPr>
          <p:cNvSpPr>
            <a:spLocks noGrp="1"/>
          </p:cNvSpPr>
          <p:nvPr>
            <p:ph type="body" sz="quarter" idx="45" hasCustomPrompt="1"/>
          </p:nvPr>
        </p:nvSpPr>
        <p:spPr>
          <a:xfrm>
            <a:off x="7652552" y="5251967"/>
            <a:ext cx="369057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45" name="Text Placeholder 28">
            <a:extLst>
              <a:ext uri="{FF2B5EF4-FFF2-40B4-BE49-F238E27FC236}">
                <a16:creationId xmlns:a16="http://schemas.microsoft.com/office/drawing/2014/main" id="{A86B6FF1-81E2-4194-8700-74398E26EA3D}"/>
              </a:ext>
            </a:extLst>
          </p:cNvPr>
          <p:cNvSpPr>
            <a:spLocks noGrp="1"/>
          </p:cNvSpPr>
          <p:nvPr>
            <p:ph type="body" sz="quarter" idx="46" hasCustomPrompt="1"/>
          </p:nvPr>
        </p:nvSpPr>
        <p:spPr>
          <a:xfrm>
            <a:off x="7652552" y="5242822"/>
            <a:ext cx="1836718" cy="9144"/>
          </a:xfrm>
          <a:solidFill>
            <a:schemeClr val="tx1"/>
          </a:solidFill>
        </p:spPr>
        <p:txBody>
          <a:bodyPr/>
          <a:lstStyle>
            <a:lvl1pPr marL="0" indent="0" algn="ctr">
              <a:buNone/>
              <a:defRPr/>
            </a:lvl1pPr>
          </a:lstStyle>
          <a:p>
            <a:pPr lvl="0"/>
            <a:r>
              <a:rPr lang="en-US"/>
              <a:t> </a:t>
            </a:r>
          </a:p>
        </p:txBody>
      </p:sp>
      <p:sp>
        <p:nvSpPr>
          <p:cNvPr id="46" name="Text Placeholder 9">
            <a:extLst>
              <a:ext uri="{FF2B5EF4-FFF2-40B4-BE49-F238E27FC236}">
                <a16:creationId xmlns:a16="http://schemas.microsoft.com/office/drawing/2014/main" id="{8A7D462E-5BAD-4BC6-8FA7-5CC56FE37B35}"/>
              </a:ext>
            </a:extLst>
          </p:cNvPr>
          <p:cNvSpPr>
            <a:spLocks noGrp="1"/>
          </p:cNvSpPr>
          <p:nvPr>
            <p:ph type="body" sz="quarter" idx="47"/>
          </p:nvPr>
        </p:nvSpPr>
        <p:spPr>
          <a:xfrm>
            <a:off x="7652552" y="4838992"/>
            <a:ext cx="369057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1" name="Text Placeholder 9">
            <a:extLst>
              <a:ext uri="{FF2B5EF4-FFF2-40B4-BE49-F238E27FC236}">
                <a16:creationId xmlns:a16="http://schemas.microsoft.com/office/drawing/2014/main" id="{21728D29-4D3C-4855-B418-0C288205FCDA}"/>
              </a:ext>
            </a:extLst>
          </p:cNvPr>
          <p:cNvSpPr>
            <a:spLocks noGrp="1"/>
          </p:cNvSpPr>
          <p:nvPr>
            <p:ph type="body" sz="quarter" idx="48" hasCustomPrompt="1"/>
          </p:nvPr>
        </p:nvSpPr>
        <p:spPr>
          <a:xfrm>
            <a:off x="7652552" y="3839530"/>
            <a:ext cx="369057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52" name="Text Placeholder 28">
            <a:extLst>
              <a:ext uri="{FF2B5EF4-FFF2-40B4-BE49-F238E27FC236}">
                <a16:creationId xmlns:a16="http://schemas.microsoft.com/office/drawing/2014/main" id="{95426623-8091-4B78-B3B7-6E389CAF1E80}"/>
              </a:ext>
            </a:extLst>
          </p:cNvPr>
          <p:cNvSpPr>
            <a:spLocks noGrp="1"/>
          </p:cNvSpPr>
          <p:nvPr>
            <p:ph type="body" sz="quarter" idx="49" hasCustomPrompt="1"/>
          </p:nvPr>
        </p:nvSpPr>
        <p:spPr>
          <a:xfrm>
            <a:off x="7652552" y="3830385"/>
            <a:ext cx="1836718" cy="9144"/>
          </a:xfrm>
          <a:solidFill>
            <a:schemeClr val="tx1"/>
          </a:solidFill>
        </p:spPr>
        <p:txBody>
          <a:bodyPr/>
          <a:lstStyle>
            <a:lvl1pPr marL="0" indent="0" algn="ctr">
              <a:buNone/>
              <a:defRPr/>
            </a:lvl1pPr>
          </a:lstStyle>
          <a:p>
            <a:pPr lvl="0"/>
            <a:r>
              <a:rPr lang="en-US"/>
              <a:t> </a:t>
            </a:r>
          </a:p>
        </p:txBody>
      </p:sp>
      <p:sp>
        <p:nvSpPr>
          <p:cNvPr id="53" name="Text Placeholder 9">
            <a:extLst>
              <a:ext uri="{FF2B5EF4-FFF2-40B4-BE49-F238E27FC236}">
                <a16:creationId xmlns:a16="http://schemas.microsoft.com/office/drawing/2014/main" id="{5FE75CE9-11EF-4C84-816A-30C461BE6AB8}"/>
              </a:ext>
            </a:extLst>
          </p:cNvPr>
          <p:cNvSpPr>
            <a:spLocks noGrp="1"/>
          </p:cNvSpPr>
          <p:nvPr>
            <p:ph type="body" sz="quarter" idx="50"/>
          </p:nvPr>
        </p:nvSpPr>
        <p:spPr>
          <a:xfrm>
            <a:off x="7652552" y="3426555"/>
            <a:ext cx="369057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4" name="Text Placeholder 9">
            <a:extLst>
              <a:ext uri="{FF2B5EF4-FFF2-40B4-BE49-F238E27FC236}">
                <a16:creationId xmlns:a16="http://schemas.microsoft.com/office/drawing/2014/main" id="{C9503ED5-3822-4C93-B84B-7E7A9464B9F9}"/>
              </a:ext>
            </a:extLst>
          </p:cNvPr>
          <p:cNvSpPr>
            <a:spLocks noGrp="1"/>
          </p:cNvSpPr>
          <p:nvPr>
            <p:ph type="body" sz="quarter" idx="51" hasCustomPrompt="1"/>
          </p:nvPr>
        </p:nvSpPr>
        <p:spPr>
          <a:xfrm>
            <a:off x="7652552" y="2421044"/>
            <a:ext cx="369057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55" name="Text Placeholder 28">
            <a:extLst>
              <a:ext uri="{FF2B5EF4-FFF2-40B4-BE49-F238E27FC236}">
                <a16:creationId xmlns:a16="http://schemas.microsoft.com/office/drawing/2014/main" id="{261F810D-6A6C-4B42-9A4A-76784CC15777}"/>
              </a:ext>
            </a:extLst>
          </p:cNvPr>
          <p:cNvSpPr>
            <a:spLocks noGrp="1"/>
          </p:cNvSpPr>
          <p:nvPr>
            <p:ph type="body" sz="quarter" idx="52" hasCustomPrompt="1"/>
          </p:nvPr>
        </p:nvSpPr>
        <p:spPr>
          <a:xfrm>
            <a:off x="7652552" y="2411899"/>
            <a:ext cx="1836718" cy="9144"/>
          </a:xfrm>
          <a:solidFill>
            <a:schemeClr val="tx1"/>
          </a:solidFill>
        </p:spPr>
        <p:txBody>
          <a:bodyPr/>
          <a:lstStyle>
            <a:lvl1pPr marL="0" indent="0" algn="ctr">
              <a:buNone/>
              <a:defRPr/>
            </a:lvl1pPr>
          </a:lstStyle>
          <a:p>
            <a:pPr lvl="0"/>
            <a:r>
              <a:rPr lang="en-US"/>
              <a:t> </a:t>
            </a:r>
          </a:p>
        </p:txBody>
      </p:sp>
      <p:sp>
        <p:nvSpPr>
          <p:cNvPr id="56" name="Text Placeholder 9">
            <a:extLst>
              <a:ext uri="{FF2B5EF4-FFF2-40B4-BE49-F238E27FC236}">
                <a16:creationId xmlns:a16="http://schemas.microsoft.com/office/drawing/2014/main" id="{175C14E2-0E61-4EF6-AD86-935A280FE224}"/>
              </a:ext>
            </a:extLst>
          </p:cNvPr>
          <p:cNvSpPr>
            <a:spLocks noGrp="1"/>
          </p:cNvSpPr>
          <p:nvPr>
            <p:ph type="body" sz="quarter" idx="53"/>
          </p:nvPr>
        </p:nvSpPr>
        <p:spPr>
          <a:xfrm>
            <a:off x="7652552" y="2008069"/>
            <a:ext cx="369057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1367015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Quad Content">
    <p:spTree>
      <p:nvGrpSpPr>
        <p:cNvPr id="1" name=""/>
        <p:cNvGrpSpPr/>
        <p:nvPr/>
      </p:nvGrpSpPr>
      <p:grpSpPr>
        <a:xfrm>
          <a:off x="0" y="0"/>
          <a:ext cx="0" cy="0"/>
          <a:chOff x="0" y="0"/>
          <a:chExt cx="0" cy="0"/>
        </a:xfrm>
      </p:grpSpPr>
      <p:sp>
        <p:nvSpPr>
          <p:cNvPr id="19" name="Text Placeholder 9">
            <a:extLst>
              <a:ext uri="{FF2B5EF4-FFF2-40B4-BE49-F238E27FC236}">
                <a16:creationId xmlns:a16="http://schemas.microsoft.com/office/drawing/2014/main" id="{CFB48339-C9D2-4154-8155-94A2318DBBA0}"/>
              </a:ext>
            </a:extLst>
          </p:cNvPr>
          <p:cNvSpPr>
            <a:spLocks noGrp="1"/>
          </p:cNvSpPr>
          <p:nvPr>
            <p:ph type="body" sz="quarter" idx="44" hasCustomPrompt="1"/>
          </p:nvPr>
        </p:nvSpPr>
        <p:spPr>
          <a:xfrm>
            <a:off x="838201" y="3838132"/>
            <a:ext cx="371732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3717015"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8916925" y="1008607"/>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Maecenas.</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8916925" y="999462"/>
            <a:ext cx="1212778"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8916925" y="595632"/>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44" name="Text Placeholder 9">
            <a:extLst>
              <a:ext uri="{FF2B5EF4-FFF2-40B4-BE49-F238E27FC236}">
                <a16:creationId xmlns:a16="http://schemas.microsoft.com/office/drawing/2014/main" id="{1B24B197-BB67-4FC7-8216-4C3DA48B96FE}"/>
              </a:ext>
            </a:extLst>
          </p:cNvPr>
          <p:cNvSpPr>
            <a:spLocks noGrp="1"/>
          </p:cNvSpPr>
          <p:nvPr>
            <p:ph type="body" sz="quarter" idx="45" hasCustomPrompt="1"/>
          </p:nvPr>
        </p:nvSpPr>
        <p:spPr>
          <a:xfrm>
            <a:off x="8916925" y="5251967"/>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p>
        </p:txBody>
      </p:sp>
      <p:sp>
        <p:nvSpPr>
          <p:cNvPr id="45" name="Text Placeholder 28">
            <a:extLst>
              <a:ext uri="{FF2B5EF4-FFF2-40B4-BE49-F238E27FC236}">
                <a16:creationId xmlns:a16="http://schemas.microsoft.com/office/drawing/2014/main" id="{A86B6FF1-81E2-4194-8700-74398E26EA3D}"/>
              </a:ext>
            </a:extLst>
          </p:cNvPr>
          <p:cNvSpPr>
            <a:spLocks noGrp="1"/>
          </p:cNvSpPr>
          <p:nvPr>
            <p:ph type="body" sz="quarter" idx="46" hasCustomPrompt="1"/>
          </p:nvPr>
        </p:nvSpPr>
        <p:spPr>
          <a:xfrm>
            <a:off x="8916925" y="5242822"/>
            <a:ext cx="1212778" cy="9144"/>
          </a:xfrm>
          <a:solidFill>
            <a:schemeClr val="tx1"/>
          </a:solidFill>
        </p:spPr>
        <p:txBody>
          <a:bodyPr/>
          <a:lstStyle>
            <a:lvl1pPr marL="0" indent="0" algn="ctr">
              <a:buNone/>
              <a:defRPr/>
            </a:lvl1pPr>
          </a:lstStyle>
          <a:p>
            <a:pPr lvl="0"/>
            <a:r>
              <a:rPr lang="en-US"/>
              <a:t> </a:t>
            </a:r>
          </a:p>
        </p:txBody>
      </p:sp>
      <p:sp>
        <p:nvSpPr>
          <p:cNvPr id="46" name="Text Placeholder 9">
            <a:extLst>
              <a:ext uri="{FF2B5EF4-FFF2-40B4-BE49-F238E27FC236}">
                <a16:creationId xmlns:a16="http://schemas.microsoft.com/office/drawing/2014/main" id="{8A7D462E-5BAD-4BC6-8FA7-5CC56FE37B35}"/>
              </a:ext>
            </a:extLst>
          </p:cNvPr>
          <p:cNvSpPr>
            <a:spLocks noGrp="1"/>
          </p:cNvSpPr>
          <p:nvPr>
            <p:ph type="body" sz="quarter" idx="47"/>
          </p:nvPr>
        </p:nvSpPr>
        <p:spPr>
          <a:xfrm>
            <a:off x="8916925" y="4838992"/>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1" name="Text Placeholder 9">
            <a:extLst>
              <a:ext uri="{FF2B5EF4-FFF2-40B4-BE49-F238E27FC236}">
                <a16:creationId xmlns:a16="http://schemas.microsoft.com/office/drawing/2014/main" id="{21728D29-4D3C-4855-B418-0C288205FCDA}"/>
              </a:ext>
            </a:extLst>
          </p:cNvPr>
          <p:cNvSpPr>
            <a:spLocks noGrp="1"/>
          </p:cNvSpPr>
          <p:nvPr>
            <p:ph type="body" sz="quarter" idx="48" hasCustomPrompt="1"/>
          </p:nvPr>
        </p:nvSpPr>
        <p:spPr>
          <a:xfrm>
            <a:off x="8916925" y="3839530"/>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52" name="Text Placeholder 28">
            <a:extLst>
              <a:ext uri="{FF2B5EF4-FFF2-40B4-BE49-F238E27FC236}">
                <a16:creationId xmlns:a16="http://schemas.microsoft.com/office/drawing/2014/main" id="{95426623-8091-4B78-B3B7-6E389CAF1E80}"/>
              </a:ext>
            </a:extLst>
          </p:cNvPr>
          <p:cNvSpPr>
            <a:spLocks noGrp="1"/>
          </p:cNvSpPr>
          <p:nvPr>
            <p:ph type="body" sz="quarter" idx="49" hasCustomPrompt="1"/>
          </p:nvPr>
        </p:nvSpPr>
        <p:spPr>
          <a:xfrm>
            <a:off x="8916925" y="3830385"/>
            <a:ext cx="1212778" cy="9144"/>
          </a:xfrm>
          <a:solidFill>
            <a:schemeClr val="tx1"/>
          </a:solidFill>
        </p:spPr>
        <p:txBody>
          <a:bodyPr/>
          <a:lstStyle>
            <a:lvl1pPr marL="0" indent="0" algn="ctr">
              <a:buNone/>
              <a:defRPr/>
            </a:lvl1pPr>
          </a:lstStyle>
          <a:p>
            <a:pPr lvl="0"/>
            <a:r>
              <a:rPr lang="en-US"/>
              <a:t> </a:t>
            </a:r>
          </a:p>
        </p:txBody>
      </p:sp>
      <p:sp>
        <p:nvSpPr>
          <p:cNvPr id="53" name="Text Placeholder 9">
            <a:extLst>
              <a:ext uri="{FF2B5EF4-FFF2-40B4-BE49-F238E27FC236}">
                <a16:creationId xmlns:a16="http://schemas.microsoft.com/office/drawing/2014/main" id="{5FE75CE9-11EF-4C84-816A-30C461BE6AB8}"/>
              </a:ext>
            </a:extLst>
          </p:cNvPr>
          <p:cNvSpPr>
            <a:spLocks noGrp="1"/>
          </p:cNvSpPr>
          <p:nvPr>
            <p:ph type="body" sz="quarter" idx="50"/>
          </p:nvPr>
        </p:nvSpPr>
        <p:spPr>
          <a:xfrm>
            <a:off x="8916925" y="3426555"/>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4" name="Text Placeholder 9">
            <a:extLst>
              <a:ext uri="{FF2B5EF4-FFF2-40B4-BE49-F238E27FC236}">
                <a16:creationId xmlns:a16="http://schemas.microsoft.com/office/drawing/2014/main" id="{C9503ED5-3822-4C93-B84B-7E7A9464B9F9}"/>
              </a:ext>
            </a:extLst>
          </p:cNvPr>
          <p:cNvSpPr>
            <a:spLocks noGrp="1"/>
          </p:cNvSpPr>
          <p:nvPr>
            <p:ph type="body" sz="quarter" idx="51" hasCustomPrompt="1"/>
          </p:nvPr>
        </p:nvSpPr>
        <p:spPr>
          <a:xfrm>
            <a:off x="8916925" y="2421044"/>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55" name="Text Placeholder 28">
            <a:extLst>
              <a:ext uri="{FF2B5EF4-FFF2-40B4-BE49-F238E27FC236}">
                <a16:creationId xmlns:a16="http://schemas.microsoft.com/office/drawing/2014/main" id="{261F810D-6A6C-4B42-9A4A-76784CC15777}"/>
              </a:ext>
            </a:extLst>
          </p:cNvPr>
          <p:cNvSpPr>
            <a:spLocks noGrp="1"/>
          </p:cNvSpPr>
          <p:nvPr>
            <p:ph type="body" sz="quarter" idx="52" hasCustomPrompt="1"/>
          </p:nvPr>
        </p:nvSpPr>
        <p:spPr>
          <a:xfrm>
            <a:off x="8916925" y="2411899"/>
            <a:ext cx="1212778" cy="9144"/>
          </a:xfrm>
          <a:solidFill>
            <a:schemeClr val="tx1"/>
          </a:solidFill>
        </p:spPr>
        <p:txBody>
          <a:bodyPr/>
          <a:lstStyle>
            <a:lvl1pPr marL="0" indent="0" algn="ctr">
              <a:buNone/>
              <a:defRPr/>
            </a:lvl1pPr>
          </a:lstStyle>
          <a:p>
            <a:pPr lvl="0"/>
            <a:r>
              <a:rPr lang="en-US"/>
              <a:t> </a:t>
            </a:r>
          </a:p>
        </p:txBody>
      </p:sp>
      <p:sp>
        <p:nvSpPr>
          <p:cNvPr id="56" name="Text Placeholder 9">
            <a:extLst>
              <a:ext uri="{FF2B5EF4-FFF2-40B4-BE49-F238E27FC236}">
                <a16:creationId xmlns:a16="http://schemas.microsoft.com/office/drawing/2014/main" id="{175C14E2-0E61-4EF6-AD86-935A280FE224}"/>
              </a:ext>
            </a:extLst>
          </p:cNvPr>
          <p:cNvSpPr>
            <a:spLocks noGrp="1"/>
          </p:cNvSpPr>
          <p:nvPr>
            <p:ph type="body" sz="quarter" idx="53"/>
          </p:nvPr>
        </p:nvSpPr>
        <p:spPr>
          <a:xfrm>
            <a:off x="8916925" y="2008069"/>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1" name="Picture Placeholder 7">
            <a:extLst>
              <a:ext uri="{FF2B5EF4-FFF2-40B4-BE49-F238E27FC236}">
                <a16:creationId xmlns:a16="http://schemas.microsoft.com/office/drawing/2014/main" id="{025B5344-8CA8-4E53-A725-2C0681A881A6}"/>
              </a:ext>
            </a:extLst>
          </p:cNvPr>
          <p:cNvSpPr>
            <a:spLocks noGrp="1"/>
          </p:cNvSpPr>
          <p:nvPr>
            <p:ph type="pic" sz="quarter" idx="29" hasCustomPrompt="1"/>
          </p:nvPr>
        </p:nvSpPr>
        <p:spPr>
          <a:xfrm>
            <a:off x="5160648" y="0"/>
            <a:ext cx="3200400" cy="6858000"/>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Tree>
    <p:extLst>
      <p:ext uri="{BB962C8B-B14F-4D97-AF65-F5344CB8AC3E}">
        <p14:creationId xmlns:p14="http://schemas.microsoft.com/office/powerpoint/2010/main" val="2867446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Quad Content">
    <p:spTree>
      <p:nvGrpSpPr>
        <p:cNvPr id="1" name=""/>
        <p:cNvGrpSpPr/>
        <p:nvPr/>
      </p:nvGrpSpPr>
      <p:grpSpPr>
        <a:xfrm>
          <a:off x="0" y="0"/>
          <a:ext cx="0" cy="0"/>
          <a:chOff x="0" y="0"/>
          <a:chExt cx="0" cy="0"/>
        </a:xfrm>
      </p:grpSpPr>
      <p:sp>
        <p:nvSpPr>
          <p:cNvPr id="19" name="Text Placeholder 9">
            <a:extLst>
              <a:ext uri="{FF2B5EF4-FFF2-40B4-BE49-F238E27FC236}">
                <a16:creationId xmlns:a16="http://schemas.microsoft.com/office/drawing/2014/main" id="{CFB48339-C9D2-4154-8155-94A2318DBBA0}"/>
              </a:ext>
            </a:extLst>
          </p:cNvPr>
          <p:cNvSpPr>
            <a:spLocks noGrp="1"/>
          </p:cNvSpPr>
          <p:nvPr>
            <p:ph type="body" sz="quarter" idx="44" hasCustomPrompt="1"/>
          </p:nvPr>
        </p:nvSpPr>
        <p:spPr>
          <a:xfrm>
            <a:off x="3700273" y="3838132"/>
            <a:ext cx="456590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3700272" y="1122364"/>
            <a:ext cx="4565525"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8916925" y="1008607"/>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Maecenas.</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8916925" y="999462"/>
            <a:ext cx="1212778"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8916925" y="595632"/>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3700272" y="2290353"/>
            <a:ext cx="456552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3700272" y="3205768"/>
            <a:ext cx="2807842" cy="9144"/>
          </a:xfrm>
          <a:solidFill>
            <a:schemeClr val="tx1"/>
          </a:solidFill>
        </p:spPr>
        <p:txBody>
          <a:bodyPr/>
          <a:lstStyle>
            <a:lvl1pPr marL="0" indent="0" algn="ctr">
              <a:buNone/>
              <a:defRPr>
                <a:solidFill>
                  <a:srgbClr val="211E1C"/>
                </a:solidFill>
              </a:defRPr>
            </a:lvl1pPr>
          </a:lstStyle>
          <a:p>
            <a:pPr lvl="0"/>
            <a:r>
              <a:rPr lang="en-US"/>
              <a:t> </a:t>
            </a:r>
          </a:p>
        </p:txBody>
      </p:sp>
      <p:sp>
        <p:nvSpPr>
          <p:cNvPr id="44" name="Text Placeholder 9">
            <a:extLst>
              <a:ext uri="{FF2B5EF4-FFF2-40B4-BE49-F238E27FC236}">
                <a16:creationId xmlns:a16="http://schemas.microsoft.com/office/drawing/2014/main" id="{1B24B197-BB67-4FC7-8216-4C3DA48B96FE}"/>
              </a:ext>
            </a:extLst>
          </p:cNvPr>
          <p:cNvSpPr>
            <a:spLocks noGrp="1"/>
          </p:cNvSpPr>
          <p:nvPr>
            <p:ph type="body" sz="quarter" idx="45" hasCustomPrompt="1"/>
          </p:nvPr>
        </p:nvSpPr>
        <p:spPr>
          <a:xfrm>
            <a:off x="8916925" y="5251967"/>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p>
        </p:txBody>
      </p:sp>
      <p:sp>
        <p:nvSpPr>
          <p:cNvPr id="45" name="Text Placeholder 28">
            <a:extLst>
              <a:ext uri="{FF2B5EF4-FFF2-40B4-BE49-F238E27FC236}">
                <a16:creationId xmlns:a16="http://schemas.microsoft.com/office/drawing/2014/main" id="{A86B6FF1-81E2-4194-8700-74398E26EA3D}"/>
              </a:ext>
            </a:extLst>
          </p:cNvPr>
          <p:cNvSpPr>
            <a:spLocks noGrp="1"/>
          </p:cNvSpPr>
          <p:nvPr>
            <p:ph type="body" sz="quarter" idx="46" hasCustomPrompt="1"/>
          </p:nvPr>
        </p:nvSpPr>
        <p:spPr>
          <a:xfrm>
            <a:off x="8916925" y="5242822"/>
            <a:ext cx="1212778" cy="9144"/>
          </a:xfrm>
          <a:solidFill>
            <a:schemeClr val="tx1"/>
          </a:solidFill>
        </p:spPr>
        <p:txBody>
          <a:bodyPr/>
          <a:lstStyle>
            <a:lvl1pPr marL="0" indent="0" algn="ctr">
              <a:buNone/>
              <a:defRPr/>
            </a:lvl1pPr>
          </a:lstStyle>
          <a:p>
            <a:pPr lvl="0"/>
            <a:r>
              <a:rPr lang="en-US"/>
              <a:t> </a:t>
            </a:r>
          </a:p>
        </p:txBody>
      </p:sp>
      <p:sp>
        <p:nvSpPr>
          <p:cNvPr id="46" name="Text Placeholder 9">
            <a:extLst>
              <a:ext uri="{FF2B5EF4-FFF2-40B4-BE49-F238E27FC236}">
                <a16:creationId xmlns:a16="http://schemas.microsoft.com/office/drawing/2014/main" id="{8A7D462E-5BAD-4BC6-8FA7-5CC56FE37B35}"/>
              </a:ext>
            </a:extLst>
          </p:cNvPr>
          <p:cNvSpPr>
            <a:spLocks noGrp="1"/>
          </p:cNvSpPr>
          <p:nvPr>
            <p:ph type="body" sz="quarter" idx="47"/>
          </p:nvPr>
        </p:nvSpPr>
        <p:spPr>
          <a:xfrm>
            <a:off x="8916925" y="4838992"/>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1" name="Text Placeholder 9">
            <a:extLst>
              <a:ext uri="{FF2B5EF4-FFF2-40B4-BE49-F238E27FC236}">
                <a16:creationId xmlns:a16="http://schemas.microsoft.com/office/drawing/2014/main" id="{21728D29-4D3C-4855-B418-0C288205FCDA}"/>
              </a:ext>
            </a:extLst>
          </p:cNvPr>
          <p:cNvSpPr>
            <a:spLocks noGrp="1"/>
          </p:cNvSpPr>
          <p:nvPr>
            <p:ph type="body" sz="quarter" idx="48" hasCustomPrompt="1"/>
          </p:nvPr>
        </p:nvSpPr>
        <p:spPr>
          <a:xfrm>
            <a:off x="8916925" y="3839530"/>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52" name="Text Placeholder 28">
            <a:extLst>
              <a:ext uri="{FF2B5EF4-FFF2-40B4-BE49-F238E27FC236}">
                <a16:creationId xmlns:a16="http://schemas.microsoft.com/office/drawing/2014/main" id="{95426623-8091-4B78-B3B7-6E389CAF1E80}"/>
              </a:ext>
            </a:extLst>
          </p:cNvPr>
          <p:cNvSpPr>
            <a:spLocks noGrp="1"/>
          </p:cNvSpPr>
          <p:nvPr>
            <p:ph type="body" sz="quarter" idx="49" hasCustomPrompt="1"/>
          </p:nvPr>
        </p:nvSpPr>
        <p:spPr>
          <a:xfrm>
            <a:off x="8916925" y="3830385"/>
            <a:ext cx="1212778" cy="9144"/>
          </a:xfrm>
          <a:solidFill>
            <a:schemeClr val="tx1"/>
          </a:solidFill>
        </p:spPr>
        <p:txBody>
          <a:bodyPr/>
          <a:lstStyle>
            <a:lvl1pPr marL="0" indent="0" algn="ctr">
              <a:buNone/>
              <a:defRPr/>
            </a:lvl1pPr>
          </a:lstStyle>
          <a:p>
            <a:pPr lvl="0"/>
            <a:r>
              <a:rPr lang="en-US"/>
              <a:t> </a:t>
            </a:r>
          </a:p>
        </p:txBody>
      </p:sp>
      <p:sp>
        <p:nvSpPr>
          <p:cNvPr id="53" name="Text Placeholder 9">
            <a:extLst>
              <a:ext uri="{FF2B5EF4-FFF2-40B4-BE49-F238E27FC236}">
                <a16:creationId xmlns:a16="http://schemas.microsoft.com/office/drawing/2014/main" id="{5FE75CE9-11EF-4C84-816A-30C461BE6AB8}"/>
              </a:ext>
            </a:extLst>
          </p:cNvPr>
          <p:cNvSpPr>
            <a:spLocks noGrp="1"/>
          </p:cNvSpPr>
          <p:nvPr>
            <p:ph type="body" sz="quarter" idx="50"/>
          </p:nvPr>
        </p:nvSpPr>
        <p:spPr>
          <a:xfrm>
            <a:off x="8916925" y="3426555"/>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4" name="Text Placeholder 9">
            <a:extLst>
              <a:ext uri="{FF2B5EF4-FFF2-40B4-BE49-F238E27FC236}">
                <a16:creationId xmlns:a16="http://schemas.microsoft.com/office/drawing/2014/main" id="{C9503ED5-3822-4C93-B84B-7E7A9464B9F9}"/>
              </a:ext>
            </a:extLst>
          </p:cNvPr>
          <p:cNvSpPr>
            <a:spLocks noGrp="1"/>
          </p:cNvSpPr>
          <p:nvPr>
            <p:ph type="body" sz="quarter" idx="51" hasCustomPrompt="1"/>
          </p:nvPr>
        </p:nvSpPr>
        <p:spPr>
          <a:xfrm>
            <a:off x="8916925" y="2421044"/>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55" name="Text Placeholder 28">
            <a:extLst>
              <a:ext uri="{FF2B5EF4-FFF2-40B4-BE49-F238E27FC236}">
                <a16:creationId xmlns:a16="http://schemas.microsoft.com/office/drawing/2014/main" id="{261F810D-6A6C-4B42-9A4A-76784CC15777}"/>
              </a:ext>
            </a:extLst>
          </p:cNvPr>
          <p:cNvSpPr>
            <a:spLocks noGrp="1"/>
          </p:cNvSpPr>
          <p:nvPr>
            <p:ph type="body" sz="quarter" idx="52" hasCustomPrompt="1"/>
          </p:nvPr>
        </p:nvSpPr>
        <p:spPr>
          <a:xfrm>
            <a:off x="8916925" y="2411899"/>
            <a:ext cx="1212778" cy="9144"/>
          </a:xfrm>
          <a:solidFill>
            <a:schemeClr val="tx1"/>
          </a:solidFill>
        </p:spPr>
        <p:txBody>
          <a:bodyPr/>
          <a:lstStyle>
            <a:lvl1pPr marL="0" indent="0" algn="ctr">
              <a:buNone/>
              <a:defRPr/>
            </a:lvl1pPr>
          </a:lstStyle>
          <a:p>
            <a:pPr lvl="0"/>
            <a:r>
              <a:rPr lang="en-US"/>
              <a:t> </a:t>
            </a:r>
          </a:p>
        </p:txBody>
      </p:sp>
      <p:sp>
        <p:nvSpPr>
          <p:cNvPr id="56" name="Text Placeholder 9">
            <a:extLst>
              <a:ext uri="{FF2B5EF4-FFF2-40B4-BE49-F238E27FC236}">
                <a16:creationId xmlns:a16="http://schemas.microsoft.com/office/drawing/2014/main" id="{175C14E2-0E61-4EF6-AD86-935A280FE224}"/>
              </a:ext>
            </a:extLst>
          </p:cNvPr>
          <p:cNvSpPr>
            <a:spLocks noGrp="1"/>
          </p:cNvSpPr>
          <p:nvPr>
            <p:ph type="body" sz="quarter" idx="53"/>
          </p:nvPr>
        </p:nvSpPr>
        <p:spPr>
          <a:xfrm>
            <a:off x="8916925" y="2008069"/>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1" name="Picture Placeholder 7">
            <a:extLst>
              <a:ext uri="{FF2B5EF4-FFF2-40B4-BE49-F238E27FC236}">
                <a16:creationId xmlns:a16="http://schemas.microsoft.com/office/drawing/2014/main" id="{025B5344-8CA8-4E53-A725-2C0681A881A6}"/>
              </a:ext>
            </a:extLst>
          </p:cNvPr>
          <p:cNvSpPr>
            <a:spLocks noGrp="1"/>
          </p:cNvSpPr>
          <p:nvPr>
            <p:ph type="pic" sz="quarter" idx="29" hasCustomPrompt="1"/>
          </p:nvPr>
        </p:nvSpPr>
        <p:spPr>
          <a:xfrm>
            <a:off x="-1224" y="0"/>
            <a:ext cx="3200400" cy="6858000"/>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Tree>
    <p:extLst>
      <p:ext uri="{BB962C8B-B14F-4D97-AF65-F5344CB8AC3E}">
        <p14:creationId xmlns:p14="http://schemas.microsoft.com/office/powerpoint/2010/main" val="2042733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Quad Content">
    <p:spTree>
      <p:nvGrpSpPr>
        <p:cNvPr id="1" name=""/>
        <p:cNvGrpSpPr/>
        <p:nvPr/>
      </p:nvGrpSpPr>
      <p:grpSpPr>
        <a:xfrm>
          <a:off x="0" y="0"/>
          <a:ext cx="0" cy="0"/>
          <a:chOff x="0" y="0"/>
          <a:chExt cx="0" cy="0"/>
        </a:xfrm>
      </p:grpSpPr>
      <p:sp>
        <p:nvSpPr>
          <p:cNvPr id="19" name="Text Placeholder 9">
            <a:extLst>
              <a:ext uri="{FF2B5EF4-FFF2-40B4-BE49-F238E27FC236}">
                <a16:creationId xmlns:a16="http://schemas.microsoft.com/office/drawing/2014/main" id="{CFB48339-C9D2-4154-8155-94A2318DBBA0}"/>
              </a:ext>
            </a:extLst>
          </p:cNvPr>
          <p:cNvSpPr>
            <a:spLocks noGrp="1"/>
          </p:cNvSpPr>
          <p:nvPr>
            <p:ph type="body" sz="quarter" idx="44" hasCustomPrompt="1"/>
          </p:nvPr>
        </p:nvSpPr>
        <p:spPr>
          <a:xfrm>
            <a:off x="838201" y="3838132"/>
            <a:ext cx="371732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3717015"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8916925" y="1008607"/>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Maecenas.</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8916925" y="999462"/>
            <a:ext cx="1212778"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8916925" y="595632"/>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44" name="Text Placeholder 9">
            <a:extLst>
              <a:ext uri="{FF2B5EF4-FFF2-40B4-BE49-F238E27FC236}">
                <a16:creationId xmlns:a16="http://schemas.microsoft.com/office/drawing/2014/main" id="{1B24B197-BB67-4FC7-8216-4C3DA48B96FE}"/>
              </a:ext>
            </a:extLst>
          </p:cNvPr>
          <p:cNvSpPr>
            <a:spLocks noGrp="1"/>
          </p:cNvSpPr>
          <p:nvPr>
            <p:ph type="body" sz="quarter" idx="45" hasCustomPrompt="1"/>
          </p:nvPr>
        </p:nvSpPr>
        <p:spPr>
          <a:xfrm>
            <a:off x="8916925" y="5251967"/>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p>
        </p:txBody>
      </p:sp>
      <p:sp>
        <p:nvSpPr>
          <p:cNvPr id="45" name="Text Placeholder 28">
            <a:extLst>
              <a:ext uri="{FF2B5EF4-FFF2-40B4-BE49-F238E27FC236}">
                <a16:creationId xmlns:a16="http://schemas.microsoft.com/office/drawing/2014/main" id="{A86B6FF1-81E2-4194-8700-74398E26EA3D}"/>
              </a:ext>
            </a:extLst>
          </p:cNvPr>
          <p:cNvSpPr>
            <a:spLocks noGrp="1"/>
          </p:cNvSpPr>
          <p:nvPr>
            <p:ph type="body" sz="quarter" idx="46" hasCustomPrompt="1"/>
          </p:nvPr>
        </p:nvSpPr>
        <p:spPr>
          <a:xfrm>
            <a:off x="8916925" y="5242822"/>
            <a:ext cx="1212778" cy="9144"/>
          </a:xfrm>
          <a:solidFill>
            <a:schemeClr val="tx1"/>
          </a:solidFill>
        </p:spPr>
        <p:txBody>
          <a:bodyPr/>
          <a:lstStyle>
            <a:lvl1pPr marL="0" indent="0" algn="ctr">
              <a:buNone/>
              <a:defRPr/>
            </a:lvl1pPr>
          </a:lstStyle>
          <a:p>
            <a:pPr lvl="0"/>
            <a:r>
              <a:rPr lang="en-US"/>
              <a:t> </a:t>
            </a:r>
          </a:p>
        </p:txBody>
      </p:sp>
      <p:sp>
        <p:nvSpPr>
          <p:cNvPr id="46" name="Text Placeholder 9">
            <a:extLst>
              <a:ext uri="{FF2B5EF4-FFF2-40B4-BE49-F238E27FC236}">
                <a16:creationId xmlns:a16="http://schemas.microsoft.com/office/drawing/2014/main" id="{8A7D462E-5BAD-4BC6-8FA7-5CC56FE37B35}"/>
              </a:ext>
            </a:extLst>
          </p:cNvPr>
          <p:cNvSpPr>
            <a:spLocks noGrp="1"/>
          </p:cNvSpPr>
          <p:nvPr>
            <p:ph type="body" sz="quarter" idx="47"/>
          </p:nvPr>
        </p:nvSpPr>
        <p:spPr>
          <a:xfrm>
            <a:off x="8916925" y="4838992"/>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1" name="Text Placeholder 9">
            <a:extLst>
              <a:ext uri="{FF2B5EF4-FFF2-40B4-BE49-F238E27FC236}">
                <a16:creationId xmlns:a16="http://schemas.microsoft.com/office/drawing/2014/main" id="{21728D29-4D3C-4855-B418-0C288205FCDA}"/>
              </a:ext>
            </a:extLst>
          </p:cNvPr>
          <p:cNvSpPr>
            <a:spLocks noGrp="1"/>
          </p:cNvSpPr>
          <p:nvPr>
            <p:ph type="body" sz="quarter" idx="48" hasCustomPrompt="1"/>
          </p:nvPr>
        </p:nvSpPr>
        <p:spPr>
          <a:xfrm>
            <a:off x="8916925" y="3839530"/>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52" name="Text Placeholder 28">
            <a:extLst>
              <a:ext uri="{FF2B5EF4-FFF2-40B4-BE49-F238E27FC236}">
                <a16:creationId xmlns:a16="http://schemas.microsoft.com/office/drawing/2014/main" id="{95426623-8091-4B78-B3B7-6E389CAF1E80}"/>
              </a:ext>
            </a:extLst>
          </p:cNvPr>
          <p:cNvSpPr>
            <a:spLocks noGrp="1"/>
          </p:cNvSpPr>
          <p:nvPr>
            <p:ph type="body" sz="quarter" idx="49" hasCustomPrompt="1"/>
          </p:nvPr>
        </p:nvSpPr>
        <p:spPr>
          <a:xfrm>
            <a:off x="8916925" y="3830385"/>
            <a:ext cx="1212778" cy="9144"/>
          </a:xfrm>
          <a:solidFill>
            <a:schemeClr val="tx1"/>
          </a:solidFill>
        </p:spPr>
        <p:txBody>
          <a:bodyPr/>
          <a:lstStyle>
            <a:lvl1pPr marL="0" indent="0" algn="ctr">
              <a:buNone/>
              <a:defRPr/>
            </a:lvl1pPr>
          </a:lstStyle>
          <a:p>
            <a:pPr lvl="0"/>
            <a:r>
              <a:rPr lang="en-US"/>
              <a:t> </a:t>
            </a:r>
          </a:p>
        </p:txBody>
      </p:sp>
      <p:sp>
        <p:nvSpPr>
          <p:cNvPr id="53" name="Text Placeholder 9">
            <a:extLst>
              <a:ext uri="{FF2B5EF4-FFF2-40B4-BE49-F238E27FC236}">
                <a16:creationId xmlns:a16="http://schemas.microsoft.com/office/drawing/2014/main" id="{5FE75CE9-11EF-4C84-816A-30C461BE6AB8}"/>
              </a:ext>
            </a:extLst>
          </p:cNvPr>
          <p:cNvSpPr>
            <a:spLocks noGrp="1"/>
          </p:cNvSpPr>
          <p:nvPr>
            <p:ph type="body" sz="quarter" idx="50"/>
          </p:nvPr>
        </p:nvSpPr>
        <p:spPr>
          <a:xfrm>
            <a:off x="8916925" y="3426555"/>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4" name="Text Placeholder 9">
            <a:extLst>
              <a:ext uri="{FF2B5EF4-FFF2-40B4-BE49-F238E27FC236}">
                <a16:creationId xmlns:a16="http://schemas.microsoft.com/office/drawing/2014/main" id="{C9503ED5-3822-4C93-B84B-7E7A9464B9F9}"/>
              </a:ext>
            </a:extLst>
          </p:cNvPr>
          <p:cNvSpPr>
            <a:spLocks noGrp="1"/>
          </p:cNvSpPr>
          <p:nvPr>
            <p:ph type="body" sz="quarter" idx="51" hasCustomPrompt="1"/>
          </p:nvPr>
        </p:nvSpPr>
        <p:spPr>
          <a:xfrm>
            <a:off x="8916925" y="2421044"/>
            <a:ext cx="2436874"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a:t>
            </a:r>
          </a:p>
        </p:txBody>
      </p:sp>
      <p:sp>
        <p:nvSpPr>
          <p:cNvPr id="55" name="Text Placeholder 28">
            <a:extLst>
              <a:ext uri="{FF2B5EF4-FFF2-40B4-BE49-F238E27FC236}">
                <a16:creationId xmlns:a16="http://schemas.microsoft.com/office/drawing/2014/main" id="{261F810D-6A6C-4B42-9A4A-76784CC15777}"/>
              </a:ext>
            </a:extLst>
          </p:cNvPr>
          <p:cNvSpPr>
            <a:spLocks noGrp="1"/>
          </p:cNvSpPr>
          <p:nvPr>
            <p:ph type="body" sz="quarter" idx="52" hasCustomPrompt="1"/>
          </p:nvPr>
        </p:nvSpPr>
        <p:spPr>
          <a:xfrm>
            <a:off x="8916925" y="2411899"/>
            <a:ext cx="1212778" cy="9144"/>
          </a:xfrm>
          <a:solidFill>
            <a:schemeClr val="tx1"/>
          </a:solidFill>
        </p:spPr>
        <p:txBody>
          <a:bodyPr/>
          <a:lstStyle>
            <a:lvl1pPr marL="0" indent="0" algn="ctr">
              <a:buNone/>
              <a:defRPr/>
            </a:lvl1pPr>
          </a:lstStyle>
          <a:p>
            <a:pPr lvl="0"/>
            <a:r>
              <a:rPr lang="en-US"/>
              <a:t> </a:t>
            </a:r>
          </a:p>
        </p:txBody>
      </p:sp>
      <p:sp>
        <p:nvSpPr>
          <p:cNvPr id="56" name="Text Placeholder 9">
            <a:extLst>
              <a:ext uri="{FF2B5EF4-FFF2-40B4-BE49-F238E27FC236}">
                <a16:creationId xmlns:a16="http://schemas.microsoft.com/office/drawing/2014/main" id="{175C14E2-0E61-4EF6-AD86-935A280FE224}"/>
              </a:ext>
            </a:extLst>
          </p:cNvPr>
          <p:cNvSpPr>
            <a:spLocks noGrp="1"/>
          </p:cNvSpPr>
          <p:nvPr>
            <p:ph type="body" sz="quarter" idx="53"/>
          </p:nvPr>
        </p:nvSpPr>
        <p:spPr>
          <a:xfrm>
            <a:off x="8916925" y="2008069"/>
            <a:ext cx="2436874"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1" name="Picture Placeholder 7">
            <a:extLst>
              <a:ext uri="{FF2B5EF4-FFF2-40B4-BE49-F238E27FC236}">
                <a16:creationId xmlns:a16="http://schemas.microsoft.com/office/drawing/2014/main" id="{025B5344-8CA8-4E53-A725-2C0681A881A6}"/>
              </a:ext>
            </a:extLst>
          </p:cNvPr>
          <p:cNvSpPr>
            <a:spLocks noGrp="1"/>
          </p:cNvSpPr>
          <p:nvPr>
            <p:ph type="pic" sz="quarter" idx="29" hasCustomPrompt="1"/>
          </p:nvPr>
        </p:nvSpPr>
        <p:spPr>
          <a:xfrm>
            <a:off x="5160648" y="595632"/>
            <a:ext cx="3200400" cy="1256248"/>
          </a:xfrm>
          <a:solidFill>
            <a:srgbClr val="FF0000"/>
          </a:solidFill>
        </p:spPr>
        <p:txBody>
          <a:bodyPr anchor="ctr">
            <a:normAutofit/>
          </a:bodyPr>
          <a:lstStyle>
            <a:lvl1pPr marL="0" indent="0" algn="ctr">
              <a:buNone/>
              <a:defRPr sz="900"/>
            </a:lvl1pPr>
          </a:lstStyle>
          <a:p>
            <a:r>
              <a:rPr lang="en-US"/>
              <a:t>CLICK ICON TO ADD PICTURE</a:t>
            </a:r>
          </a:p>
          <a:p>
            <a:r>
              <a:rPr lang="en-US"/>
              <a:t>↓</a:t>
            </a:r>
          </a:p>
          <a:p>
            <a:endParaRPr lang="en-US"/>
          </a:p>
          <a:p>
            <a:endParaRPr lang="en-US"/>
          </a:p>
          <a:p>
            <a:endParaRPr lang="en-US"/>
          </a:p>
        </p:txBody>
      </p:sp>
      <p:sp>
        <p:nvSpPr>
          <p:cNvPr id="22" name="Picture Placeholder 7">
            <a:extLst>
              <a:ext uri="{FF2B5EF4-FFF2-40B4-BE49-F238E27FC236}">
                <a16:creationId xmlns:a16="http://schemas.microsoft.com/office/drawing/2014/main" id="{356BBF39-D500-4739-81EE-FEA20AF80F79}"/>
              </a:ext>
            </a:extLst>
          </p:cNvPr>
          <p:cNvSpPr>
            <a:spLocks noGrp="1"/>
          </p:cNvSpPr>
          <p:nvPr>
            <p:ph type="pic" sz="quarter" idx="54" hasCustomPrompt="1"/>
          </p:nvPr>
        </p:nvSpPr>
        <p:spPr>
          <a:xfrm>
            <a:off x="5160648" y="2008069"/>
            <a:ext cx="3200400" cy="1256248"/>
          </a:xfrm>
          <a:solidFill>
            <a:srgbClr val="FF0000"/>
          </a:solidFill>
        </p:spPr>
        <p:txBody>
          <a:bodyPr anchor="ctr">
            <a:normAutofit/>
          </a:bodyPr>
          <a:lstStyle>
            <a:lvl1pPr marL="0" indent="0" algn="ctr">
              <a:buNone/>
              <a:defRPr sz="900"/>
            </a:lvl1pPr>
          </a:lstStyle>
          <a:p>
            <a:r>
              <a:rPr lang="en-US"/>
              <a:t>CLICK ICON TO ADD PICTURE</a:t>
            </a:r>
          </a:p>
          <a:p>
            <a:r>
              <a:rPr lang="en-US"/>
              <a:t>↓</a:t>
            </a:r>
          </a:p>
          <a:p>
            <a:endParaRPr lang="en-US"/>
          </a:p>
          <a:p>
            <a:endParaRPr lang="en-US"/>
          </a:p>
          <a:p>
            <a:endParaRPr lang="en-US"/>
          </a:p>
        </p:txBody>
      </p:sp>
      <p:sp>
        <p:nvSpPr>
          <p:cNvPr id="23" name="Picture Placeholder 7">
            <a:extLst>
              <a:ext uri="{FF2B5EF4-FFF2-40B4-BE49-F238E27FC236}">
                <a16:creationId xmlns:a16="http://schemas.microsoft.com/office/drawing/2014/main" id="{C28D6654-DA73-45ED-ACAF-6186977B8844}"/>
              </a:ext>
            </a:extLst>
          </p:cNvPr>
          <p:cNvSpPr>
            <a:spLocks noGrp="1"/>
          </p:cNvSpPr>
          <p:nvPr>
            <p:ph type="pic" sz="quarter" idx="55" hasCustomPrompt="1"/>
          </p:nvPr>
        </p:nvSpPr>
        <p:spPr>
          <a:xfrm>
            <a:off x="5160648" y="3420506"/>
            <a:ext cx="3200400" cy="1256248"/>
          </a:xfrm>
          <a:solidFill>
            <a:srgbClr val="FF0000"/>
          </a:solidFill>
        </p:spPr>
        <p:txBody>
          <a:bodyPr anchor="ctr">
            <a:normAutofit/>
          </a:bodyPr>
          <a:lstStyle>
            <a:lvl1pPr marL="0" indent="0" algn="ctr">
              <a:buNone/>
              <a:defRPr sz="900"/>
            </a:lvl1pPr>
          </a:lstStyle>
          <a:p>
            <a:r>
              <a:rPr lang="en-US"/>
              <a:t>CLICK ICON TO ADD PICTURE</a:t>
            </a:r>
          </a:p>
          <a:p>
            <a:r>
              <a:rPr lang="en-US"/>
              <a:t>↓</a:t>
            </a:r>
          </a:p>
          <a:p>
            <a:endParaRPr lang="en-US"/>
          </a:p>
          <a:p>
            <a:endParaRPr lang="en-US"/>
          </a:p>
          <a:p>
            <a:endParaRPr lang="en-US"/>
          </a:p>
        </p:txBody>
      </p:sp>
      <p:sp>
        <p:nvSpPr>
          <p:cNvPr id="25" name="Picture Placeholder 7">
            <a:extLst>
              <a:ext uri="{FF2B5EF4-FFF2-40B4-BE49-F238E27FC236}">
                <a16:creationId xmlns:a16="http://schemas.microsoft.com/office/drawing/2014/main" id="{57185EC8-0D9B-46D9-9302-C3371CD34989}"/>
              </a:ext>
            </a:extLst>
          </p:cNvPr>
          <p:cNvSpPr>
            <a:spLocks noGrp="1"/>
          </p:cNvSpPr>
          <p:nvPr>
            <p:ph type="pic" sz="quarter" idx="56" hasCustomPrompt="1"/>
          </p:nvPr>
        </p:nvSpPr>
        <p:spPr>
          <a:xfrm>
            <a:off x="5160648" y="4838992"/>
            <a:ext cx="3200400" cy="1256248"/>
          </a:xfrm>
          <a:solidFill>
            <a:srgbClr val="FF0000"/>
          </a:solidFill>
        </p:spPr>
        <p:txBody>
          <a:bodyPr anchor="ctr">
            <a:normAutofit/>
          </a:bodyPr>
          <a:lstStyle>
            <a:lvl1pPr marL="0" indent="0" algn="ctr">
              <a:buNone/>
              <a:defRPr sz="900"/>
            </a:lvl1pPr>
          </a:lstStyle>
          <a:p>
            <a:r>
              <a:rPr lang="en-US"/>
              <a:t>CLICK ICON TO ADD PICTURE</a:t>
            </a:r>
          </a:p>
          <a:p>
            <a:r>
              <a:rPr lang="en-US"/>
              <a:t>↓</a:t>
            </a:r>
          </a:p>
          <a:p>
            <a:endParaRPr lang="en-US"/>
          </a:p>
          <a:p>
            <a:endParaRPr lang="en-US"/>
          </a:p>
          <a:p>
            <a:endParaRPr lang="en-US"/>
          </a:p>
        </p:txBody>
      </p:sp>
    </p:spTree>
    <p:extLst>
      <p:ext uri="{BB962C8B-B14F-4D97-AF65-F5344CB8AC3E}">
        <p14:creationId xmlns:p14="http://schemas.microsoft.com/office/powerpoint/2010/main" val="972656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Quad Content">
    <p:spTree>
      <p:nvGrpSpPr>
        <p:cNvPr id="1" name=""/>
        <p:cNvGrpSpPr/>
        <p:nvPr/>
      </p:nvGrpSpPr>
      <p:grpSpPr>
        <a:xfrm>
          <a:off x="0" y="0"/>
          <a:ext cx="0" cy="0"/>
          <a:chOff x="0" y="0"/>
          <a:chExt cx="0" cy="0"/>
        </a:xfrm>
      </p:grpSpPr>
      <p:sp>
        <p:nvSpPr>
          <p:cNvPr id="25" name="Picture Placeholder 7">
            <a:extLst>
              <a:ext uri="{FF2B5EF4-FFF2-40B4-BE49-F238E27FC236}">
                <a16:creationId xmlns:a16="http://schemas.microsoft.com/office/drawing/2014/main" id="{49E937FF-7ADE-4FA8-A31C-3257A1CFC8C4}"/>
              </a:ext>
            </a:extLst>
          </p:cNvPr>
          <p:cNvSpPr>
            <a:spLocks noGrp="1"/>
          </p:cNvSpPr>
          <p:nvPr>
            <p:ph type="pic" sz="quarter" idx="29" hasCustomPrompt="1"/>
          </p:nvPr>
        </p:nvSpPr>
        <p:spPr>
          <a:xfrm>
            <a:off x="838200" y="2220452"/>
            <a:ext cx="2286000" cy="2286000"/>
          </a:xfrm>
          <a:prstGeom prst="ellipse">
            <a:avLst/>
          </a:prstGeom>
          <a:solidFill>
            <a:srgbClr val="FF0000"/>
          </a:solidFill>
        </p:spPr>
        <p:txBody>
          <a:bodyPr anchor="ctr">
            <a:normAutofit/>
          </a:bodyPr>
          <a:lstStyle>
            <a:lvl1pPr marL="0" indent="0" algn="ctr">
              <a:buNone/>
              <a:defRPr sz="1400"/>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4237493" y="1122364"/>
            <a:ext cx="3717015" cy="729516"/>
          </a:xfrm>
        </p:spPr>
        <p:txBody>
          <a:bodyPr wrap="square" anchor="b">
            <a:normAutofit/>
          </a:bodyPr>
          <a:lstStyle>
            <a:lvl1pPr algn="ctr">
              <a:defRPr sz="3200" cap="all" baseline="0">
                <a:solidFill>
                  <a:srgbClr val="211E1C"/>
                </a:solidFill>
                <a:latin typeface="Oswald" panose="02000503000000000000" pitchFamily="2" charset="0"/>
              </a:defRPr>
            </a:lvl1pPr>
          </a:lstStyle>
          <a:p>
            <a:r>
              <a:rPr lang="en-US"/>
              <a:t>Slide title</a:t>
            </a:r>
          </a:p>
        </p:txBody>
      </p:sp>
      <p:sp>
        <p:nvSpPr>
          <p:cNvPr id="27" name="Text Placeholder 9">
            <a:extLst>
              <a:ext uri="{FF2B5EF4-FFF2-40B4-BE49-F238E27FC236}">
                <a16:creationId xmlns:a16="http://schemas.microsoft.com/office/drawing/2014/main" id="{2D050245-6B82-4F44-B717-BF05298DBC31}"/>
              </a:ext>
            </a:extLst>
          </p:cNvPr>
          <p:cNvSpPr>
            <a:spLocks noGrp="1"/>
          </p:cNvSpPr>
          <p:nvPr>
            <p:ph type="body" sz="quarter" idx="45" hasCustomPrompt="1"/>
          </p:nvPr>
        </p:nvSpPr>
        <p:spPr>
          <a:xfrm>
            <a:off x="838200" y="4937693"/>
            <a:ext cx="2286000"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0" name="Text Placeholder 28">
            <a:extLst>
              <a:ext uri="{FF2B5EF4-FFF2-40B4-BE49-F238E27FC236}">
                <a16:creationId xmlns:a16="http://schemas.microsoft.com/office/drawing/2014/main" id="{139711DF-66FC-445E-A65E-B0A2D5813E6A}"/>
              </a:ext>
            </a:extLst>
          </p:cNvPr>
          <p:cNvSpPr>
            <a:spLocks noGrp="1"/>
          </p:cNvSpPr>
          <p:nvPr>
            <p:ph type="body" sz="quarter" idx="46" hasCustomPrompt="1"/>
          </p:nvPr>
        </p:nvSpPr>
        <p:spPr>
          <a:xfrm>
            <a:off x="1504908" y="4928548"/>
            <a:ext cx="939354" cy="9144"/>
          </a:xfrm>
          <a:solidFill>
            <a:schemeClr val="tx1"/>
          </a:solidFill>
        </p:spPr>
        <p:txBody>
          <a:bodyPr/>
          <a:lstStyle>
            <a:lvl1pPr marL="0" indent="0" algn="ctr">
              <a:buNone/>
              <a:defRPr/>
            </a:lvl1pPr>
          </a:lstStyle>
          <a:p>
            <a:pPr lvl="0"/>
            <a:r>
              <a:rPr lang="en-US"/>
              <a:t> </a:t>
            </a:r>
          </a:p>
        </p:txBody>
      </p:sp>
      <p:sp>
        <p:nvSpPr>
          <p:cNvPr id="31" name="Text Placeholder 9">
            <a:extLst>
              <a:ext uri="{FF2B5EF4-FFF2-40B4-BE49-F238E27FC236}">
                <a16:creationId xmlns:a16="http://schemas.microsoft.com/office/drawing/2014/main" id="{D8E815EA-AF5F-4CD5-9117-45A88FA97B7B}"/>
              </a:ext>
            </a:extLst>
          </p:cNvPr>
          <p:cNvSpPr>
            <a:spLocks noGrp="1"/>
          </p:cNvSpPr>
          <p:nvPr>
            <p:ph type="body" sz="quarter" idx="47"/>
          </p:nvPr>
        </p:nvSpPr>
        <p:spPr>
          <a:xfrm>
            <a:off x="838200" y="4524718"/>
            <a:ext cx="2286000"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20" name="Picture Placeholder 7">
            <a:extLst>
              <a:ext uri="{FF2B5EF4-FFF2-40B4-BE49-F238E27FC236}">
                <a16:creationId xmlns:a16="http://schemas.microsoft.com/office/drawing/2014/main" id="{26E5CE53-8E4F-4518-9CD4-66DDE7CC9974}"/>
              </a:ext>
            </a:extLst>
          </p:cNvPr>
          <p:cNvSpPr>
            <a:spLocks noGrp="1"/>
          </p:cNvSpPr>
          <p:nvPr>
            <p:ph type="pic" sz="quarter" idx="48" hasCustomPrompt="1"/>
          </p:nvPr>
        </p:nvSpPr>
        <p:spPr>
          <a:xfrm>
            <a:off x="9067800" y="2220473"/>
            <a:ext cx="2286000" cy="2286000"/>
          </a:xfrm>
          <a:prstGeom prst="ellipse">
            <a:avLst/>
          </a:prstGeom>
          <a:solidFill>
            <a:srgbClr val="FF0000"/>
          </a:solidFill>
        </p:spPr>
        <p:txBody>
          <a:bodyPr anchor="ctr">
            <a:normAutofit/>
          </a:bodyPr>
          <a:lstStyle>
            <a:lvl1pPr marL="0" indent="0" algn="ctr">
              <a:buNone/>
              <a:defRPr sz="1400"/>
            </a:lvl1pPr>
          </a:lstStyle>
          <a:p>
            <a:r>
              <a:rPr lang="en-US"/>
              <a:t>CLICK ICON TO ADD PICTURE</a:t>
            </a:r>
          </a:p>
          <a:p>
            <a:r>
              <a:rPr lang="en-US"/>
              <a:t>↓</a:t>
            </a:r>
          </a:p>
          <a:p>
            <a:endParaRPr lang="en-US"/>
          </a:p>
          <a:p>
            <a:endParaRPr lang="en-US"/>
          </a:p>
          <a:p>
            <a:endParaRPr lang="en-US"/>
          </a:p>
        </p:txBody>
      </p:sp>
      <p:sp>
        <p:nvSpPr>
          <p:cNvPr id="21" name="Text Placeholder 9">
            <a:extLst>
              <a:ext uri="{FF2B5EF4-FFF2-40B4-BE49-F238E27FC236}">
                <a16:creationId xmlns:a16="http://schemas.microsoft.com/office/drawing/2014/main" id="{C5E9B241-323E-4857-BB40-60EDB9D8A340}"/>
              </a:ext>
            </a:extLst>
          </p:cNvPr>
          <p:cNvSpPr>
            <a:spLocks noGrp="1"/>
          </p:cNvSpPr>
          <p:nvPr>
            <p:ph type="body" sz="quarter" idx="49" hasCustomPrompt="1"/>
          </p:nvPr>
        </p:nvSpPr>
        <p:spPr>
          <a:xfrm>
            <a:off x="9067800" y="4937714"/>
            <a:ext cx="2286000"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22" name="Text Placeholder 28">
            <a:extLst>
              <a:ext uri="{FF2B5EF4-FFF2-40B4-BE49-F238E27FC236}">
                <a16:creationId xmlns:a16="http://schemas.microsoft.com/office/drawing/2014/main" id="{6FC21004-F1BA-411C-B633-DD7F3E7BCB6C}"/>
              </a:ext>
            </a:extLst>
          </p:cNvPr>
          <p:cNvSpPr>
            <a:spLocks noGrp="1"/>
          </p:cNvSpPr>
          <p:nvPr>
            <p:ph type="body" sz="quarter" idx="50" hasCustomPrompt="1"/>
          </p:nvPr>
        </p:nvSpPr>
        <p:spPr>
          <a:xfrm>
            <a:off x="9734508" y="4928569"/>
            <a:ext cx="939354" cy="9144"/>
          </a:xfrm>
          <a:solidFill>
            <a:schemeClr val="tx1"/>
          </a:solidFill>
        </p:spPr>
        <p:txBody>
          <a:bodyPr/>
          <a:lstStyle>
            <a:lvl1pPr marL="0" indent="0" algn="ctr">
              <a:buNone/>
              <a:defRPr/>
            </a:lvl1pPr>
          </a:lstStyle>
          <a:p>
            <a:pPr lvl="0"/>
            <a:r>
              <a:rPr lang="en-US"/>
              <a:t> </a:t>
            </a:r>
          </a:p>
        </p:txBody>
      </p:sp>
      <p:sp>
        <p:nvSpPr>
          <p:cNvPr id="26" name="Text Placeholder 9">
            <a:extLst>
              <a:ext uri="{FF2B5EF4-FFF2-40B4-BE49-F238E27FC236}">
                <a16:creationId xmlns:a16="http://schemas.microsoft.com/office/drawing/2014/main" id="{A506DE5E-B405-4C0D-81F4-D57383C8DAF4}"/>
              </a:ext>
            </a:extLst>
          </p:cNvPr>
          <p:cNvSpPr>
            <a:spLocks noGrp="1"/>
          </p:cNvSpPr>
          <p:nvPr>
            <p:ph type="body" sz="quarter" idx="51"/>
          </p:nvPr>
        </p:nvSpPr>
        <p:spPr>
          <a:xfrm>
            <a:off x="9067800" y="4524739"/>
            <a:ext cx="2286000"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2" name="Picture Placeholder 7">
            <a:extLst>
              <a:ext uri="{FF2B5EF4-FFF2-40B4-BE49-F238E27FC236}">
                <a16:creationId xmlns:a16="http://schemas.microsoft.com/office/drawing/2014/main" id="{8557AF07-16F7-4826-A25E-08107B48C859}"/>
              </a:ext>
            </a:extLst>
          </p:cNvPr>
          <p:cNvSpPr>
            <a:spLocks noGrp="1"/>
          </p:cNvSpPr>
          <p:nvPr>
            <p:ph type="pic" sz="quarter" idx="52" hasCustomPrompt="1"/>
          </p:nvPr>
        </p:nvSpPr>
        <p:spPr>
          <a:xfrm>
            <a:off x="6320748" y="2220451"/>
            <a:ext cx="2286000" cy="2286000"/>
          </a:xfrm>
          <a:prstGeom prst="ellipse">
            <a:avLst/>
          </a:prstGeom>
          <a:solidFill>
            <a:srgbClr val="FF0000"/>
          </a:solidFill>
        </p:spPr>
        <p:txBody>
          <a:bodyPr anchor="ctr">
            <a:normAutofit/>
          </a:bodyPr>
          <a:lstStyle>
            <a:lvl1pPr marL="0" indent="0" algn="ctr">
              <a:buNone/>
              <a:defRPr sz="1400"/>
            </a:lvl1pPr>
          </a:lstStyle>
          <a:p>
            <a:r>
              <a:rPr lang="en-US"/>
              <a:t>CLICK ICON TO ADD PICTURE</a:t>
            </a:r>
          </a:p>
          <a:p>
            <a:r>
              <a:rPr lang="en-US"/>
              <a:t>↓</a:t>
            </a:r>
          </a:p>
          <a:p>
            <a:endParaRPr lang="en-US"/>
          </a:p>
          <a:p>
            <a:endParaRPr lang="en-US"/>
          </a:p>
          <a:p>
            <a:endParaRPr lang="en-US"/>
          </a:p>
        </p:txBody>
      </p:sp>
      <p:sp>
        <p:nvSpPr>
          <p:cNvPr id="33" name="Text Placeholder 9">
            <a:extLst>
              <a:ext uri="{FF2B5EF4-FFF2-40B4-BE49-F238E27FC236}">
                <a16:creationId xmlns:a16="http://schemas.microsoft.com/office/drawing/2014/main" id="{BC73F95E-2FFD-4BC5-B72F-A29F819772A3}"/>
              </a:ext>
            </a:extLst>
          </p:cNvPr>
          <p:cNvSpPr>
            <a:spLocks noGrp="1"/>
          </p:cNvSpPr>
          <p:nvPr>
            <p:ph type="body" sz="quarter" idx="53" hasCustomPrompt="1"/>
          </p:nvPr>
        </p:nvSpPr>
        <p:spPr>
          <a:xfrm>
            <a:off x="6320748" y="4937692"/>
            <a:ext cx="2286000"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7" name="Text Placeholder 28">
            <a:extLst>
              <a:ext uri="{FF2B5EF4-FFF2-40B4-BE49-F238E27FC236}">
                <a16:creationId xmlns:a16="http://schemas.microsoft.com/office/drawing/2014/main" id="{C1321E58-5A55-40A1-9F40-1BFB8FABBCFC}"/>
              </a:ext>
            </a:extLst>
          </p:cNvPr>
          <p:cNvSpPr>
            <a:spLocks noGrp="1"/>
          </p:cNvSpPr>
          <p:nvPr>
            <p:ph type="body" sz="quarter" idx="54" hasCustomPrompt="1"/>
          </p:nvPr>
        </p:nvSpPr>
        <p:spPr>
          <a:xfrm>
            <a:off x="6987456" y="4928547"/>
            <a:ext cx="939354" cy="9144"/>
          </a:xfrm>
          <a:solidFill>
            <a:schemeClr val="tx1"/>
          </a:solidFill>
        </p:spPr>
        <p:txBody>
          <a:bodyPr/>
          <a:lstStyle>
            <a:lvl1pPr marL="0" indent="0" algn="ctr">
              <a:buNone/>
              <a:defRPr/>
            </a:lvl1pPr>
          </a:lstStyle>
          <a:p>
            <a:pPr lvl="0"/>
            <a:r>
              <a:rPr lang="en-US"/>
              <a:t> </a:t>
            </a:r>
          </a:p>
        </p:txBody>
      </p:sp>
      <p:sp>
        <p:nvSpPr>
          <p:cNvPr id="38" name="Text Placeholder 9">
            <a:extLst>
              <a:ext uri="{FF2B5EF4-FFF2-40B4-BE49-F238E27FC236}">
                <a16:creationId xmlns:a16="http://schemas.microsoft.com/office/drawing/2014/main" id="{24EE1CD7-D0D5-45FA-9876-8585CDB3A0B8}"/>
              </a:ext>
            </a:extLst>
          </p:cNvPr>
          <p:cNvSpPr>
            <a:spLocks noGrp="1"/>
          </p:cNvSpPr>
          <p:nvPr>
            <p:ph type="body" sz="quarter" idx="55"/>
          </p:nvPr>
        </p:nvSpPr>
        <p:spPr>
          <a:xfrm>
            <a:off x="6320748" y="4524717"/>
            <a:ext cx="2286000"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39" name="Picture Placeholder 7">
            <a:extLst>
              <a:ext uri="{FF2B5EF4-FFF2-40B4-BE49-F238E27FC236}">
                <a16:creationId xmlns:a16="http://schemas.microsoft.com/office/drawing/2014/main" id="{A9EC1C78-40D3-4318-B354-FE08BF395305}"/>
              </a:ext>
            </a:extLst>
          </p:cNvPr>
          <p:cNvSpPr>
            <a:spLocks noGrp="1"/>
          </p:cNvSpPr>
          <p:nvPr>
            <p:ph type="pic" sz="quarter" idx="56" hasCustomPrompt="1"/>
          </p:nvPr>
        </p:nvSpPr>
        <p:spPr>
          <a:xfrm>
            <a:off x="3529258" y="2220451"/>
            <a:ext cx="2286000" cy="2286000"/>
          </a:xfrm>
          <a:prstGeom prst="ellipse">
            <a:avLst/>
          </a:prstGeom>
          <a:solidFill>
            <a:srgbClr val="FF0000"/>
          </a:solidFill>
        </p:spPr>
        <p:txBody>
          <a:bodyPr anchor="ctr">
            <a:normAutofit/>
          </a:bodyPr>
          <a:lstStyle>
            <a:lvl1pPr marL="0" indent="0" algn="ctr">
              <a:buNone/>
              <a:defRPr sz="1400"/>
            </a:lvl1pPr>
          </a:lstStyle>
          <a:p>
            <a:r>
              <a:rPr lang="en-US"/>
              <a:t>CLICK ICON TO ADD PICTURE</a:t>
            </a:r>
          </a:p>
          <a:p>
            <a:r>
              <a:rPr lang="en-US"/>
              <a:t>↓</a:t>
            </a:r>
          </a:p>
          <a:p>
            <a:endParaRPr lang="en-US"/>
          </a:p>
          <a:p>
            <a:endParaRPr lang="en-US"/>
          </a:p>
          <a:p>
            <a:endParaRPr lang="en-US"/>
          </a:p>
        </p:txBody>
      </p:sp>
      <p:sp>
        <p:nvSpPr>
          <p:cNvPr id="40" name="Text Placeholder 9">
            <a:extLst>
              <a:ext uri="{FF2B5EF4-FFF2-40B4-BE49-F238E27FC236}">
                <a16:creationId xmlns:a16="http://schemas.microsoft.com/office/drawing/2014/main" id="{E1796D29-9DC2-4662-AC88-59DE1040D69A}"/>
              </a:ext>
            </a:extLst>
          </p:cNvPr>
          <p:cNvSpPr>
            <a:spLocks noGrp="1"/>
          </p:cNvSpPr>
          <p:nvPr>
            <p:ph type="body" sz="quarter" idx="57" hasCustomPrompt="1"/>
          </p:nvPr>
        </p:nvSpPr>
        <p:spPr>
          <a:xfrm>
            <a:off x="3529258" y="4937692"/>
            <a:ext cx="2286000" cy="1050086"/>
          </a:xfrm>
        </p:spPr>
        <p:txBody>
          <a:bodyPr>
            <a:normAutofit/>
          </a:bodyPr>
          <a:lstStyle>
            <a:lvl1pPr marL="0" indent="0" algn="ctr">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41" name="Text Placeholder 28">
            <a:extLst>
              <a:ext uri="{FF2B5EF4-FFF2-40B4-BE49-F238E27FC236}">
                <a16:creationId xmlns:a16="http://schemas.microsoft.com/office/drawing/2014/main" id="{DDAA5224-EC35-499E-91B6-398AE5AF5F94}"/>
              </a:ext>
            </a:extLst>
          </p:cNvPr>
          <p:cNvSpPr>
            <a:spLocks noGrp="1"/>
          </p:cNvSpPr>
          <p:nvPr>
            <p:ph type="body" sz="quarter" idx="58" hasCustomPrompt="1"/>
          </p:nvPr>
        </p:nvSpPr>
        <p:spPr>
          <a:xfrm>
            <a:off x="4195966" y="4928547"/>
            <a:ext cx="939354" cy="9144"/>
          </a:xfrm>
          <a:solidFill>
            <a:schemeClr val="tx1"/>
          </a:solidFill>
        </p:spPr>
        <p:txBody>
          <a:bodyPr/>
          <a:lstStyle>
            <a:lvl1pPr marL="0" indent="0" algn="ctr">
              <a:buNone/>
              <a:defRPr/>
            </a:lvl1pPr>
          </a:lstStyle>
          <a:p>
            <a:pPr lvl="0"/>
            <a:r>
              <a:rPr lang="en-US"/>
              <a:t> </a:t>
            </a:r>
          </a:p>
        </p:txBody>
      </p:sp>
      <p:sp>
        <p:nvSpPr>
          <p:cNvPr id="42" name="Text Placeholder 9">
            <a:extLst>
              <a:ext uri="{FF2B5EF4-FFF2-40B4-BE49-F238E27FC236}">
                <a16:creationId xmlns:a16="http://schemas.microsoft.com/office/drawing/2014/main" id="{61F1D055-E766-4D57-9A2E-87C50F00EB0F}"/>
              </a:ext>
            </a:extLst>
          </p:cNvPr>
          <p:cNvSpPr>
            <a:spLocks noGrp="1"/>
          </p:cNvSpPr>
          <p:nvPr>
            <p:ph type="body" sz="quarter" idx="59"/>
          </p:nvPr>
        </p:nvSpPr>
        <p:spPr>
          <a:xfrm>
            <a:off x="3529258" y="4524717"/>
            <a:ext cx="2286000" cy="403830"/>
          </a:xfrm>
        </p:spPr>
        <p:txBody>
          <a:bodyPr>
            <a:normAutofit/>
          </a:bodyPr>
          <a:lstStyle>
            <a:lvl1pPr marL="0" indent="0" algn="ctr">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2550229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Quad Content">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78E781A6-0A5C-4286-96C6-FF5AE109C701}"/>
              </a:ext>
            </a:extLst>
          </p:cNvPr>
          <p:cNvSpPr>
            <a:spLocks noGrp="1"/>
          </p:cNvSpPr>
          <p:nvPr>
            <p:ph type="pic" sz="quarter" idx="29" hasCustomPrompt="1"/>
          </p:nvPr>
        </p:nvSpPr>
        <p:spPr>
          <a:xfrm>
            <a:off x="6096000" y="0"/>
            <a:ext cx="6096000" cy="6858000"/>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19" name="Text Placeholder 9">
            <a:extLst>
              <a:ext uri="{FF2B5EF4-FFF2-40B4-BE49-F238E27FC236}">
                <a16:creationId xmlns:a16="http://schemas.microsoft.com/office/drawing/2014/main" id="{CFB48339-C9D2-4154-8155-94A2318DBBA0}"/>
              </a:ext>
            </a:extLst>
          </p:cNvPr>
          <p:cNvSpPr>
            <a:spLocks noGrp="1"/>
          </p:cNvSpPr>
          <p:nvPr>
            <p:ph type="body" sz="quarter" idx="44" hasCustomPrompt="1"/>
          </p:nvPr>
        </p:nvSpPr>
        <p:spPr>
          <a:xfrm>
            <a:off x="838201" y="3838132"/>
            <a:ext cx="371732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18" name="Text Placeholder 25">
            <a:extLst>
              <a:ext uri="{FF2B5EF4-FFF2-40B4-BE49-F238E27FC236}">
                <a16:creationId xmlns:a16="http://schemas.microsoft.com/office/drawing/2014/main" id="{CADA64B1-CAEC-4580-8B9B-A996B3335FC9}"/>
              </a:ext>
            </a:extLst>
          </p:cNvPr>
          <p:cNvSpPr>
            <a:spLocks noGrp="1"/>
          </p:cNvSpPr>
          <p:nvPr>
            <p:ph type="body" sz="quarter" idx="19" hasCustomPrompt="1"/>
          </p:nvPr>
        </p:nvSpPr>
        <p:spPr>
          <a:xfrm>
            <a:off x="9290304" y="292608"/>
            <a:ext cx="2901696" cy="6263641"/>
          </a:xfrm>
          <a:solidFill>
            <a:srgbClr val="F8C000">
              <a:alpha val="80000"/>
            </a:srgbClr>
          </a:solidFill>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9620575" y="1008607"/>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9620575" y="999462"/>
            <a:ext cx="1194574"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9620575" y="595632"/>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44" name="Text Placeholder 9">
            <a:extLst>
              <a:ext uri="{FF2B5EF4-FFF2-40B4-BE49-F238E27FC236}">
                <a16:creationId xmlns:a16="http://schemas.microsoft.com/office/drawing/2014/main" id="{1B24B197-BB67-4FC7-8216-4C3DA48B96FE}"/>
              </a:ext>
            </a:extLst>
          </p:cNvPr>
          <p:cNvSpPr>
            <a:spLocks noGrp="1"/>
          </p:cNvSpPr>
          <p:nvPr>
            <p:ph type="body" sz="quarter" idx="45" hasCustomPrompt="1"/>
          </p:nvPr>
        </p:nvSpPr>
        <p:spPr>
          <a:xfrm>
            <a:off x="9620575" y="5251967"/>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45" name="Text Placeholder 28">
            <a:extLst>
              <a:ext uri="{FF2B5EF4-FFF2-40B4-BE49-F238E27FC236}">
                <a16:creationId xmlns:a16="http://schemas.microsoft.com/office/drawing/2014/main" id="{A86B6FF1-81E2-4194-8700-74398E26EA3D}"/>
              </a:ext>
            </a:extLst>
          </p:cNvPr>
          <p:cNvSpPr>
            <a:spLocks noGrp="1"/>
          </p:cNvSpPr>
          <p:nvPr>
            <p:ph type="body" sz="quarter" idx="46" hasCustomPrompt="1"/>
          </p:nvPr>
        </p:nvSpPr>
        <p:spPr>
          <a:xfrm>
            <a:off x="9620575" y="5242822"/>
            <a:ext cx="1194574" cy="9144"/>
          </a:xfrm>
          <a:solidFill>
            <a:schemeClr val="tx1"/>
          </a:solidFill>
        </p:spPr>
        <p:txBody>
          <a:bodyPr/>
          <a:lstStyle>
            <a:lvl1pPr marL="0" indent="0" algn="ctr">
              <a:buNone/>
              <a:defRPr/>
            </a:lvl1pPr>
          </a:lstStyle>
          <a:p>
            <a:pPr lvl="0"/>
            <a:r>
              <a:rPr lang="en-US"/>
              <a:t> </a:t>
            </a:r>
          </a:p>
        </p:txBody>
      </p:sp>
      <p:sp>
        <p:nvSpPr>
          <p:cNvPr id="46" name="Text Placeholder 9">
            <a:extLst>
              <a:ext uri="{FF2B5EF4-FFF2-40B4-BE49-F238E27FC236}">
                <a16:creationId xmlns:a16="http://schemas.microsoft.com/office/drawing/2014/main" id="{8A7D462E-5BAD-4BC6-8FA7-5CC56FE37B35}"/>
              </a:ext>
            </a:extLst>
          </p:cNvPr>
          <p:cNvSpPr>
            <a:spLocks noGrp="1"/>
          </p:cNvSpPr>
          <p:nvPr>
            <p:ph type="body" sz="quarter" idx="47"/>
          </p:nvPr>
        </p:nvSpPr>
        <p:spPr>
          <a:xfrm>
            <a:off x="9620575" y="4838992"/>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1" name="Text Placeholder 9">
            <a:extLst>
              <a:ext uri="{FF2B5EF4-FFF2-40B4-BE49-F238E27FC236}">
                <a16:creationId xmlns:a16="http://schemas.microsoft.com/office/drawing/2014/main" id="{21728D29-4D3C-4855-B418-0C288205FCDA}"/>
              </a:ext>
            </a:extLst>
          </p:cNvPr>
          <p:cNvSpPr>
            <a:spLocks noGrp="1"/>
          </p:cNvSpPr>
          <p:nvPr>
            <p:ph type="body" sz="quarter" idx="48" hasCustomPrompt="1"/>
          </p:nvPr>
        </p:nvSpPr>
        <p:spPr>
          <a:xfrm>
            <a:off x="9620575" y="3839530"/>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52" name="Text Placeholder 28">
            <a:extLst>
              <a:ext uri="{FF2B5EF4-FFF2-40B4-BE49-F238E27FC236}">
                <a16:creationId xmlns:a16="http://schemas.microsoft.com/office/drawing/2014/main" id="{95426623-8091-4B78-B3B7-6E389CAF1E80}"/>
              </a:ext>
            </a:extLst>
          </p:cNvPr>
          <p:cNvSpPr>
            <a:spLocks noGrp="1"/>
          </p:cNvSpPr>
          <p:nvPr>
            <p:ph type="body" sz="quarter" idx="49" hasCustomPrompt="1"/>
          </p:nvPr>
        </p:nvSpPr>
        <p:spPr>
          <a:xfrm>
            <a:off x="9620575" y="3830385"/>
            <a:ext cx="1194574" cy="9144"/>
          </a:xfrm>
          <a:solidFill>
            <a:schemeClr val="tx1"/>
          </a:solidFill>
        </p:spPr>
        <p:txBody>
          <a:bodyPr/>
          <a:lstStyle>
            <a:lvl1pPr marL="0" indent="0" algn="ctr">
              <a:buNone/>
              <a:defRPr/>
            </a:lvl1pPr>
          </a:lstStyle>
          <a:p>
            <a:pPr lvl="0"/>
            <a:r>
              <a:rPr lang="en-US"/>
              <a:t> </a:t>
            </a:r>
          </a:p>
        </p:txBody>
      </p:sp>
      <p:sp>
        <p:nvSpPr>
          <p:cNvPr id="53" name="Text Placeholder 9">
            <a:extLst>
              <a:ext uri="{FF2B5EF4-FFF2-40B4-BE49-F238E27FC236}">
                <a16:creationId xmlns:a16="http://schemas.microsoft.com/office/drawing/2014/main" id="{5FE75CE9-11EF-4C84-816A-30C461BE6AB8}"/>
              </a:ext>
            </a:extLst>
          </p:cNvPr>
          <p:cNvSpPr>
            <a:spLocks noGrp="1"/>
          </p:cNvSpPr>
          <p:nvPr>
            <p:ph type="body" sz="quarter" idx="50"/>
          </p:nvPr>
        </p:nvSpPr>
        <p:spPr>
          <a:xfrm>
            <a:off x="9620575" y="3426555"/>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4" name="Text Placeholder 9">
            <a:extLst>
              <a:ext uri="{FF2B5EF4-FFF2-40B4-BE49-F238E27FC236}">
                <a16:creationId xmlns:a16="http://schemas.microsoft.com/office/drawing/2014/main" id="{C9503ED5-3822-4C93-B84B-7E7A9464B9F9}"/>
              </a:ext>
            </a:extLst>
          </p:cNvPr>
          <p:cNvSpPr>
            <a:spLocks noGrp="1"/>
          </p:cNvSpPr>
          <p:nvPr>
            <p:ph type="body" sz="quarter" idx="51" hasCustomPrompt="1"/>
          </p:nvPr>
        </p:nvSpPr>
        <p:spPr>
          <a:xfrm>
            <a:off x="9620575" y="2421044"/>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55" name="Text Placeholder 28">
            <a:extLst>
              <a:ext uri="{FF2B5EF4-FFF2-40B4-BE49-F238E27FC236}">
                <a16:creationId xmlns:a16="http://schemas.microsoft.com/office/drawing/2014/main" id="{261F810D-6A6C-4B42-9A4A-76784CC15777}"/>
              </a:ext>
            </a:extLst>
          </p:cNvPr>
          <p:cNvSpPr>
            <a:spLocks noGrp="1"/>
          </p:cNvSpPr>
          <p:nvPr>
            <p:ph type="body" sz="quarter" idx="52" hasCustomPrompt="1"/>
          </p:nvPr>
        </p:nvSpPr>
        <p:spPr>
          <a:xfrm>
            <a:off x="9620575" y="2411899"/>
            <a:ext cx="1194574" cy="9144"/>
          </a:xfrm>
          <a:solidFill>
            <a:schemeClr val="tx1"/>
          </a:solidFill>
        </p:spPr>
        <p:txBody>
          <a:bodyPr/>
          <a:lstStyle>
            <a:lvl1pPr marL="0" indent="0" algn="ctr">
              <a:buNone/>
              <a:defRPr/>
            </a:lvl1pPr>
          </a:lstStyle>
          <a:p>
            <a:pPr lvl="0"/>
            <a:r>
              <a:rPr lang="en-US"/>
              <a:t> </a:t>
            </a:r>
          </a:p>
        </p:txBody>
      </p:sp>
      <p:sp>
        <p:nvSpPr>
          <p:cNvPr id="56" name="Text Placeholder 9">
            <a:extLst>
              <a:ext uri="{FF2B5EF4-FFF2-40B4-BE49-F238E27FC236}">
                <a16:creationId xmlns:a16="http://schemas.microsoft.com/office/drawing/2014/main" id="{175C14E2-0E61-4EF6-AD86-935A280FE224}"/>
              </a:ext>
            </a:extLst>
          </p:cNvPr>
          <p:cNvSpPr>
            <a:spLocks noGrp="1"/>
          </p:cNvSpPr>
          <p:nvPr>
            <p:ph type="body" sz="quarter" idx="53"/>
          </p:nvPr>
        </p:nvSpPr>
        <p:spPr>
          <a:xfrm>
            <a:off x="9620575" y="2008069"/>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2290364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Quad Content">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78E781A6-0A5C-4286-96C6-FF5AE109C701}"/>
              </a:ext>
            </a:extLst>
          </p:cNvPr>
          <p:cNvSpPr>
            <a:spLocks noGrp="1"/>
          </p:cNvSpPr>
          <p:nvPr>
            <p:ph type="pic" sz="quarter" idx="29" hasCustomPrompt="1"/>
          </p:nvPr>
        </p:nvSpPr>
        <p:spPr>
          <a:xfrm>
            <a:off x="7636478" y="0"/>
            <a:ext cx="4555522" cy="6858000"/>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19" name="Text Placeholder 9">
            <a:extLst>
              <a:ext uri="{FF2B5EF4-FFF2-40B4-BE49-F238E27FC236}">
                <a16:creationId xmlns:a16="http://schemas.microsoft.com/office/drawing/2014/main" id="{CFB48339-C9D2-4154-8155-94A2318DBBA0}"/>
              </a:ext>
            </a:extLst>
          </p:cNvPr>
          <p:cNvSpPr>
            <a:spLocks noGrp="1"/>
          </p:cNvSpPr>
          <p:nvPr>
            <p:ph type="body" sz="quarter" idx="44" hasCustomPrompt="1"/>
          </p:nvPr>
        </p:nvSpPr>
        <p:spPr>
          <a:xfrm>
            <a:off x="838201" y="3838132"/>
            <a:ext cx="3717323" cy="2381693"/>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18" name="Text Placeholder 25">
            <a:extLst>
              <a:ext uri="{FF2B5EF4-FFF2-40B4-BE49-F238E27FC236}">
                <a16:creationId xmlns:a16="http://schemas.microsoft.com/office/drawing/2014/main" id="{CADA64B1-CAEC-4580-8B9B-A996B3335FC9}"/>
              </a:ext>
            </a:extLst>
          </p:cNvPr>
          <p:cNvSpPr>
            <a:spLocks noGrp="1"/>
          </p:cNvSpPr>
          <p:nvPr>
            <p:ph type="body" sz="quarter" idx="19" hasCustomPrompt="1"/>
          </p:nvPr>
        </p:nvSpPr>
        <p:spPr>
          <a:xfrm>
            <a:off x="6205154" y="292608"/>
            <a:ext cx="2901696" cy="6263641"/>
          </a:xfrm>
          <a:solidFill>
            <a:srgbClr val="F8C000">
              <a:alpha val="80000"/>
            </a:srgbClr>
          </a:solidFill>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4592954"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6" name="Text Placeholder 9">
            <a:extLst>
              <a:ext uri="{FF2B5EF4-FFF2-40B4-BE49-F238E27FC236}">
                <a16:creationId xmlns:a16="http://schemas.microsoft.com/office/drawing/2014/main" id="{C4A81108-AACA-4E2D-84B5-C486EC8A7425}"/>
              </a:ext>
            </a:extLst>
          </p:cNvPr>
          <p:cNvSpPr>
            <a:spLocks noGrp="1"/>
          </p:cNvSpPr>
          <p:nvPr>
            <p:ph type="body" sz="quarter" idx="20" hasCustomPrompt="1"/>
          </p:nvPr>
        </p:nvSpPr>
        <p:spPr>
          <a:xfrm>
            <a:off x="6535425" y="1008607"/>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37" name="Text Placeholder 28">
            <a:extLst>
              <a:ext uri="{FF2B5EF4-FFF2-40B4-BE49-F238E27FC236}">
                <a16:creationId xmlns:a16="http://schemas.microsoft.com/office/drawing/2014/main" id="{EBF73F38-2C95-42A6-9BDA-9510336A1C98}"/>
              </a:ext>
            </a:extLst>
          </p:cNvPr>
          <p:cNvSpPr>
            <a:spLocks noGrp="1"/>
          </p:cNvSpPr>
          <p:nvPr>
            <p:ph type="body" sz="quarter" idx="22" hasCustomPrompt="1"/>
          </p:nvPr>
        </p:nvSpPr>
        <p:spPr>
          <a:xfrm>
            <a:off x="6535425" y="999462"/>
            <a:ext cx="1194574" cy="9144"/>
          </a:xfrm>
          <a:solidFill>
            <a:schemeClr val="tx1"/>
          </a:solidFill>
        </p:spPr>
        <p:txBody>
          <a:bodyPr/>
          <a:lstStyle>
            <a:lvl1pPr marL="0" indent="0" algn="ctr">
              <a:buNone/>
              <a:defRPr/>
            </a:lvl1pPr>
          </a:lstStyle>
          <a:p>
            <a:pPr lvl="0"/>
            <a:r>
              <a:rPr lang="en-US"/>
              <a:t> </a:t>
            </a:r>
          </a:p>
        </p:txBody>
      </p:sp>
      <p:sp>
        <p:nvSpPr>
          <p:cNvPr id="24" name="Text Placeholder 9">
            <a:extLst>
              <a:ext uri="{FF2B5EF4-FFF2-40B4-BE49-F238E27FC236}">
                <a16:creationId xmlns:a16="http://schemas.microsoft.com/office/drawing/2014/main" id="{6D2C44DB-2CB9-419A-A90A-BCFC46B4CBF0}"/>
              </a:ext>
            </a:extLst>
          </p:cNvPr>
          <p:cNvSpPr>
            <a:spLocks noGrp="1"/>
          </p:cNvSpPr>
          <p:nvPr>
            <p:ph type="body" sz="quarter" idx="30"/>
          </p:nvPr>
        </p:nvSpPr>
        <p:spPr>
          <a:xfrm>
            <a:off x="6535425" y="595632"/>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16" name="Subtitle 2">
            <a:extLst>
              <a:ext uri="{FF2B5EF4-FFF2-40B4-BE49-F238E27FC236}">
                <a16:creationId xmlns:a16="http://schemas.microsoft.com/office/drawing/2014/main" id="{FC17018F-54D8-4DCC-89F7-23233E159A09}"/>
              </a:ext>
            </a:extLst>
          </p:cNvPr>
          <p:cNvSpPr>
            <a:spLocks noGrp="1"/>
          </p:cNvSpPr>
          <p:nvPr>
            <p:ph type="subTitle" idx="1" hasCustomPrompt="1"/>
          </p:nvPr>
        </p:nvSpPr>
        <p:spPr>
          <a:xfrm>
            <a:off x="838200" y="2290353"/>
            <a:ext cx="3717015"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a:t>
            </a:r>
          </a:p>
        </p:txBody>
      </p:sp>
      <p:sp>
        <p:nvSpPr>
          <p:cNvPr id="17" name="Text Placeholder 28">
            <a:extLst>
              <a:ext uri="{FF2B5EF4-FFF2-40B4-BE49-F238E27FC236}">
                <a16:creationId xmlns:a16="http://schemas.microsoft.com/office/drawing/2014/main" id="{C5C9A759-96FB-4B87-A7EC-AC6CECC2829E}"/>
              </a:ext>
            </a:extLst>
          </p:cNvPr>
          <p:cNvSpPr>
            <a:spLocks noGrp="1"/>
          </p:cNvSpPr>
          <p:nvPr>
            <p:ph type="body" sz="quarter" idx="37" hasCustomPrompt="1"/>
          </p:nvPr>
        </p:nvSpPr>
        <p:spPr>
          <a:xfrm>
            <a:off x="838200" y="3205768"/>
            <a:ext cx="2286000" cy="9144"/>
          </a:xfrm>
          <a:solidFill>
            <a:schemeClr val="tx1"/>
          </a:solidFill>
        </p:spPr>
        <p:txBody>
          <a:bodyPr/>
          <a:lstStyle>
            <a:lvl1pPr marL="0" indent="0" algn="ctr">
              <a:buNone/>
              <a:defRPr>
                <a:solidFill>
                  <a:srgbClr val="211E1C"/>
                </a:solidFill>
              </a:defRPr>
            </a:lvl1pPr>
          </a:lstStyle>
          <a:p>
            <a:pPr lvl="0"/>
            <a:r>
              <a:rPr lang="en-US"/>
              <a:t> </a:t>
            </a:r>
          </a:p>
        </p:txBody>
      </p:sp>
      <p:sp>
        <p:nvSpPr>
          <p:cNvPr id="44" name="Text Placeholder 9">
            <a:extLst>
              <a:ext uri="{FF2B5EF4-FFF2-40B4-BE49-F238E27FC236}">
                <a16:creationId xmlns:a16="http://schemas.microsoft.com/office/drawing/2014/main" id="{1B24B197-BB67-4FC7-8216-4C3DA48B96FE}"/>
              </a:ext>
            </a:extLst>
          </p:cNvPr>
          <p:cNvSpPr>
            <a:spLocks noGrp="1"/>
          </p:cNvSpPr>
          <p:nvPr>
            <p:ph type="body" sz="quarter" idx="45" hasCustomPrompt="1"/>
          </p:nvPr>
        </p:nvSpPr>
        <p:spPr>
          <a:xfrm>
            <a:off x="6535425" y="5251967"/>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45" name="Text Placeholder 28">
            <a:extLst>
              <a:ext uri="{FF2B5EF4-FFF2-40B4-BE49-F238E27FC236}">
                <a16:creationId xmlns:a16="http://schemas.microsoft.com/office/drawing/2014/main" id="{A86B6FF1-81E2-4194-8700-74398E26EA3D}"/>
              </a:ext>
            </a:extLst>
          </p:cNvPr>
          <p:cNvSpPr>
            <a:spLocks noGrp="1"/>
          </p:cNvSpPr>
          <p:nvPr>
            <p:ph type="body" sz="quarter" idx="46" hasCustomPrompt="1"/>
          </p:nvPr>
        </p:nvSpPr>
        <p:spPr>
          <a:xfrm>
            <a:off x="6535425" y="5242822"/>
            <a:ext cx="1194574" cy="9144"/>
          </a:xfrm>
          <a:solidFill>
            <a:schemeClr val="tx1"/>
          </a:solidFill>
        </p:spPr>
        <p:txBody>
          <a:bodyPr/>
          <a:lstStyle>
            <a:lvl1pPr marL="0" indent="0" algn="ctr">
              <a:buNone/>
              <a:defRPr/>
            </a:lvl1pPr>
          </a:lstStyle>
          <a:p>
            <a:pPr lvl="0"/>
            <a:r>
              <a:rPr lang="en-US"/>
              <a:t> </a:t>
            </a:r>
          </a:p>
        </p:txBody>
      </p:sp>
      <p:sp>
        <p:nvSpPr>
          <p:cNvPr id="46" name="Text Placeholder 9">
            <a:extLst>
              <a:ext uri="{FF2B5EF4-FFF2-40B4-BE49-F238E27FC236}">
                <a16:creationId xmlns:a16="http://schemas.microsoft.com/office/drawing/2014/main" id="{8A7D462E-5BAD-4BC6-8FA7-5CC56FE37B35}"/>
              </a:ext>
            </a:extLst>
          </p:cNvPr>
          <p:cNvSpPr>
            <a:spLocks noGrp="1"/>
          </p:cNvSpPr>
          <p:nvPr>
            <p:ph type="body" sz="quarter" idx="47"/>
          </p:nvPr>
        </p:nvSpPr>
        <p:spPr>
          <a:xfrm>
            <a:off x="6535425" y="4838992"/>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1" name="Text Placeholder 9">
            <a:extLst>
              <a:ext uri="{FF2B5EF4-FFF2-40B4-BE49-F238E27FC236}">
                <a16:creationId xmlns:a16="http://schemas.microsoft.com/office/drawing/2014/main" id="{21728D29-4D3C-4855-B418-0C288205FCDA}"/>
              </a:ext>
            </a:extLst>
          </p:cNvPr>
          <p:cNvSpPr>
            <a:spLocks noGrp="1"/>
          </p:cNvSpPr>
          <p:nvPr>
            <p:ph type="body" sz="quarter" idx="48" hasCustomPrompt="1"/>
          </p:nvPr>
        </p:nvSpPr>
        <p:spPr>
          <a:xfrm>
            <a:off x="6535425" y="3839530"/>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52" name="Text Placeholder 28">
            <a:extLst>
              <a:ext uri="{FF2B5EF4-FFF2-40B4-BE49-F238E27FC236}">
                <a16:creationId xmlns:a16="http://schemas.microsoft.com/office/drawing/2014/main" id="{95426623-8091-4B78-B3B7-6E389CAF1E80}"/>
              </a:ext>
            </a:extLst>
          </p:cNvPr>
          <p:cNvSpPr>
            <a:spLocks noGrp="1"/>
          </p:cNvSpPr>
          <p:nvPr>
            <p:ph type="body" sz="quarter" idx="49" hasCustomPrompt="1"/>
          </p:nvPr>
        </p:nvSpPr>
        <p:spPr>
          <a:xfrm>
            <a:off x="6535425" y="3830385"/>
            <a:ext cx="1194574" cy="9144"/>
          </a:xfrm>
          <a:solidFill>
            <a:schemeClr val="tx1"/>
          </a:solidFill>
        </p:spPr>
        <p:txBody>
          <a:bodyPr/>
          <a:lstStyle>
            <a:lvl1pPr marL="0" indent="0" algn="ctr">
              <a:buNone/>
              <a:defRPr/>
            </a:lvl1pPr>
          </a:lstStyle>
          <a:p>
            <a:pPr lvl="0"/>
            <a:r>
              <a:rPr lang="en-US"/>
              <a:t> </a:t>
            </a:r>
          </a:p>
        </p:txBody>
      </p:sp>
      <p:sp>
        <p:nvSpPr>
          <p:cNvPr id="53" name="Text Placeholder 9">
            <a:extLst>
              <a:ext uri="{FF2B5EF4-FFF2-40B4-BE49-F238E27FC236}">
                <a16:creationId xmlns:a16="http://schemas.microsoft.com/office/drawing/2014/main" id="{5FE75CE9-11EF-4C84-816A-30C461BE6AB8}"/>
              </a:ext>
            </a:extLst>
          </p:cNvPr>
          <p:cNvSpPr>
            <a:spLocks noGrp="1"/>
          </p:cNvSpPr>
          <p:nvPr>
            <p:ph type="body" sz="quarter" idx="50"/>
          </p:nvPr>
        </p:nvSpPr>
        <p:spPr>
          <a:xfrm>
            <a:off x="6535425" y="3426555"/>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
        <p:nvSpPr>
          <p:cNvPr id="54" name="Text Placeholder 9">
            <a:extLst>
              <a:ext uri="{FF2B5EF4-FFF2-40B4-BE49-F238E27FC236}">
                <a16:creationId xmlns:a16="http://schemas.microsoft.com/office/drawing/2014/main" id="{C9503ED5-3822-4C93-B84B-7E7A9464B9F9}"/>
              </a:ext>
            </a:extLst>
          </p:cNvPr>
          <p:cNvSpPr>
            <a:spLocks noGrp="1"/>
          </p:cNvSpPr>
          <p:nvPr>
            <p:ph type="body" sz="quarter" idx="51" hasCustomPrompt="1"/>
          </p:nvPr>
        </p:nvSpPr>
        <p:spPr>
          <a:xfrm>
            <a:off x="6535425" y="2421044"/>
            <a:ext cx="2400298" cy="843273"/>
          </a:xfrm>
        </p:spPr>
        <p:txBody>
          <a:bodyPr>
            <a:normAutofit/>
          </a:bodyPr>
          <a:lstStyle>
            <a:lvl1pPr marL="0" indent="0" algn="l">
              <a:lnSpc>
                <a:spcPct val="150000"/>
              </a:lnSpc>
              <a:buNone/>
              <a:defRPr sz="10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a:t>
            </a:r>
          </a:p>
        </p:txBody>
      </p:sp>
      <p:sp>
        <p:nvSpPr>
          <p:cNvPr id="55" name="Text Placeholder 28">
            <a:extLst>
              <a:ext uri="{FF2B5EF4-FFF2-40B4-BE49-F238E27FC236}">
                <a16:creationId xmlns:a16="http://schemas.microsoft.com/office/drawing/2014/main" id="{261F810D-6A6C-4B42-9A4A-76784CC15777}"/>
              </a:ext>
            </a:extLst>
          </p:cNvPr>
          <p:cNvSpPr>
            <a:spLocks noGrp="1"/>
          </p:cNvSpPr>
          <p:nvPr>
            <p:ph type="body" sz="quarter" idx="52" hasCustomPrompt="1"/>
          </p:nvPr>
        </p:nvSpPr>
        <p:spPr>
          <a:xfrm>
            <a:off x="6535425" y="2411899"/>
            <a:ext cx="1194574" cy="9144"/>
          </a:xfrm>
          <a:solidFill>
            <a:schemeClr val="tx1"/>
          </a:solidFill>
        </p:spPr>
        <p:txBody>
          <a:bodyPr/>
          <a:lstStyle>
            <a:lvl1pPr marL="0" indent="0" algn="ctr">
              <a:buNone/>
              <a:defRPr/>
            </a:lvl1pPr>
          </a:lstStyle>
          <a:p>
            <a:pPr lvl="0"/>
            <a:r>
              <a:rPr lang="en-US"/>
              <a:t> </a:t>
            </a:r>
          </a:p>
        </p:txBody>
      </p:sp>
      <p:sp>
        <p:nvSpPr>
          <p:cNvPr id="56" name="Text Placeholder 9">
            <a:extLst>
              <a:ext uri="{FF2B5EF4-FFF2-40B4-BE49-F238E27FC236}">
                <a16:creationId xmlns:a16="http://schemas.microsoft.com/office/drawing/2014/main" id="{175C14E2-0E61-4EF6-AD86-935A280FE224}"/>
              </a:ext>
            </a:extLst>
          </p:cNvPr>
          <p:cNvSpPr>
            <a:spLocks noGrp="1"/>
          </p:cNvSpPr>
          <p:nvPr>
            <p:ph type="body" sz="quarter" idx="53"/>
          </p:nvPr>
        </p:nvSpPr>
        <p:spPr>
          <a:xfrm>
            <a:off x="6535425" y="2008069"/>
            <a:ext cx="2400298" cy="403830"/>
          </a:xfrm>
        </p:spPr>
        <p:txBody>
          <a:bodyPr>
            <a:normAutofit/>
          </a:bodyPr>
          <a:lstStyle>
            <a:lvl1pPr marL="0" indent="0" algn="l">
              <a:lnSpc>
                <a:spcPct val="150000"/>
              </a:lnSpc>
              <a:buNone/>
              <a:defRPr sz="1400" b="1" cap="all" baseline="0">
                <a:solidFill>
                  <a:srgbClr val="211E1C"/>
                </a:solidFill>
                <a:latin typeface="Oswald" panose="02000503000000000000" pitchFamily="2"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2435287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34" name="Title 1">
            <a:extLst>
              <a:ext uri="{FF2B5EF4-FFF2-40B4-BE49-F238E27FC236}">
                <a16:creationId xmlns:a16="http://schemas.microsoft.com/office/drawing/2014/main" id="{9F8C5ED2-CD4F-4101-9B38-6598423AA795}"/>
              </a:ext>
            </a:extLst>
          </p:cNvPr>
          <p:cNvSpPr>
            <a:spLocks noGrp="1"/>
          </p:cNvSpPr>
          <p:nvPr>
            <p:ph type="ctrTitle" hasCustomPrompt="1"/>
          </p:nvPr>
        </p:nvSpPr>
        <p:spPr>
          <a:xfrm>
            <a:off x="838200" y="1122364"/>
            <a:ext cx="10390632"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Tree>
    <p:extLst>
      <p:ext uri="{BB962C8B-B14F-4D97-AF65-F5344CB8AC3E}">
        <p14:creationId xmlns:p14="http://schemas.microsoft.com/office/powerpoint/2010/main" val="2105044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ingle Content">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1" y="0"/>
            <a:ext cx="3200400" cy="6857999"/>
          </a:xfrm>
          <a:solidFill>
            <a:srgbClr val="F8C000">
              <a:alpha val="80000"/>
            </a:srgbClr>
          </a:solidFill>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3459380" y="1122364"/>
            <a:ext cx="5273239"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3459380" y="2290353"/>
            <a:ext cx="5273239"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2" name="Picture Placeholder 7">
            <a:extLst>
              <a:ext uri="{FF2B5EF4-FFF2-40B4-BE49-F238E27FC236}">
                <a16:creationId xmlns:a16="http://schemas.microsoft.com/office/drawing/2014/main" id="{9A358308-B67A-4902-82FB-7A7284187D7A}"/>
              </a:ext>
            </a:extLst>
          </p:cNvPr>
          <p:cNvSpPr>
            <a:spLocks noGrp="1"/>
          </p:cNvSpPr>
          <p:nvPr>
            <p:ph type="pic" sz="quarter" idx="13" hasCustomPrompt="1"/>
          </p:nvPr>
        </p:nvSpPr>
        <p:spPr>
          <a:xfrm>
            <a:off x="8991600" y="0"/>
            <a:ext cx="3200400" cy="6858000"/>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3459163" y="3263900"/>
            <a:ext cx="5273675" cy="2955925"/>
          </a:xfrm>
        </p:spPr>
        <p:txBody>
          <a:bodyPr>
            <a:normAutofit/>
          </a:bodyPr>
          <a:lstStyle>
            <a:lvl1pPr marL="0" indent="0">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a:p>
            <a:pPr lvl="0"/>
            <a:r>
              <a:rPr lang="en-US"/>
              <a:t>Sit </a:t>
            </a:r>
            <a:r>
              <a:rPr lang="en-US" err="1"/>
              <a:t>amet</a:t>
            </a:r>
            <a:r>
              <a:rPr lang="en-US"/>
              <a:t> </a:t>
            </a:r>
            <a:r>
              <a:rPr lang="en-US" err="1"/>
              <a:t>volutpat</a:t>
            </a:r>
            <a:r>
              <a:rPr lang="en-US"/>
              <a:t> </a:t>
            </a:r>
            <a:r>
              <a:rPr lang="en-US" err="1"/>
              <a:t>consequat</a:t>
            </a:r>
            <a:r>
              <a:rPr lang="en-US"/>
              <a:t> </a:t>
            </a:r>
            <a:r>
              <a:rPr lang="en-US" err="1"/>
              <a:t>mauris</a:t>
            </a:r>
            <a:r>
              <a:rPr lang="en-US"/>
              <a:t> </a:t>
            </a:r>
            <a:r>
              <a:rPr lang="en-US" err="1"/>
              <a:t>nunc</a:t>
            </a:r>
            <a:r>
              <a:rPr lang="en-US"/>
              <a:t> </a:t>
            </a:r>
            <a:r>
              <a:rPr lang="en-US" err="1"/>
              <a:t>congue</a:t>
            </a:r>
            <a:r>
              <a:rPr lang="en-US"/>
              <a:t> nisi. Ut </a:t>
            </a:r>
            <a:r>
              <a:rPr lang="en-US" err="1"/>
              <a:t>faucibus</a:t>
            </a:r>
            <a:r>
              <a:rPr lang="en-US"/>
              <a:t> pulvinar </a:t>
            </a:r>
            <a:r>
              <a:rPr lang="en-US" err="1"/>
              <a:t>elementum</a:t>
            </a:r>
            <a:r>
              <a:rPr lang="en-US"/>
              <a:t> integer. Diam </a:t>
            </a:r>
            <a:r>
              <a:rPr lang="en-US" err="1"/>
              <a:t>vulputate</a:t>
            </a:r>
            <a:r>
              <a:rPr lang="en-US"/>
              <a:t> </a:t>
            </a:r>
            <a:r>
              <a:rPr lang="en-US" err="1"/>
              <a:t>ut</a:t>
            </a:r>
            <a:r>
              <a:rPr lang="en-US"/>
              <a:t> pharetra sit </a:t>
            </a:r>
            <a:r>
              <a:rPr lang="en-US" err="1"/>
              <a:t>amet</a:t>
            </a:r>
            <a:r>
              <a:rPr lang="en-US"/>
              <a:t>. Cursus sit </a:t>
            </a:r>
            <a:r>
              <a:rPr lang="en-US" err="1"/>
              <a:t>amet</a:t>
            </a:r>
            <a:r>
              <a:rPr lang="en-US"/>
              <a:t> dictum sit </a:t>
            </a:r>
            <a:r>
              <a:rPr lang="en-US" err="1"/>
              <a:t>amet</a:t>
            </a:r>
            <a:r>
              <a:rPr lang="en-US"/>
              <a:t> </a:t>
            </a:r>
            <a:r>
              <a:rPr lang="en-US" err="1"/>
              <a:t>justo</a:t>
            </a:r>
            <a:r>
              <a:rPr lang="en-US"/>
              <a:t> </a:t>
            </a:r>
            <a:r>
              <a:rPr lang="en-US" err="1"/>
              <a:t>donec</a:t>
            </a:r>
            <a:r>
              <a:rPr lang="en-US"/>
              <a:t> </a:t>
            </a:r>
            <a:r>
              <a:rPr lang="en-US" err="1"/>
              <a:t>enim</a:t>
            </a:r>
            <a:r>
              <a:rPr lang="en-US"/>
              <a:t> diam. </a:t>
            </a:r>
          </a:p>
          <a:p>
            <a:pPr lvl="0"/>
            <a:endParaRPr lang="en-US"/>
          </a:p>
        </p:txBody>
      </p:sp>
    </p:spTree>
    <p:extLst>
      <p:ext uri="{BB962C8B-B14F-4D97-AF65-F5344CB8AC3E}">
        <p14:creationId xmlns:p14="http://schemas.microsoft.com/office/powerpoint/2010/main" val="2512931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ingle Content">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8991600" y="0"/>
            <a:ext cx="3200400" cy="6857999"/>
          </a:xfrm>
          <a:solidFill>
            <a:srgbClr val="F8C000">
              <a:alpha val="80000"/>
            </a:srgbClr>
          </a:solidFill>
        </p:spPr>
        <p:txBody>
          <a:bodyPr/>
          <a:lstStyle>
            <a:lvl1pPr marL="0" indent="0">
              <a:buNone/>
              <a:defRPr/>
            </a:lvl1pPr>
          </a:lstStyle>
          <a:p>
            <a:pPr lvl="0"/>
            <a:r>
              <a:rPr lang="en-US"/>
              <a:t> </a:t>
            </a:r>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822542" y="1122364"/>
            <a:ext cx="5273239"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822542" y="2290353"/>
            <a:ext cx="5273239"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822325" y="3263900"/>
            <a:ext cx="5273675" cy="2955925"/>
          </a:xfrm>
        </p:spPr>
        <p:txBody>
          <a:bodyPr>
            <a:normAutofit/>
          </a:bodyPr>
          <a:lstStyle>
            <a:lvl1pPr marL="0" indent="0">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a:p>
            <a:pPr lvl="0"/>
            <a:r>
              <a:rPr lang="en-US"/>
              <a:t>Sit </a:t>
            </a:r>
            <a:r>
              <a:rPr lang="en-US" err="1"/>
              <a:t>amet</a:t>
            </a:r>
            <a:r>
              <a:rPr lang="en-US"/>
              <a:t> </a:t>
            </a:r>
            <a:r>
              <a:rPr lang="en-US" err="1"/>
              <a:t>volutpat</a:t>
            </a:r>
            <a:r>
              <a:rPr lang="en-US"/>
              <a:t> </a:t>
            </a:r>
            <a:r>
              <a:rPr lang="en-US" err="1"/>
              <a:t>consequat</a:t>
            </a:r>
            <a:r>
              <a:rPr lang="en-US"/>
              <a:t> </a:t>
            </a:r>
            <a:r>
              <a:rPr lang="en-US" err="1"/>
              <a:t>mauris</a:t>
            </a:r>
            <a:r>
              <a:rPr lang="en-US"/>
              <a:t> </a:t>
            </a:r>
            <a:r>
              <a:rPr lang="en-US" err="1"/>
              <a:t>nunc</a:t>
            </a:r>
            <a:r>
              <a:rPr lang="en-US"/>
              <a:t> </a:t>
            </a:r>
            <a:r>
              <a:rPr lang="en-US" err="1"/>
              <a:t>congue</a:t>
            </a:r>
            <a:r>
              <a:rPr lang="en-US"/>
              <a:t> nisi. Ut </a:t>
            </a:r>
            <a:r>
              <a:rPr lang="en-US" err="1"/>
              <a:t>faucibus</a:t>
            </a:r>
            <a:r>
              <a:rPr lang="en-US"/>
              <a:t> pulvinar </a:t>
            </a:r>
            <a:r>
              <a:rPr lang="en-US" err="1"/>
              <a:t>elementum</a:t>
            </a:r>
            <a:r>
              <a:rPr lang="en-US"/>
              <a:t> integer. Diam </a:t>
            </a:r>
            <a:r>
              <a:rPr lang="en-US" err="1"/>
              <a:t>vulputate</a:t>
            </a:r>
            <a:r>
              <a:rPr lang="en-US"/>
              <a:t> </a:t>
            </a:r>
            <a:r>
              <a:rPr lang="en-US" err="1"/>
              <a:t>ut</a:t>
            </a:r>
            <a:r>
              <a:rPr lang="en-US"/>
              <a:t> pharetra sit </a:t>
            </a:r>
            <a:r>
              <a:rPr lang="en-US" err="1"/>
              <a:t>amet</a:t>
            </a:r>
            <a:r>
              <a:rPr lang="en-US"/>
              <a:t>. Cursus sit </a:t>
            </a:r>
            <a:r>
              <a:rPr lang="en-US" err="1"/>
              <a:t>amet</a:t>
            </a:r>
            <a:r>
              <a:rPr lang="en-US"/>
              <a:t> dictum sit </a:t>
            </a:r>
            <a:r>
              <a:rPr lang="en-US" err="1"/>
              <a:t>amet</a:t>
            </a:r>
            <a:r>
              <a:rPr lang="en-US"/>
              <a:t> </a:t>
            </a:r>
            <a:r>
              <a:rPr lang="en-US" err="1"/>
              <a:t>justo</a:t>
            </a:r>
            <a:r>
              <a:rPr lang="en-US"/>
              <a:t> </a:t>
            </a:r>
            <a:r>
              <a:rPr lang="en-US" err="1"/>
              <a:t>donec</a:t>
            </a:r>
            <a:r>
              <a:rPr lang="en-US"/>
              <a:t> </a:t>
            </a:r>
            <a:r>
              <a:rPr lang="en-US" err="1"/>
              <a:t>enim</a:t>
            </a:r>
            <a:r>
              <a:rPr lang="en-US"/>
              <a:t> diam. </a:t>
            </a:r>
          </a:p>
          <a:p>
            <a:pPr lvl="0"/>
            <a:endParaRPr lang="en-US"/>
          </a:p>
        </p:txBody>
      </p:sp>
    </p:spTree>
    <p:extLst>
      <p:ext uri="{BB962C8B-B14F-4D97-AF65-F5344CB8AC3E}">
        <p14:creationId xmlns:p14="http://schemas.microsoft.com/office/powerpoint/2010/main" val="1987649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ingl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6080342" y="1122364"/>
            <a:ext cx="5273239"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6080342" y="2290353"/>
            <a:ext cx="5273239"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2" name="Picture Placeholder 7">
            <a:extLst>
              <a:ext uri="{FF2B5EF4-FFF2-40B4-BE49-F238E27FC236}">
                <a16:creationId xmlns:a16="http://schemas.microsoft.com/office/drawing/2014/main" id="{9A358308-B67A-4902-82FB-7A7284187D7A}"/>
              </a:ext>
            </a:extLst>
          </p:cNvPr>
          <p:cNvSpPr>
            <a:spLocks noGrp="1"/>
          </p:cNvSpPr>
          <p:nvPr>
            <p:ph type="pic" sz="quarter" idx="13" hasCustomPrompt="1"/>
          </p:nvPr>
        </p:nvSpPr>
        <p:spPr>
          <a:xfrm>
            <a:off x="838200" y="457200"/>
            <a:ext cx="4114800" cy="5762625"/>
          </a:xfrm>
          <a:solidFill>
            <a:srgbClr val="FF0000"/>
          </a:solidFill>
        </p:spPr>
        <p:txBody>
          <a:bodyPr anchor="ctr"/>
          <a:lstStyle>
            <a:lvl1pPr marL="0" indent="0" algn="ctr">
              <a:buNone/>
              <a:defRPr>
                <a:solidFill>
                  <a:srgbClr val="211E1C"/>
                </a:solidFill>
              </a:defRPr>
            </a:lvl1pPr>
          </a:lstStyle>
          <a:p>
            <a:r>
              <a:rPr lang="en-US"/>
              <a:t>CLICK ICON TO ADD PICTURE</a:t>
            </a:r>
          </a:p>
          <a:p>
            <a:r>
              <a:rPr lang="en-US"/>
              <a:t>↓</a:t>
            </a:r>
          </a:p>
          <a:p>
            <a:endParaRPr lang="en-US"/>
          </a:p>
          <a:p>
            <a:endParaRPr lang="en-US"/>
          </a:p>
          <a:p>
            <a:endParaRPr lang="en-US"/>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6080125" y="4032504"/>
            <a:ext cx="5273675" cy="2187321"/>
          </a:xfrm>
        </p:spPr>
        <p:txBody>
          <a:bodyPr>
            <a:normAutofit/>
          </a:bodyPr>
          <a:lstStyle>
            <a:lvl1pPr marL="0" indent="0">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1714499" y="5581651"/>
            <a:ext cx="2362201" cy="638174"/>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9" name="Text Placeholder 25">
            <a:extLst>
              <a:ext uri="{FF2B5EF4-FFF2-40B4-BE49-F238E27FC236}">
                <a16:creationId xmlns:a16="http://schemas.microsoft.com/office/drawing/2014/main" id="{B7D7EF52-3B14-4058-94BD-89FCFB1D4121}"/>
              </a:ext>
            </a:extLst>
          </p:cNvPr>
          <p:cNvSpPr>
            <a:spLocks noGrp="1"/>
          </p:cNvSpPr>
          <p:nvPr>
            <p:ph type="body" sz="quarter" idx="21" hasCustomPrompt="1"/>
          </p:nvPr>
        </p:nvSpPr>
        <p:spPr>
          <a:xfrm>
            <a:off x="1774224" y="5650772"/>
            <a:ext cx="2230848" cy="493996"/>
          </a:xfrm>
          <a:noFill/>
          <a:ln>
            <a:solidFill>
              <a:schemeClr val="bg1"/>
            </a:solidFill>
          </a:ln>
        </p:spPr>
        <p:txBody>
          <a:bodyPr/>
          <a:lstStyle>
            <a:lvl1pPr marL="0" indent="0">
              <a:buNone/>
              <a:defRPr>
                <a:solidFill>
                  <a:srgbClr val="211E1C"/>
                </a:solidFill>
              </a:defRPr>
            </a:lvl1pPr>
          </a:lstStyle>
          <a:p>
            <a:pPr lvl="0"/>
            <a:r>
              <a:rPr lang="en-US"/>
              <a:t> </a:t>
            </a:r>
          </a:p>
        </p:txBody>
      </p:sp>
      <p:sp>
        <p:nvSpPr>
          <p:cNvPr id="11" name="Text Placeholder 28">
            <a:extLst>
              <a:ext uri="{FF2B5EF4-FFF2-40B4-BE49-F238E27FC236}">
                <a16:creationId xmlns:a16="http://schemas.microsoft.com/office/drawing/2014/main" id="{41116BCF-5D35-4C60-81CF-95175B1AE0DE}"/>
              </a:ext>
            </a:extLst>
          </p:cNvPr>
          <p:cNvSpPr>
            <a:spLocks noGrp="1"/>
          </p:cNvSpPr>
          <p:nvPr>
            <p:ph type="body" sz="quarter" idx="22" hasCustomPrompt="1"/>
          </p:nvPr>
        </p:nvSpPr>
        <p:spPr>
          <a:xfrm>
            <a:off x="6080125" y="3205768"/>
            <a:ext cx="2286000" cy="9144"/>
          </a:xfrm>
          <a:solidFill>
            <a:schemeClr val="tx1"/>
          </a:solidFill>
        </p:spPr>
        <p:txBody>
          <a:bodyPr/>
          <a:lstStyle>
            <a:lvl1pPr marL="0" indent="0">
              <a:buNone/>
              <a:defRPr>
                <a:solidFill>
                  <a:srgbClr val="211E1C"/>
                </a:solidFill>
              </a:defRPr>
            </a:lvl1pPr>
          </a:lstStyle>
          <a:p>
            <a:pPr lvl="0"/>
            <a:r>
              <a:rPr lang="en-US"/>
              <a:t> </a:t>
            </a:r>
          </a:p>
        </p:txBody>
      </p:sp>
      <p:sp>
        <p:nvSpPr>
          <p:cNvPr id="13" name="Text Placeholder 9">
            <a:extLst>
              <a:ext uri="{FF2B5EF4-FFF2-40B4-BE49-F238E27FC236}">
                <a16:creationId xmlns:a16="http://schemas.microsoft.com/office/drawing/2014/main" id="{17861EE8-0D5E-4603-B141-0865F262EF52}"/>
              </a:ext>
            </a:extLst>
          </p:cNvPr>
          <p:cNvSpPr>
            <a:spLocks noGrp="1"/>
          </p:cNvSpPr>
          <p:nvPr>
            <p:ph type="body" sz="quarter" idx="23"/>
          </p:nvPr>
        </p:nvSpPr>
        <p:spPr>
          <a:xfrm>
            <a:off x="1774224" y="5650772"/>
            <a:ext cx="2230848" cy="493996"/>
          </a:xfrm>
        </p:spPr>
        <p:txBody>
          <a:bodyPr anchor="ctr">
            <a:normAutofit/>
          </a:bodyPr>
          <a:lstStyle>
            <a:lvl1pPr marL="0" indent="0" algn="ctr">
              <a:lnSpc>
                <a:spcPct val="150000"/>
              </a:lnSpc>
              <a:buNone/>
              <a:defRPr sz="1200" b="1"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437542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ingl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838417" y="1122364"/>
            <a:ext cx="5273239"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838417" y="2290353"/>
            <a:ext cx="5273239"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2" name="Picture Placeholder 7">
            <a:extLst>
              <a:ext uri="{FF2B5EF4-FFF2-40B4-BE49-F238E27FC236}">
                <a16:creationId xmlns:a16="http://schemas.microsoft.com/office/drawing/2014/main" id="{9A358308-B67A-4902-82FB-7A7284187D7A}"/>
              </a:ext>
            </a:extLst>
          </p:cNvPr>
          <p:cNvSpPr>
            <a:spLocks noGrp="1"/>
          </p:cNvSpPr>
          <p:nvPr>
            <p:ph type="pic" sz="quarter" idx="13" hasCustomPrompt="1"/>
          </p:nvPr>
        </p:nvSpPr>
        <p:spPr>
          <a:xfrm>
            <a:off x="7238781" y="457200"/>
            <a:ext cx="4114800" cy="5762625"/>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838200" y="4032504"/>
            <a:ext cx="5273675" cy="2187321"/>
          </a:xfrm>
        </p:spPr>
        <p:txBody>
          <a:bodyPr>
            <a:normAutofit/>
          </a:bodyPr>
          <a:lstStyle>
            <a:lvl1pPr marL="0" indent="0">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26" name="Text Placeholder 25">
            <a:extLst>
              <a:ext uri="{FF2B5EF4-FFF2-40B4-BE49-F238E27FC236}">
                <a16:creationId xmlns:a16="http://schemas.microsoft.com/office/drawing/2014/main" id="{8666D6AE-38D5-4E62-85A6-CDCF828071B0}"/>
              </a:ext>
            </a:extLst>
          </p:cNvPr>
          <p:cNvSpPr>
            <a:spLocks noGrp="1"/>
          </p:cNvSpPr>
          <p:nvPr>
            <p:ph type="body" sz="quarter" idx="19" hasCustomPrompt="1"/>
          </p:nvPr>
        </p:nvSpPr>
        <p:spPr>
          <a:xfrm>
            <a:off x="8115080" y="5581651"/>
            <a:ext cx="2362201" cy="638174"/>
          </a:xfrm>
          <a:solidFill>
            <a:srgbClr val="F8C000">
              <a:alpha val="80000"/>
            </a:srgbClr>
          </a:solidFill>
        </p:spPr>
        <p:txBody>
          <a:bodyPr/>
          <a:lstStyle>
            <a:lvl1pPr marL="0" indent="0">
              <a:buNone/>
              <a:defRPr>
                <a:solidFill>
                  <a:srgbClr val="211E1C"/>
                </a:solidFill>
              </a:defRPr>
            </a:lvl1pPr>
          </a:lstStyle>
          <a:p>
            <a:pPr lvl="0"/>
            <a:r>
              <a:rPr lang="en-US"/>
              <a:t> </a:t>
            </a:r>
          </a:p>
        </p:txBody>
      </p:sp>
      <p:sp>
        <p:nvSpPr>
          <p:cNvPr id="9" name="Text Placeholder 25">
            <a:extLst>
              <a:ext uri="{FF2B5EF4-FFF2-40B4-BE49-F238E27FC236}">
                <a16:creationId xmlns:a16="http://schemas.microsoft.com/office/drawing/2014/main" id="{B7D7EF52-3B14-4058-94BD-89FCFB1D4121}"/>
              </a:ext>
            </a:extLst>
          </p:cNvPr>
          <p:cNvSpPr>
            <a:spLocks noGrp="1"/>
          </p:cNvSpPr>
          <p:nvPr>
            <p:ph type="body" sz="quarter" idx="21" hasCustomPrompt="1"/>
          </p:nvPr>
        </p:nvSpPr>
        <p:spPr>
          <a:xfrm>
            <a:off x="8174805" y="5650772"/>
            <a:ext cx="2230848" cy="493996"/>
          </a:xfrm>
          <a:noFill/>
          <a:ln>
            <a:solidFill>
              <a:schemeClr val="bg1"/>
            </a:solidFill>
          </a:ln>
        </p:spPr>
        <p:txBody>
          <a:bodyPr/>
          <a:lstStyle>
            <a:lvl1pPr marL="0" indent="0">
              <a:buNone/>
              <a:defRPr>
                <a:solidFill>
                  <a:srgbClr val="211E1C"/>
                </a:solidFill>
              </a:defRPr>
            </a:lvl1pPr>
          </a:lstStyle>
          <a:p>
            <a:pPr lvl="0"/>
            <a:r>
              <a:rPr lang="en-US"/>
              <a:t> </a:t>
            </a:r>
          </a:p>
        </p:txBody>
      </p:sp>
      <p:sp>
        <p:nvSpPr>
          <p:cNvPr id="11" name="Text Placeholder 28">
            <a:extLst>
              <a:ext uri="{FF2B5EF4-FFF2-40B4-BE49-F238E27FC236}">
                <a16:creationId xmlns:a16="http://schemas.microsoft.com/office/drawing/2014/main" id="{41116BCF-5D35-4C60-81CF-95175B1AE0DE}"/>
              </a:ext>
            </a:extLst>
          </p:cNvPr>
          <p:cNvSpPr>
            <a:spLocks noGrp="1"/>
          </p:cNvSpPr>
          <p:nvPr>
            <p:ph type="body" sz="quarter" idx="22" hasCustomPrompt="1"/>
          </p:nvPr>
        </p:nvSpPr>
        <p:spPr>
          <a:xfrm>
            <a:off x="838200" y="3205768"/>
            <a:ext cx="2286000" cy="9144"/>
          </a:xfrm>
          <a:solidFill>
            <a:schemeClr val="tx1"/>
          </a:solidFill>
        </p:spPr>
        <p:txBody>
          <a:bodyPr/>
          <a:lstStyle>
            <a:lvl1pPr marL="0" indent="0">
              <a:buNone/>
              <a:defRPr>
                <a:solidFill>
                  <a:srgbClr val="211E1C"/>
                </a:solidFill>
              </a:defRPr>
            </a:lvl1pPr>
          </a:lstStyle>
          <a:p>
            <a:pPr lvl="0"/>
            <a:r>
              <a:rPr lang="en-US"/>
              <a:t> </a:t>
            </a:r>
          </a:p>
        </p:txBody>
      </p:sp>
      <p:sp>
        <p:nvSpPr>
          <p:cNvPr id="13" name="Text Placeholder 9">
            <a:extLst>
              <a:ext uri="{FF2B5EF4-FFF2-40B4-BE49-F238E27FC236}">
                <a16:creationId xmlns:a16="http://schemas.microsoft.com/office/drawing/2014/main" id="{17861EE8-0D5E-4603-B141-0865F262EF52}"/>
              </a:ext>
            </a:extLst>
          </p:cNvPr>
          <p:cNvSpPr>
            <a:spLocks noGrp="1"/>
          </p:cNvSpPr>
          <p:nvPr>
            <p:ph type="body" sz="quarter" idx="23"/>
          </p:nvPr>
        </p:nvSpPr>
        <p:spPr>
          <a:xfrm>
            <a:off x="8174805" y="5650772"/>
            <a:ext cx="2230848" cy="493996"/>
          </a:xfrm>
        </p:spPr>
        <p:txBody>
          <a:bodyPr anchor="ctr">
            <a:normAutofit/>
          </a:bodyPr>
          <a:lstStyle>
            <a:lvl1pPr marL="0" indent="0" algn="ctr">
              <a:lnSpc>
                <a:spcPct val="150000"/>
              </a:lnSpc>
              <a:buNone/>
              <a:defRPr sz="1200" b="1"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US"/>
          </a:p>
        </p:txBody>
      </p:sp>
    </p:spTree>
    <p:extLst>
      <p:ext uri="{BB962C8B-B14F-4D97-AF65-F5344CB8AC3E}">
        <p14:creationId xmlns:p14="http://schemas.microsoft.com/office/powerpoint/2010/main" val="3672950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ingl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838417" y="1122364"/>
            <a:ext cx="5273239" cy="729516"/>
          </a:xfrm>
        </p:spPr>
        <p:txBody>
          <a:bodyPr wrap="square" anchor="b">
            <a:normAutofit/>
          </a:bodyPr>
          <a:lstStyle>
            <a:lvl1pPr algn="r">
              <a:defRPr sz="3200" cap="all" baseline="0">
                <a:solidFill>
                  <a:srgbClr val="211E1C"/>
                </a:solidFill>
                <a:latin typeface="Oswald" panose="02000503000000000000" pitchFamily="2" charset="0"/>
              </a:defRPr>
            </a:lvl1pPr>
          </a:lstStyle>
          <a:p>
            <a:r>
              <a:rPr lang="en-US"/>
              <a:t>Slide 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838417" y="2290353"/>
            <a:ext cx="5273239" cy="729516"/>
          </a:xfrm>
        </p:spPr>
        <p:txBody>
          <a:bodyPr>
            <a:noAutofit/>
          </a:bodyPr>
          <a:lstStyle>
            <a:lvl1pPr marL="0" indent="0" algn="r">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2" name="Picture Placeholder 7">
            <a:extLst>
              <a:ext uri="{FF2B5EF4-FFF2-40B4-BE49-F238E27FC236}">
                <a16:creationId xmlns:a16="http://schemas.microsoft.com/office/drawing/2014/main" id="{9A358308-B67A-4902-82FB-7A7284187D7A}"/>
              </a:ext>
            </a:extLst>
          </p:cNvPr>
          <p:cNvSpPr>
            <a:spLocks noGrp="1"/>
          </p:cNvSpPr>
          <p:nvPr>
            <p:ph type="pic" sz="quarter" idx="13" hasCustomPrompt="1"/>
          </p:nvPr>
        </p:nvSpPr>
        <p:spPr>
          <a:xfrm>
            <a:off x="7238780" y="0"/>
            <a:ext cx="4953219" cy="6219825"/>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838200" y="4032504"/>
            <a:ext cx="5273675" cy="2187321"/>
          </a:xfrm>
        </p:spPr>
        <p:txBody>
          <a:bodyPr>
            <a:normAutofit/>
          </a:bodyPr>
          <a:lstStyle>
            <a:lvl1pPr marL="0" indent="0" algn="r">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11" name="Text Placeholder 28">
            <a:extLst>
              <a:ext uri="{FF2B5EF4-FFF2-40B4-BE49-F238E27FC236}">
                <a16:creationId xmlns:a16="http://schemas.microsoft.com/office/drawing/2014/main" id="{41116BCF-5D35-4C60-81CF-95175B1AE0DE}"/>
              </a:ext>
            </a:extLst>
          </p:cNvPr>
          <p:cNvSpPr>
            <a:spLocks noGrp="1"/>
          </p:cNvSpPr>
          <p:nvPr>
            <p:ph type="body" sz="quarter" idx="22" hasCustomPrompt="1"/>
          </p:nvPr>
        </p:nvSpPr>
        <p:spPr>
          <a:xfrm>
            <a:off x="3825656" y="3205768"/>
            <a:ext cx="2286000" cy="9144"/>
          </a:xfrm>
          <a:solidFill>
            <a:schemeClr val="tx1"/>
          </a:solidFill>
        </p:spPr>
        <p:txBody>
          <a:bodyPr/>
          <a:lstStyle>
            <a:lvl1pPr marL="0" indent="0">
              <a:buNone/>
              <a:defRPr>
                <a:solidFill>
                  <a:srgbClr val="211E1C"/>
                </a:solidFill>
              </a:defRPr>
            </a:lvl1pPr>
          </a:lstStyle>
          <a:p>
            <a:pPr lvl="0"/>
            <a:r>
              <a:rPr lang="en-US"/>
              <a:t> </a:t>
            </a:r>
          </a:p>
        </p:txBody>
      </p:sp>
    </p:spTree>
    <p:extLst>
      <p:ext uri="{BB962C8B-B14F-4D97-AF65-F5344CB8AC3E}">
        <p14:creationId xmlns:p14="http://schemas.microsoft.com/office/powerpoint/2010/main" val="3083539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ingl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6096000" y="1122364"/>
            <a:ext cx="5273239"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3" name="Subtitle 2">
            <a:extLst>
              <a:ext uri="{FF2B5EF4-FFF2-40B4-BE49-F238E27FC236}">
                <a16:creationId xmlns:a16="http://schemas.microsoft.com/office/drawing/2014/main" id="{0F93DD65-3171-4919-8A8A-571385AC02B5}"/>
              </a:ext>
            </a:extLst>
          </p:cNvPr>
          <p:cNvSpPr>
            <a:spLocks noGrp="1"/>
          </p:cNvSpPr>
          <p:nvPr>
            <p:ph type="subTitle" idx="1" hasCustomPrompt="1"/>
          </p:nvPr>
        </p:nvSpPr>
        <p:spPr>
          <a:xfrm>
            <a:off x="6096000" y="2290353"/>
            <a:ext cx="5273239" cy="729516"/>
          </a:xfrm>
        </p:spPr>
        <p:txBody>
          <a:bodyPr>
            <a:noAutofit/>
          </a:bodyPr>
          <a:lstStyle>
            <a:lvl1pPr marL="0" indent="0" algn="l">
              <a:buNone/>
              <a:defRPr sz="1400" b="1" cap="all" spc="0"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2" name="Picture Placeholder 7">
            <a:extLst>
              <a:ext uri="{FF2B5EF4-FFF2-40B4-BE49-F238E27FC236}">
                <a16:creationId xmlns:a16="http://schemas.microsoft.com/office/drawing/2014/main" id="{9A358308-B67A-4902-82FB-7A7284187D7A}"/>
              </a:ext>
            </a:extLst>
          </p:cNvPr>
          <p:cNvSpPr>
            <a:spLocks noGrp="1"/>
          </p:cNvSpPr>
          <p:nvPr>
            <p:ph type="pic" sz="quarter" idx="13" hasCustomPrompt="1"/>
          </p:nvPr>
        </p:nvSpPr>
        <p:spPr>
          <a:xfrm>
            <a:off x="0" y="0"/>
            <a:ext cx="4953219" cy="6219825"/>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6095783" y="4032504"/>
            <a:ext cx="5273675" cy="2187321"/>
          </a:xfrm>
        </p:spPr>
        <p:txBody>
          <a:bodyP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11" name="Text Placeholder 28">
            <a:extLst>
              <a:ext uri="{FF2B5EF4-FFF2-40B4-BE49-F238E27FC236}">
                <a16:creationId xmlns:a16="http://schemas.microsoft.com/office/drawing/2014/main" id="{41116BCF-5D35-4C60-81CF-95175B1AE0DE}"/>
              </a:ext>
            </a:extLst>
          </p:cNvPr>
          <p:cNvSpPr>
            <a:spLocks noGrp="1"/>
          </p:cNvSpPr>
          <p:nvPr>
            <p:ph type="body" sz="quarter" idx="22" hasCustomPrompt="1"/>
          </p:nvPr>
        </p:nvSpPr>
        <p:spPr>
          <a:xfrm>
            <a:off x="6095783" y="3205768"/>
            <a:ext cx="2286000" cy="9144"/>
          </a:xfrm>
          <a:solidFill>
            <a:schemeClr val="tx1"/>
          </a:solidFill>
        </p:spPr>
        <p:txBody>
          <a:bodyPr/>
          <a:lstStyle>
            <a:lvl1pPr marL="0" indent="0" algn="l">
              <a:buNone/>
              <a:defRPr>
                <a:solidFill>
                  <a:srgbClr val="211E1C"/>
                </a:solidFill>
              </a:defRPr>
            </a:lvl1pPr>
          </a:lstStyle>
          <a:p>
            <a:pPr lvl="0"/>
            <a:r>
              <a:rPr lang="en-US"/>
              <a:t> </a:t>
            </a:r>
          </a:p>
        </p:txBody>
      </p:sp>
    </p:spTree>
    <p:extLst>
      <p:ext uri="{BB962C8B-B14F-4D97-AF65-F5344CB8AC3E}">
        <p14:creationId xmlns:p14="http://schemas.microsoft.com/office/powerpoint/2010/main" val="3370370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ingle Content">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9A358308-B67A-4902-82FB-7A7284187D7A}"/>
              </a:ext>
            </a:extLst>
          </p:cNvPr>
          <p:cNvSpPr>
            <a:spLocks noGrp="1"/>
          </p:cNvSpPr>
          <p:nvPr>
            <p:ph type="pic" sz="quarter" idx="13" hasCustomPrompt="1"/>
          </p:nvPr>
        </p:nvSpPr>
        <p:spPr>
          <a:xfrm>
            <a:off x="219456" y="218821"/>
            <a:ext cx="11713464" cy="3677157"/>
          </a:xfrm>
          <a:solidFill>
            <a:srgbClr val="FF0000"/>
          </a:solidFill>
        </p:spPr>
        <p:txBody>
          <a:bodyPr anchor="ctr"/>
          <a:lstStyle>
            <a:lvl1pPr marL="0" indent="0" algn="ctr">
              <a:buNone/>
              <a:defRPr/>
            </a:lvl1pPr>
          </a:lstStyle>
          <a:p>
            <a:r>
              <a:rPr lang="en-US"/>
              <a:t>CLICK ICON TO ADD PICTURE</a:t>
            </a:r>
          </a:p>
          <a:p>
            <a:r>
              <a:rPr lang="en-US"/>
              <a:t>↓</a:t>
            </a:r>
          </a:p>
          <a:p>
            <a:endParaRPr lang="en-US"/>
          </a:p>
          <a:p>
            <a:endParaRPr lang="en-US"/>
          </a:p>
          <a:p>
            <a:endParaRPr lang="en-US"/>
          </a:p>
        </p:txBody>
      </p:sp>
      <p:sp>
        <p:nvSpPr>
          <p:cNvPr id="5" name="Footer Placeholder 4">
            <a:extLst>
              <a:ext uri="{FF2B5EF4-FFF2-40B4-BE49-F238E27FC236}">
                <a16:creationId xmlns:a16="http://schemas.microsoft.com/office/drawing/2014/main" id="{402FEBB1-E6D4-4D67-A16C-D974D8771224}"/>
              </a:ext>
            </a:extLst>
          </p:cNvPr>
          <p:cNvSpPr>
            <a:spLocks noGrp="1"/>
          </p:cNvSpPr>
          <p:nvPr>
            <p:ph type="ftr" sz="quarter" idx="11"/>
          </p:nvPr>
        </p:nvSpPr>
        <p:spPr/>
        <p:txBody>
          <a:bodyPr/>
          <a:lstStyle/>
          <a:p>
            <a:r>
              <a:rPr lang="en-US"/>
              <a:t>© 2019 McCain, Inc. All Rights Reserved</a:t>
            </a:r>
          </a:p>
        </p:txBody>
      </p:sp>
      <p:sp>
        <p:nvSpPr>
          <p:cNvPr id="6" name="Slide Number Placeholder 5">
            <a:extLst>
              <a:ext uri="{FF2B5EF4-FFF2-40B4-BE49-F238E27FC236}">
                <a16:creationId xmlns:a16="http://schemas.microsoft.com/office/drawing/2014/main" id="{CF6C0E47-2868-41C3-9ED2-2BC794031E9B}"/>
              </a:ext>
            </a:extLst>
          </p:cNvPr>
          <p:cNvSpPr>
            <a:spLocks noGrp="1"/>
          </p:cNvSpPr>
          <p:nvPr>
            <p:ph type="sldNum" sz="quarter" idx="12"/>
          </p:nvPr>
        </p:nvSpPr>
        <p:spPr/>
        <p:txBody>
          <a:bodyPr/>
          <a:lstStyle/>
          <a:p>
            <a:fld id="{2C8586DD-506C-47BB-B506-8E763A328325}" type="slidenum">
              <a:rPr lang="en-US" smtClean="0"/>
              <a:t>‹#›</a:t>
            </a:fld>
            <a:endParaRPr lang="en-US"/>
          </a:p>
        </p:txBody>
      </p:sp>
      <p:sp>
        <p:nvSpPr>
          <p:cNvPr id="2" name="Title 1">
            <a:extLst>
              <a:ext uri="{FF2B5EF4-FFF2-40B4-BE49-F238E27FC236}">
                <a16:creationId xmlns:a16="http://schemas.microsoft.com/office/drawing/2014/main" id="{03B8817E-01AE-444D-B01D-6F13F2358F2B}"/>
              </a:ext>
            </a:extLst>
          </p:cNvPr>
          <p:cNvSpPr>
            <a:spLocks noGrp="1"/>
          </p:cNvSpPr>
          <p:nvPr>
            <p:ph type="ctrTitle" hasCustomPrompt="1"/>
          </p:nvPr>
        </p:nvSpPr>
        <p:spPr>
          <a:xfrm>
            <a:off x="802949" y="4761406"/>
            <a:ext cx="3220411" cy="729516"/>
          </a:xfrm>
        </p:spPr>
        <p:txBody>
          <a:bodyPr wrap="square" anchor="b">
            <a:normAutofit/>
          </a:bodyPr>
          <a:lstStyle>
            <a:lvl1pPr algn="l">
              <a:defRPr sz="3200" cap="all" baseline="0">
                <a:solidFill>
                  <a:srgbClr val="211E1C"/>
                </a:solidFill>
                <a:latin typeface="Oswald" panose="02000503000000000000" pitchFamily="2" charset="0"/>
              </a:defRPr>
            </a:lvl1pPr>
          </a:lstStyle>
          <a:p>
            <a:r>
              <a:rPr lang="en-US"/>
              <a:t>Slide title</a:t>
            </a:r>
          </a:p>
        </p:txBody>
      </p:sp>
      <p:sp>
        <p:nvSpPr>
          <p:cNvPr id="10" name="Text Placeholder 9">
            <a:extLst>
              <a:ext uri="{FF2B5EF4-FFF2-40B4-BE49-F238E27FC236}">
                <a16:creationId xmlns:a16="http://schemas.microsoft.com/office/drawing/2014/main" id="{B329287B-E61D-434F-A2A3-40B778530A6C}"/>
              </a:ext>
            </a:extLst>
          </p:cNvPr>
          <p:cNvSpPr>
            <a:spLocks noGrp="1"/>
          </p:cNvSpPr>
          <p:nvPr>
            <p:ph type="body" sz="quarter" idx="20" hasCustomPrompt="1"/>
          </p:nvPr>
        </p:nvSpPr>
        <p:spPr>
          <a:xfrm>
            <a:off x="4555525" y="4032504"/>
            <a:ext cx="6813934" cy="2187321"/>
          </a:xfrm>
        </p:spPr>
        <p:txBody>
          <a:bodyPr anchor="ctr">
            <a:normAutofit/>
          </a:bodyPr>
          <a:lstStyle>
            <a:lvl1pPr marL="0" indent="0" algn="l">
              <a:lnSpc>
                <a:spcPct val="150000"/>
              </a:lnSpc>
              <a:buNone/>
              <a:defRPr sz="1200" cap="all" baseline="0">
                <a:solidFill>
                  <a:srgbClr val="211E1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err="1"/>
              <a:t>Odio</a:t>
            </a:r>
            <a:r>
              <a:rPr lang="en-US"/>
              <a:t> </a:t>
            </a:r>
            <a:r>
              <a:rPr lang="en-US" err="1"/>
              <a:t>ut</a:t>
            </a:r>
            <a:r>
              <a:rPr lang="en-US"/>
              <a:t> </a:t>
            </a:r>
            <a:r>
              <a:rPr lang="en-US" err="1"/>
              <a:t>enim</a:t>
            </a:r>
            <a:r>
              <a:rPr lang="en-US"/>
              <a:t> </a:t>
            </a:r>
            <a:r>
              <a:rPr lang="en-US" err="1"/>
              <a:t>blandit</a:t>
            </a:r>
            <a:r>
              <a:rPr lang="en-US"/>
              <a:t> </a:t>
            </a:r>
            <a:r>
              <a:rPr lang="en-US" err="1"/>
              <a:t>volutpat</a:t>
            </a:r>
            <a:r>
              <a:rPr lang="en-US"/>
              <a:t> </a:t>
            </a:r>
            <a:r>
              <a:rPr lang="en-US" err="1"/>
              <a:t>maecenas</a:t>
            </a:r>
            <a:r>
              <a:rPr lang="en-US"/>
              <a:t>. </a:t>
            </a:r>
            <a:r>
              <a:rPr lang="en-US" err="1"/>
              <a:t>Pellentesque</a:t>
            </a:r>
            <a:r>
              <a:rPr lang="en-US"/>
              <a:t> </a:t>
            </a:r>
            <a:r>
              <a:rPr lang="en-US" err="1"/>
              <a:t>elit</a:t>
            </a:r>
            <a:r>
              <a:rPr lang="en-US"/>
              <a:t> </a:t>
            </a:r>
            <a:r>
              <a:rPr lang="en-US" err="1"/>
              <a:t>eget</a:t>
            </a:r>
            <a:r>
              <a:rPr lang="en-US"/>
              <a:t> gravida cum sociis </a:t>
            </a:r>
            <a:r>
              <a:rPr lang="en-US" err="1"/>
              <a:t>natoque</a:t>
            </a:r>
            <a:r>
              <a:rPr lang="en-US"/>
              <a:t> </a:t>
            </a:r>
            <a:r>
              <a:rPr lang="en-US" err="1"/>
              <a:t>penatibus</a:t>
            </a:r>
            <a:r>
              <a:rPr lang="en-US"/>
              <a:t> et. Semper </a:t>
            </a:r>
            <a:r>
              <a:rPr lang="en-US" err="1"/>
              <a:t>quis</a:t>
            </a:r>
            <a:r>
              <a:rPr lang="en-US"/>
              <a:t> </a:t>
            </a:r>
            <a:r>
              <a:rPr lang="en-US" err="1"/>
              <a:t>lectus</a:t>
            </a:r>
            <a:r>
              <a:rPr lang="en-US"/>
              <a:t> </a:t>
            </a:r>
            <a:r>
              <a:rPr lang="en-US" err="1"/>
              <a:t>nulla</a:t>
            </a:r>
            <a:r>
              <a:rPr lang="en-US"/>
              <a:t> at. Ligula </a:t>
            </a:r>
            <a:r>
              <a:rPr lang="en-US" err="1"/>
              <a:t>ullamcorper</a:t>
            </a:r>
            <a:r>
              <a:rPr lang="en-US"/>
              <a:t> </a:t>
            </a:r>
            <a:r>
              <a:rPr lang="en-US" err="1"/>
              <a:t>malesuada</a:t>
            </a:r>
            <a:r>
              <a:rPr lang="en-US"/>
              <a:t> </a:t>
            </a:r>
            <a:r>
              <a:rPr lang="en-US" err="1"/>
              <a:t>proin</a:t>
            </a:r>
            <a:r>
              <a:rPr lang="en-US"/>
              <a:t> libero </a:t>
            </a:r>
            <a:r>
              <a:rPr lang="en-US" err="1"/>
              <a:t>nunc</a:t>
            </a:r>
            <a:r>
              <a:rPr lang="en-US"/>
              <a:t> </a:t>
            </a:r>
            <a:r>
              <a:rPr lang="en-US" err="1"/>
              <a:t>consequat</a:t>
            </a:r>
            <a:r>
              <a:rPr lang="en-US"/>
              <a:t>.</a:t>
            </a:r>
          </a:p>
        </p:txBody>
      </p:sp>
      <p:sp>
        <p:nvSpPr>
          <p:cNvPr id="11" name="Text Placeholder 28">
            <a:extLst>
              <a:ext uri="{FF2B5EF4-FFF2-40B4-BE49-F238E27FC236}">
                <a16:creationId xmlns:a16="http://schemas.microsoft.com/office/drawing/2014/main" id="{41116BCF-5D35-4C60-81CF-95175B1AE0DE}"/>
              </a:ext>
            </a:extLst>
          </p:cNvPr>
          <p:cNvSpPr>
            <a:spLocks noGrp="1"/>
          </p:cNvSpPr>
          <p:nvPr>
            <p:ph type="body" sz="quarter" idx="22" hasCustomPrompt="1"/>
          </p:nvPr>
        </p:nvSpPr>
        <p:spPr>
          <a:xfrm rot="16200000">
            <a:off x="3137298" y="5121592"/>
            <a:ext cx="2286000" cy="9144"/>
          </a:xfrm>
          <a:solidFill>
            <a:schemeClr val="tx1"/>
          </a:solidFill>
        </p:spPr>
        <p:txBody>
          <a:bodyPr/>
          <a:lstStyle>
            <a:lvl1pPr marL="0" indent="0" algn="l">
              <a:buNone/>
              <a:defRPr>
                <a:solidFill>
                  <a:srgbClr val="211E1C"/>
                </a:solidFill>
              </a:defRPr>
            </a:lvl1pPr>
          </a:lstStyle>
          <a:p>
            <a:pPr lvl="0"/>
            <a:r>
              <a:rPr lang="en-US"/>
              <a:t> </a:t>
            </a:r>
          </a:p>
        </p:txBody>
      </p:sp>
    </p:spTree>
    <p:extLst>
      <p:ext uri="{BB962C8B-B14F-4D97-AF65-F5344CB8AC3E}">
        <p14:creationId xmlns:p14="http://schemas.microsoft.com/office/powerpoint/2010/main" val="387223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47663-39C0-4F8B-B2D8-028CCF581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2437CD-EEEB-4CB8-8F77-1F286CB6F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BBD10F-11DE-491B-B83A-957F4A4A6173}"/>
              </a:ext>
            </a:extLst>
          </p:cNvPr>
          <p:cNvSpPr>
            <a:spLocks noGrp="1"/>
          </p:cNvSpPr>
          <p:nvPr>
            <p:ph type="ftr" sz="quarter" idx="3"/>
          </p:nvPr>
        </p:nvSpPr>
        <p:spPr>
          <a:xfrm>
            <a:off x="1222872" y="6356350"/>
            <a:ext cx="3332652" cy="365125"/>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 2019 McCain, Inc. All Rights Reserved</a:t>
            </a:r>
          </a:p>
        </p:txBody>
      </p:sp>
      <p:sp>
        <p:nvSpPr>
          <p:cNvPr id="6" name="Slide Number Placeholder 5">
            <a:extLst>
              <a:ext uri="{FF2B5EF4-FFF2-40B4-BE49-F238E27FC236}">
                <a16:creationId xmlns:a16="http://schemas.microsoft.com/office/drawing/2014/main" id="{A3021AC9-EC90-4EBA-A321-FDFA94CF0406}"/>
              </a:ext>
            </a:extLst>
          </p:cNvPr>
          <p:cNvSpPr>
            <a:spLocks noGrp="1"/>
          </p:cNvSpPr>
          <p:nvPr>
            <p:ph type="sldNum" sz="quarter" idx="4"/>
          </p:nvPr>
        </p:nvSpPr>
        <p:spPr>
          <a:xfrm>
            <a:off x="838200" y="6356350"/>
            <a:ext cx="384672" cy="365125"/>
          </a:xfrm>
          <a:prstGeom prst="rect">
            <a:avLst/>
          </a:prstGeom>
        </p:spPr>
        <p:txBody>
          <a:bodyPr vert="horz" lIns="91440" tIns="45720" rIns="91440" bIns="45720" rtlCol="0" anchor="b"/>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2C8586DD-506C-47BB-B506-8E763A328325}" type="slidenum">
              <a:rPr lang="en-US" smtClean="0"/>
              <a:pPr/>
              <a:t>‹#›</a:t>
            </a:fld>
            <a:endParaRPr lang="en-US"/>
          </a:p>
        </p:txBody>
      </p:sp>
    </p:spTree>
    <p:extLst>
      <p:ext uri="{BB962C8B-B14F-4D97-AF65-F5344CB8AC3E}">
        <p14:creationId xmlns:p14="http://schemas.microsoft.com/office/powerpoint/2010/main" val="296500637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indoor, cabinet, open, refrigerator&#10;&#10;Description automatically generated">
            <a:extLst>
              <a:ext uri="{FF2B5EF4-FFF2-40B4-BE49-F238E27FC236}">
                <a16:creationId xmlns:a16="http://schemas.microsoft.com/office/drawing/2014/main" id="{80990D5E-2B70-4DD6-AE04-B50606A44D8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906" r="28906"/>
          <a:stretch>
            <a:fillRect/>
          </a:stretch>
        </p:blipFill>
        <p:spPr>
          <a:xfrm rot="5400000">
            <a:off x="2667000" y="-2667000"/>
            <a:ext cx="6858000" cy="12192000"/>
          </a:xfrm>
        </p:spPr>
      </p:pic>
      <p:sp>
        <p:nvSpPr>
          <p:cNvPr id="3" name="Text Placeholder 2">
            <a:extLst>
              <a:ext uri="{FF2B5EF4-FFF2-40B4-BE49-F238E27FC236}">
                <a16:creationId xmlns:a16="http://schemas.microsoft.com/office/drawing/2014/main" id="{ADBF4B91-18DD-4D5B-972A-68AE84E7AA2F}"/>
              </a:ext>
            </a:extLst>
          </p:cNvPr>
          <p:cNvSpPr>
            <a:spLocks noGrp="1"/>
          </p:cNvSpPr>
          <p:nvPr>
            <p:ph type="body" sz="quarter" idx="19"/>
          </p:nvPr>
        </p:nvSpPr>
        <p:spPr>
          <a:xfrm>
            <a:off x="6381750" y="822325"/>
            <a:ext cx="5187273" cy="5203825"/>
          </a:xfrm>
          <a:solidFill>
            <a:srgbClr val="F8C000"/>
          </a:solidFill>
        </p:spPr>
        <p:txBody>
          <a:bodyPr/>
          <a:lstStyle/>
          <a:p>
            <a:endParaRPr lang="en-US" dirty="0"/>
          </a:p>
        </p:txBody>
      </p:sp>
      <p:sp>
        <p:nvSpPr>
          <p:cNvPr id="4" name="Text Placeholder 3">
            <a:extLst>
              <a:ext uri="{FF2B5EF4-FFF2-40B4-BE49-F238E27FC236}">
                <a16:creationId xmlns:a16="http://schemas.microsoft.com/office/drawing/2014/main" id="{CE30455B-9262-4DBE-AF90-CE99D53F0811}"/>
              </a:ext>
            </a:extLst>
          </p:cNvPr>
          <p:cNvSpPr>
            <a:spLocks noGrp="1"/>
          </p:cNvSpPr>
          <p:nvPr>
            <p:ph type="body" sz="quarter" idx="20"/>
          </p:nvPr>
        </p:nvSpPr>
        <p:spPr/>
        <p:txBody>
          <a:bodyPr/>
          <a:lstStyle/>
          <a:p>
            <a:endParaRPr lang="en-US" dirty="0"/>
          </a:p>
        </p:txBody>
      </p:sp>
      <p:sp>
        <p:nvSpPr>
          <p:cNvPr id="5" name="Title 4">
            <a:extLst>
              <a:ext uri="{FF2B5EF4-FFF2-40B4-BE49-F238E27FC236}">
                <a16:creationId xmlns:a16="http://schemas.microsoft.com/office/drawing/2014/main" id="{DA91F33C-D592-4175-8E90-E26E391B523C}"/>
              </a:ext>
            </a:extLst>
          </p:cNvPr>
          <p:cNvSpPr>
            <a:spLocks noGrp="1"/>
          </p:cNvSpPr>
          <p:nvPr>
            <p:ph type="ctrTitle"/>
          </p:nvPr>
        </p:nvSpPr>
        <p:spPr/>
        <p:txBody>
          <a:bodyPr/>
          <a:lstStyle/>
          <a:p>
            <a:r>
              <a:rPr lang="en-US" dirty="0"/>
              <a:t>Omni update</a:t>
            </a:r>
          </a:p>
        </p:txBody>
      </p:sp>
      <p:sp>
        <p:nvSpPr>
          <p:cNvPr id="6" name="Subtitle 5">
            <a:extLst>
              <a:ext uri="{FF2B5EF4-FFF2-40B4-BE49-F238E27FC236}">
                <a16:creationId xmlns:a16="http://schemas.microsoft.com/office/drawing/2014/main" id="{F6A454C9-8A7F-467C-ABB0-53FB13F9AED9}"/>
              </a:ext>
            </a:extLst>
          </p:cNvPr>
          <p:cNvSpPr>
            <a:spLocks noGrp="1"/>
          </p:cNvSpPr>
          <p:nvPr>
            <p:ph type="subTitle" idx="1"/>
          </p:nvPr>
        </p:nvSpPr>
        <p:spPr/>
        <p:txBody>
          <a:bodyPr/>
          <a:lstStyle/>
          <a:p>
            <a:r>
              <a:rPr lang="en-US" dirty="0">
                <a:solidFill>
                  <a:schemeClr val="bg1"/>
                </a:solidFill>
              </a:rPr>
              <a:t>What’s New?</a:t>
            </a:r>
          </a:p>
        </p:txBody>
      </p:sp>
      <p:sp>
        <p:nvSpPr>
          <p:cNvPr id="7" name="Text Placeholder 6">
            <a:extLst>
              <a:ext uri="{FF2B5EF4-FFF2-40B4-BE49-F238E27FC236}">
                <a16:creationId xmlns:a16="http://schemas.microsoft.com/office/drawing/2014/main" id="{828F0DFB-38B2-42EB-A8B3-CC8DE1886730}"/>
              </a:ext>
            </a:extLst>
          </p:cNvPr>
          <p:cNvSpPr>
            <a:spLocks noGrp="1"/>
          </p:cNvSpPr>
          <p:nvPr>
            <p:ph type="body" sz="quarter" idx="14"/>
          </p:nvPr>
        </p:nvSpPr>
        <p:spPr/>
        <p:txBody>
          <a:bodyPr/>
          <a:lstStyle/>
          <a:p>
            <a:r>
              <a:rPr lang="en-US" sz="1800" dirty="0"/>
              <a:t>Donald M. Maas, Jr.</a:t>
            </a:r>
          </a:p>
        </p:txBody>
      </p:sp>
      <p:sp>
        <p:nvSpPr>
          <p:cNvPr id="8" name="Text Placeholder 7">
            <a:extLst>
              <a:ext uri="{FF2B5EF4-FFF2-40B4-BE49-F238E27FC236}">
                <a16:creationId xmlns:a16="http://schemas.microsoft.com/office/drawing/2014/main" id="{1B4A5129-7E9A-4ED1-A1D6-592CA3F67F97}"/>
              </a:ext>
            </a:extLst>
          </p:cNvPr>
          <p:cNvSpPr>
            <a:spLocks noGrp="1"/>
          </p:cNvSpPr>
          <p:nvPr>
            <p:ph type="body" sz="quarter" idx="15"/>
          </p:nvPr>
        </p:nvSpPr>
        <p:spPr/>
        <p:txBody>
          <a:bodyPr/>
          <a:lstStyle/>
          <a:p>
            <a:r>
              <a:rPr lang="en-US" dirty="0"/>
              <a:t>Warlord of ingenuity</a:t>
            </a:r>
          </a:p>
        </p:txBody>
      </p:sp>
      <p:sp>
        <p:nvSpPr>
          <p:cNvPr id="9" name="Text Placeholder 8">
            <a:extLst>
              <a:ext uri="{FF2B5EF4-FFF2-40B4-BE49-F238E27FC236}">
                <a16:creationId xmlns:a16="http://schemas.microsoft.com/office/drawing/2014/main" id="{D8C3ED6F-9126-4718-90F4-476679E6F670}"/>
              </a:ext>
            </a:extLst>
          </p:cNvPr>
          <p:cNvSpPr>
            <a:spLocks noGrp="1"/>
          </p:cNvSpPr>
          <p:nvPr>
            <p:ph type="body" sz="quarter" idx="16"/>
          </p:nvPr>
        </p:nvSpPr>
        <p:spPr/>
        <p:txBody>
          <a:bodyPr/>
          <a:lstStyle/>
          <a:p>
            <a:r>
              <a:rPr lang="en-US" dirty="0"/>
              <a:t>Mccain, inc.</a:t>
            </a:r>
          </a:p>
        </p:txBody>
      </p:sp>
      <p:sp>
        <p:nvSpPr>
          <p:cNvPr id="10" name="Text Placeholder 9">
            <a:extLst>
              <a:ext uri="{FF2B5EF4-FFF2-40B4-BE49-F238E27FC236}">
                <a16:creationId xmlns:a16="http://schemas.microsoft.com/office/drawing/2014/main" id="{BDE484D5-B2B2-4E5C-9D73-23993B0CA7C8}"/>
              </a:ext>
            </a:extLst>
          </p:cNvPr>
          <p:cNvSpPr>
            <a:spLocks noGrp="1"/>
          </p:cNvSpPr>
          <p:nvPr>
            <p:ph type="body" sz="quarter" idx="21"/>
          </p:nvPr>
        </p:nvSpPr>
        <p:spPr/>
        <p:txBody>
          <a:bodyPr>
            <a:normAutofit fontScale="25000" lnSpcReduction="20000"/>
          </a:bodyPr>
          <a:lstStyle/>
          <a:p>
            <a:endParaRPr lang="en-US" dirty="0"/>
          </a:p>
        </p:txBody>
      </p:sp>
      <p:sp>
        <p:nvSpPr>
          <p:cNvPr id="11" name="Footer Placeholder 10">
            <a:extLst>
              <a:ext uri="{FF2B5EF4-FFF2-40B4-BE49-F238E27FC236}">
                <a16:creationId xmlns:a16="http://schemas.microsoft.com/office/drawing/2014/main" id="{655E952A-2E3F-4CE9-BA0C-DAEB0732FCFA}"/>
              </a:ext>
            </a:extLst>
          </p:cNvPr>
          <p:cNvSpPr>
            <a:spLocks noGrp="1"/>
          </p:cNvSpPr>
          <p:nvPr>
            <p:ph type="ftr" sz="quarter" idx="3"/>
          </p:nvPr>
        </p:nvSpPr>
        <p:spPr/>
        <p:txBody>
          <a:bodyPr/>
          <a:lstStyle/>
          <a:p>
            <a:r>
              <a:rPr lang="en-US" dirty="0"/>
              <a:t>© 2020 McCain, Inc. All Rights Reserved</a:t>
            </a:r>
          </a:p>
        </p:txBody>
      </p:sp>
      <p:sp>
        <p:nvSpPr>
          <p:cNvPr id="12" name="Slide Number Placeholder 11">
            <a:extLst>
              <a:ext uri="{FF2B5EF4-FFF2-40B4-BE49-F238E27FC236}">
                <a16:creationId xmlns:a16="http://schemas.microsoft.com/office/drawing/2014/main" id="{7848C984-89BC-43FC-8BC2-0D335200AAAE}"/>
              </a:ext>
            </a:extLst>
          </p:cNvPr>
          <p:cNvSpPr>
            <a:spLocks noGrp="1"/>
          </p:cNvSpPr>
          <p:nvPr>
            <p:ph type="sldNum" sz="quarter" idx="4"/>
          </p:nvPr>
        </p:nvSpPr>
        <p:spPr/>
        <p:txBody>
          <a:bodyPr/>
          <a:lstStyle/>
          <a:p>
            <a:fld id="{2C8586DD-506C-47BB-B506-8E763A328325}" type="slidenum">
              <a:rPr lang="en-US" smtClean="0"/>
              <a:pPr/>
              <a:t>1</a:t>
            </a:fld>
            <a:endParaRPr lang="en-US" dirty="0"/>
          </a:p>
        </p:txBody>
      </p:sp>
      <p:sp>
        <p:nvSpPr>
          <p:cNvPr id="15" name="Rectangle 14">
            <a:extLst>
              <a:ext uri="{FF2B5EF4-FFF2-40B4-BE49-F238E27FC236}">
                <a16:creationId xmlns:a16="http://schemas.microsoft.com/office/drawing/2014/main" id="{91C42D1A-BF68-4B45-81FB-17584E5B6F9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6" name="Rectangle 15">
            <a:extLst>
              <a:ext uri="{FF2B5EF4-FFF2-40B4-BE49-F238E27FC236}">
                <a16:creationId xmlns:a16="http://schemas.microsoft.com/office/drawing/2014/main" id="{52823BC3-6A07-4E04-8FFB-DD235BEE4C40}"/>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7" name="Rectangle 16">
            <a:extLst>
              <a:ext uri="{FF2B5EF4-FFF2-40B4-BE49-F238E27FC236}">
                <a16:creationId xmlns:a16="http://schemas.microsoft.com/office/drawing/2014/main" id="{DB74C255-1005-4879-B5C8-7B4868F11F12}"/>
              </a:ext>
            </a:extLst>
          </p:cNvPr>
          <p:cNvSpPr/>
          <p:nvPr/>
        </p:nvSpPr>
        <p:spPr>
          <a:xfrm>
            <a:off x="5977217" y="3244334"/>
            <a:ext cx="237566" cy="369332"/>
          </a:xfrm>
          <a:prstGeom prst="rect">
            <a:avLst/>
          </a:prstGeom>
        </p:spPr>
        <p:txBody>
          <a:bodyPr wrap="none">
            <a:spAutoFit/>
          </a:bodyPr>
          <a:lstStyle/>
          <a:p>
            <a:r>
              <a:rPr lang="en-US" dirty="0"/>
              <a:t> </a:t>
            </a:r>
          </a:p>
        </p:txBody>
      </p:sp>
      <p:sp>
        <p:nvSpPr>
          <p:cNvPr id="18" name="Rectangle 17">
            <a:extLst>
              <a:ext uri="{FF2B5EF4-FFF2-40B4-BE49-F238E27FC236}">
                <a16:creationId xmlns:a16="http://schemas.microsoft.com/office/drawing/2014/main" id="{4F6D1991-087C-4EA5-8A34-16B060436868}"/>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39659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1A5F6-6BC4-4C7B-B240-9891145DBA05}"/>
              </a:ext>
            </a:extLst>
          </p:cNvPr>
          <p:cNvSpPr>
            <a:spLocks noGrp="1"/>
          </p:cNvSpPr>
          <p:nvPr>
            <p:ph type="body" sz="quarter" idx="19"/>
          </p:nvPr>
        </p:nvSpPr>
        <p:spPr>
          <a:solidFill>
            <a:srgbClr val="F8C000"/>
          </a:solidFill>
        </p:spPr>
        <p:txBody>
          <a:bodyPr/>
          <a:lstStyle/>
          <a:p>
            <a:endParaRPr lang="en-US" dirty="0"/>
          </a:p>
        </p:txBody>
      </p:sp>
      <p:sp>
        <p:nvSpPr>
          <p:cNvPr id="3" name="Text Placeholder 2">
            <a:extLst>
              <a:ext uri="{FF2B5EF4-FFF2-40B4-BE49-F238E27FC236}">
                <a16:creationId xmlns:a16="http://schemas.microsoft.com/office/drawing/2014/main" id="{9A9BD9C8-DE03-47DB-B20D-9E9CC94B9410}"/>
              </a:ext>
            </a:extLst>
          </p:cNvPr>
          <p:cNvSpPr>
            <a:spLocks noGrp="1"/>
          </p:cNvSpPr>
          <p:nvPr>
            <p:ph type="body" sz="quarter" idx="20"/>
          </p:nvPr>
        </p:nvSpPr>
        <p:spPr/>
        <p:txBody>
          <a:bodyPr/>
          <a:lstStyle/>
          <a:p>
            <a:endParaRPr lang="en-US" dirty="0"/>
          </a:p>
        </p:txBody>
      </p:sp>
      <p:sp>
        <p:nvSpPr>
          <p:cNvPr id="4" name="Footer Placeholder 3">
            <a:extLst>
              <a:ext uri="{FF2B5EF4-FFF2-40B4-BE49-F238E27FC236}">
                <a16:creationId xmlns:a16="http://schemas.microsoft.com/office/drawing/2014/main" id="{A8317D0C-27D7-4773-811D-F0BE08D3408C}"/>
              </a:ext>
            </a:extLst>
          </p:cNvPr>
          <p:cNvSpPr>
            <a:spLocks noGrp="1"/>
          </p:cNvSpPr>
          <p:nvPr>
            <p:ph type="ftr" sz="quarter" idx="11"/>
          </p:nvPr>
        </p:nvSpPr>
        <p:spPr/>
        <p:txBody>
          <a:bodyPr/>
          <a:lstStyle/>
          <a:p>
            <a:r>
              <a:rPr lang="en-US" dirty="0"/>
              <a:t>© 2019 McCain, Inc. All Rights Reserved</a:t>
            </a:r>
          </a:p>
        </p:txBody>
      </p:sp>
      <p:sp>
        <p:nvSpPr>
          <p:cNvPr id="5" name="Slide Number Placeholder 4">
            <a:extLst>
              <a:ext uri="{FF2B5EF4-FFF2-40B4-BE49-F238E27FC236}">
                <a16:creationId xmlns:a16="http://schemas.microsoft.com/office/drawing/2014/main" id="{E6E6B8AD-96DE-44C7-954B-DA9E973BD104}"/>
              </a:ext>
            </a:extLst>
          </p:cNvPr>
          <p:cNvSpPr>
            <a:spLocks noGrp="1"/>
          </p:cNvSpPr>
          <p:nvPr>
            <p:ph type="sldNum" sz="quarter" idx="12"/>
          </p:nvPr>
        </p:nvSpPr>
        <p:spPr/>
        <p:txBody>
          <a:bodyPr/>
          <a:lstStyle/>
          <a:p>
            <a:fld id="{2C8586DD-506C-47BB-B506-8E763A328325}" type="slidenum">
              <a:rPr lang="en-US" smtClean="0"/>
              <a:t>10</a:t>
            </a:fld>
            <a:endParaRPr lang="en-US" dirty="0"/>
          </a:p>
        </p:txBody>
      </p:sp>
      <p:sp>
        <p:nvSpPr>
          <p:cNvPr id="6" name="Title 5">
            <a:extLst>
              <a:ext uri="{FF2B5EF4-FFF2-40B4-BE49-F238E27FC236}">
                <a16:creationId xmlns:a16="http://schemas.microsoft.com/office/drawing/2014/main" id="{08172ECB-4607-43DF-AB86-0774E8CD1E65}"/>
              </a:ext>
            </a:extLst>
          </p:cNvPr>
          <p:cNvSpPr>
            <a:spLocks noGrp="1"/>
          </p:cNvSpPr>
          <p:nvPr>
            <p:ph type="ctrTitle"/>
          </p:nvPr>
        </p:nvSpPr>
        <p:spPr/>
        <p:txBody>
          <a:bodyPr>
            <a:normAutofit/>
          </a:bodyPr>
          <a:lstStyle/>
          <a:p>
            <a:r>
              <a:rPr lang="en-US" dirty="0"/>
              <a:t>Section 2.2 Demonstration of Phase reservice</a:t>
            </a:r>
            <a:br>
              <a:rPr lang="en-US" dirty="0"/>
            </a:br>
            <a:endParaRPr lang="en-US" dirty="0">
              <a:solidFill>
                <a:schemeClr val="bg1"/>
              </a:solidFill>
            </a:endParaRPr>
          </a:p>
        </p:txBody>
      </p:sp>
      <p:sp>
        <p:nvSpPr>
          <p:cNvPr id="7" name="Subtitle 6">
            <a:extLst>
              <a:ext uri="{FF2B5EF4-FFF2-40B4-BE49-F238E27FC236}">
                <a16:creationId xmlns:a16="http://schemas.microsoft.com/office/drawing/2014/main" id="{311DBE81-46EB-4098-9358-FA434DD4E0DC}"/>
              </a:ext>
            </a:extLst>
          </p:cNvPr>
          <p:cNvSpPr>
            <a:spLocks noGrp="1"/>
          </p:cNvSpPr>
          <p:nvPr>
            <p:ph type="subTitle" idx="1"/>
          </p:nvPr>
        </p:nvSpPr>
        <p:spPr>
          <a:xfrm>
            <a:off x="252578" y="4618864"/>
            <a:ext cx="5273239" cy="406687"/>
          </a:xfrm>
        </p:spPr>
        <p:txBody>
          <a:bodyPr>
            <a:normAutofit/>
          </a:bodyPr>
          <a:lstStyle/>
          <a:p>
            <a:r>
              <a:rPr lang="en-US" sz="1600" dirty="0"/>
              <a:t>Live demo</a:t>
            </a:r>
          </a:p>
        </p:txBody>
      </p:sp>
      <p:sp>
        <p:nvSpPr>
          <p:cNvPr id="8" name="Text Placeholder 7">
            <a:extLst>
              <a:ext uri="{FF2B5EF4-FFF2-40B4-BE49-F238E27FC236}">
                <a16:creationId xmlns:a16="http://schemas.microsoft.com/office/drawing/2014/main" id="{68853F0D-6F3F-4091-9975-E1C644CA4D97}"/>
              </a:ext>
            </a:extLst>
          </p:cNvPr>
          <p:cNvSpPr>
            <a:spLocks noGrp="1"/>
          </p:cNvSpPr>
          <p:nvPr>
            <p:ph type="body" sz="quarter" idx="21"/>
          </p:nvPr>
        </p:nvSpPr>
        <p:spPr>
          <a:xfrm>
            <a:off x="1787486" y="4441351"/>
            <a:ext cx="2286000" cy="9144"/>
          </a:xfrm>
        </p:spPr>
        <p:txBody>
          <a:bodyPr>
            <a:normAutofit fontScale="25000" lnSpcReduction="20000"/>
          </a:bodyPr>
          <a:lstStyle/>
          <a:p>
            <a:endParaRPr lang="en-US" dirty="0"/>
          </a:p>
        </p:txBody>
      </p:sp>
    </p:spTree>
    <p:extLst>
      <p:ext uri="{BB962C8B-B14F-4D97-AF65-F5344CB8AC3E}">
        <p14:creationId xmlns:p14="http://schemas.microsoft.com/office/powerpoint/2010/main" val="2893164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CA7257-2BD2-488F-9200-B0AA8EC3B7C3}"/>
              </a:ext>
            </a:extLst>
          </p:cNvPr>
          <p:cNvSpPr>
            <a:spLocks noGrp="1"/>
          </p:cNvSpPr>
          <p:nvPr>
            <p:ph type="ftr" sz="quarter" idx="11"/>
          </p:nvPr>
        </p:nvSpPr>
        <p:spPr/>
        <p:txBody>
          <a:bodyPr/>
          <a:lstStyle/>
          <a:p>
            <a:r>
              <a:rPr lang="en-US" dirty="0"/>
              <a:t>© 2019 McCain, Inc. All Rights Reserved</a:t>
            </a:r>
          </a:p>
        </p:txBody>
      </p:sp>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a:lstStyle/>
          <a:p>
            <a:fld id="{2C8586DD-506C-47BB-B506-8E763A328325}" type="slidenum">
              <a:rPr lang="en-US" smtClean="0"/>
              <a:t>11</a:t>
            </a:fld>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a:xfrm>
            <a:off x="822541" y="705113"/>
            <a:ext cx="5273239" cy="729516"/>
          </a:xfrm>
        </p:spPr>
        <p:txBody>
          <a:bodyPr/>
          <a:lstStyle/>
          <a:p>
            <a:r>
              <a:rPr lang="en-US" dirty="0"/>
              <a:t>Phase reservice</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822540" y="1526959"/>
            <a:ext cx="5273239" cy="4989251"/>
          </a:xfrm>
        </p:spPr>
        <p:txBody>
          <a:bodyPr/>
          <a:lstStyle/>
          <a:p>
            <a:r>
              <a:rPr lang="en-US" i="1" dirty="0"/>
              <a:t>What is phase reservice?</a:t>
            </a:r>
          </a:p>
          <a:p>
            <a:endParaRPr lang="en-US" dirty="0"/>
          </a:p>
          <a:p>
            <a:r>
              <a:rPr lang="en-US" dirty="0"/>
              <a:t>Phase reservice is a feature that allows the controller to reservice phases multiple times within a cycle if there is unused cycle time.</a:t>
            </a:r>
          </a:p>
          <a:p>
            <a:endParaRPr lang="en-US" dirty="0"/>
          </a:p>
          <a:p>
            <a:r>
              <a:rPr lang="en-US" i="1" dirty="0"/>
              <a:t>How is  phase reservice configured in Omni?</a:t>
            </a:r>
          </a:p>
          <a:p>
            <a:r>
              <a:rPr lang="en-US" dirty="0"/>
              <a:t>There are 3 new parameters in the split tables per phase</a:t>
            </a:r>
          </a:p>
          <a:p>
            <a:r>
              <a:rPr lang="en-US" dirty="0"/>
              <a:t>RSV CNT - max number of times a phase is reserved (0 disables, max is 5 times)</a:t>
            </a:r>
          </a:p>
          <a:p>
            <a:r>
              <a:rPr lang="en-US" dirty="0"/>
              <a:t>RSV start - time in the local cycle time when phase is eligible for reservice (Seconds or percent)</a:t>
            </a:r>
          </a:p>
          <a:p>
            <a:r>
              <a:rPr lang="en-US" dirty="0"/>
              <a:t>Rsv end -time in the local cycle time when phase is no longer eligible for reservice (Seconds or percent)</a:t>
            </a:r>
          </a:p>
          <a:p>
            <a:endParaRPr lang="en-US" dirty="0"/>
          </a:p>
          <a:p>
            <a:r>
              <a:rPr lang="en-US" dirty="0"/>
              <a:t>Task: load db file: </a:t>
            </a:r>
            <a:r>
              <a:rPr lang="en-US" cap="none" dirty="0"/>
              <a:t>atcDatabase_1001_01.mcb</a:t>
            </a:r>
            <a:endParaRPr lang="en-US" dirty="0"/>
          </a:p>
          <a:p>
            <a:endParaRPr lang="en-US" dirty="0"/>
          </a:p>
          <a:p>
            <a:endParaRPr lang="en-US" dirty="0"/>
          </a:p>
        </p:txBody>
      </p:sp>
      <p:sp>
        <p:nvSpPr>
          <p:cNvPr id="7" name="Text Placeholder 1">
            <a:extLst>
              <a:ext uri="{FF2B5EF4-FFF2-40B4-BE49-F238E27FC236}">
                <a16:creationId xmlns:a16="http://schemas.microsoft.com/office/drawing/2014/main" id="{0B20B3E6-63F5-4436-8BC3-62AD54B6726F}"/>
              </a:ext>
            </a:extLst>
          </p:cNvPr>
          <p:cNvSpPr>
            <a:spLocks noGrp="1"/>
          </p:cNvSpPr>
          <p:nvPr>
            <p:ph type="body" sz="quarter" idx="19"/>
          </p:nvPr>
        </p:nvSpPr>
        <p:spPr>
          <a:xfrm>
            <a:off x="6600825" y="-1"/>
            <a:ext cx="5591175" cy="6857999"/>
          </a:xfrm>
        </p:spPr>
        <p:txBody>
          <a:bodyPr/>
          <a:lstStyle/>
          <a:p>
            <a:endParaRPr lang="en-US" dirty="0"/>
          </a:p>
        </p:txBody>
      </p:sp>
    </p:spTree>
    <p:extLst>
      <p:ext uri="{BB962C8B-B14F-4D97-AF65-F5344CB8AC3E}">
        <p14:creationId xmlns:p14="http://schemas.microsoft.com/office/powerpoint/2010/main" val="1818827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CA7257-2BD2-488F-9200-B0AA8EC3B7C3}"/>
              </a:ext>
            </a:extLst>
          </p:cNvPr>
          <p:cNvSpPr>
            <a:spLocks noGrp="1"/>
          </p:cNvSpPr>
          <p:nvPr>
            <p:ph type="ftr" sz="quarter" idx="11"/>
          </p:nvPr>
        </p:nvSpPr>
        <p:spPr/>
        <p:txBody>
          <a:bodyPr/>
          <a:lstStyle/>
          <a:p>
            <a:r>
              <a:rPr lang="en-US" dirty="0"/>
              <a:t>© 2019 McCain, Inc. All Rights Reserved</a:t>
            </a:r>
          </a:p>
        </p:txBody>
      </p:sp>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a:lstStyle/>
          <a:p>
            <a:fld id="{2C8586DD-506C-47BB-B506-8E763A328325}" type="slidenum">
              <a:rPr lang="en-US" smtClean="0"/>
              <a:t>12</a:t>
            </a:fld>
            <a:endParaRPr lang="en-US" dirty="0"/>
          </a:p>
        </p:txBody>
      </p:sp>
      <p:sp>
        <p:nvSpPr>
          <p:cNvPr id="7" name="Text Placeholder 1">
            <a:extLst>
              <a:ext uri="{FF2B5EF4-FFF2-40B4-BE49-F238E27FC236}">
                <a16:creationId xmlns:a16="http://schemas.microsoft.com/office/drawing/2014/main" id="{588D47BC-6A77-45A3-8B0B-EE06A1C08646}"/>
              </a:ext>
            </a:extLst>
          </p:cNvPr>
          <p:cNvSpPr>
            <a:spLocks noGrp="1"/>
          </p:cNvSpPr>
          <p:nvPr>
            <p:ph type="body" sz="quarter" idx="19"/>
          </p:nvPr>
        </p:nvSpPr>
        <p:spPr>
          <a:xfrm>
            <a:off x="0" y="-1"/>
            <a:ext cx="3200400" cy="6857999"/>
          </a:xfrm>
        </p:spPr>
        <p:txBody>
          <a:bodyPr/>
          <a:lstStyle/>
          <a:p>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a:xfrm>
            <a:off x="3302898" y="476493"/>
            <a:ext cx="6683583" cy="729516"/>
          </a:xfrm>
        </p:spPr>
        <p:txBody>
          <a:bodyPr>
            <a:normAutofit fontScale="90000"/>
          </a:bodyPr>
          <a:lstStyle/>
          <a:p>
            <a:r>
              <a:rPr lang="en-US" dirty="0"/>
              <a:t>Phase reservice – </a:t>
            </a:r>
            <a:br>
              <a:rPr lang="en-US" dirty="0"/>
            </a:br>
            <a:r>
              <a:rPr lang="en-US" dirty="0">
                <a:solidFill>
                  <a:srgbClr val="FFCD41"/>
                </a:solidFill>
              </a:rPr>
              <a:t>split side street 3-4 (service on 3 + 4) </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3200400" y="1342532"/>
            <a:ext cx="9122803" cy="5013818"/>
          </a:xfrm>
        </p:spPr>
        <p:txBody>
          <a:bodyPr/>
          <a:lstStyle/>
          <a:p>
            <a:r>
              <a:rPr lang="en-US" dirty="0"/>
              <a:t>This database loads 130 seconds cycle, split table 1</a:t>
            </a:r>
          </a:p>
          <a:p>
            <a:endParaRPr lang="en-US" dirty="0"/>
          </a:p>
          <a:p>
            <a:pPr>
              <a:spcBef>
                <a:spcPts val="0"/>
              </a:spcBef>
            </a:pPr>
            <a:r>
              <a:rPr lang="en-US" dirty="0"/>
              <a:t>phase		1	2	3	4	5	6	7	8</a:t>
            </a:r>
          </a:p>
          <a:p>
            <a:pPr>
              <a:spcBef>
                <a:spcPts val="0"/>
              </a:spcBef>
            </a:pPr>
            <a:r>
              <a:rPr lang="en-US" dirty="0"/>
              <a:t>time		0	65	17	18	0	65	0	0</a:t>
            </a:r>
          </a:p>
          <a:p>
            <a:pPr>
              <a:spcBef>
                <a:spcPts val="0"/>
              </a:spcBef>
            </a:pPr>
            <a:r>
              <a:rPr lang="en-US" dirty="0"/>
              <a:t>mode		Omit	nact	minv	minv	omit	nact	omit	omit</a:t>
            </a:r>
          </a:p>
          <a:p>
            <a:pPr>
              <a:spcBef>
                <a:spcPts val="0"/>
              </a:spcBef>
            </a:pPr>
            <a:r>
              <a:rPr lang="en-US" dirty="0"/>
              <a:t>coord			x				x</a:t>
            </a:r>
          </a:p>
          <a:p>
            <a:r>
              <a:rPr lang="en-US" dirty="0"/>
              <a:t>			</a:t>
            </a:r>
          </a:p>
          <a:p>
            <a:pPr>
              <a:spcBef>
                <a:spcPts val="0"/>
              </a:spcBef>
            </a:pPr>
            <a:r>
              <a:rPr lang="en-US" dirty="0"/>
              <a:t>Rsv cnt		0	0	0	0	0	0	0	0	</a:t>
            </a:r>
          </a:p>
          <a:p>
            <a:pPr>
              <a:spcBef>
                <a:spcPts val="0"/>
              </a:spcBef>
            </a:pPr>
            <a:r>
              <a:rPr lang="en-US" dirty="0"/>
              <a:t>Rsv start	0	0	0	0	0	0	0	0</a:t>
            </a:r>
          </a:p>
          <a:p>
            <a:pPr>
              <a:spcBef>
                <a:spcPts val="0"/>
              </a:spcBef>
            </a:pPr>
            <a:r>
              <a:rPr lang="en-US" dirty="0"/>
              <a:t>Rsv end		0	0	0	0	0	0	0	0</a:t>
            </a:r>
          </a:p>
          <a:p>
            <a:endParaRPr lang="en-US" i="1" dirty="0"/>
          </a:p>
          <a:p>
            <a:r>
              <a:rPr lang="en-US" i="1" dirty="0"/>
              <a:t>Observations:</a:t>
            </a:r>
          </a:p>
          <a:p>
            <a:r>
              <a:rPr lang="en-US" dirty="0"/>
              <a:t>2/6 fo @ 44 seconds (65-2(r) =63-4(y) =59-15(FDW) =44 sec), phase 3 turns Green @ 65 seconds, gaps out and yields to phase 4 @ 73 seconds, gaps out and we return to 2/6 regardless </a:t>
            </a:r>
          </a:p>
          <a:p>
            <a:r>
              <a:rPr lang="en-US" dirty="0"/>
              <a:t>of demand (minimum recall) on phases 3 and 4</a:t>
            </a:r>
          </a:p>
          <a:p>
            <a:endParaRPr lang="en-US" dirty="0"/>
          </a:p>
          <a:p>
            <a:r>
              <a:rPr lang="en-US" dirty="0"/>
              <a:t>Task: load db file: </a:t>
            </a:r>
            <a:r>
              <a:rPr lang="en-US" cap="none" dirty="0"/>
              <a:t>atcDatabase_1001_02.mcb</a:t>
            </a:r>
            <a:endParaRPr lang="en-US" dirty="0"/>
          </a:p>
          <a:p>
            <a:endParaRPr lang="en-US" dirty="0"/>
          </a:p>
          <a:p>
            <a:endParaRPr lang="en-US" dirty="0"/>
          </a:p>
          <a:p>
            <a:r>
              <a:rPr lang="en-US" dirty="0"/>
              <a:t>	</a:t>
            </a:r>
          </a:p>
          <a:p>
            <a:endParaRPr lang="en-US" dirty="0"/>
          </a:p>
          <a:p>
            <a:endParaRPr lang="en-US" dirty="0"/>
          </a:p>
          <a:p>
            <a:endParaRPr lang="en-US" dirty="0"/>
          </a:p>
          <a:p>
            <a:endParaRPr lang="en-US" dirty="0"/>
          </a:p>
          <a:p>
            <a:r>
              <a:rPr lang="en-US" dirty="0"/>
              <a:t>Task: load db file: </a:t>
            </a:r>
            <a:r>
              <a:rPr lang="en-US" cap="none" dirty="0"/>
              <a:t>atcDatabase_1001_02.mcb</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847206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89A93DD-36AF-4EBF-A5B5-57E4AAF22968}"/>
              </a:ext>
            </a:extLst>
          </p:cNvPr>
          <p:cNvSpPr>
            <a:spLocks noGrp="1"/>
          </p:cNvSpPr>
          <p:nvPr>
            <p:ph type="body" sz="quarter" idx="19"/>
          </p:nvPr>
        </p:nvSpPr>
        <p:spPr>
          <a:xfrm>
            <a:off x="8743950" y="-1"/>
            <a:ext cx="3448050" cy="6857999"/>
          </a:xfrm>
        </p:spPr>
        <p:txBody>
          <a:bodyPr/>
          <a:lstStyle/>
          <a:p>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a:xfrm>
            <a:off x="838200" y="515578"/>
            <a:ext cx="7720173" cy="524251"/>
          </a:xfrm>
        </p:spPr>
        <p:txBody>
          <a:bodyPr>
            <a:normAutofit fontScale="90000"/>
          </a:bodyPr>
          <a:lstStyle/>
          <a:p>
            <a:r>
              <a:rPr lang="en-US" dirty="0"/>
              <a:t>Phase reservice </a:t>
            </a:r>
            <a:br>
              <a:rPr lang="en-US" dirty="0"/>
            </a:br>
            <a:r>
              <a:rPr lang="en-US" dirty="0">
                <a:solidFill>
                  <a:srgbClr val="FFCD41"/>
                </a:solidFill>
              </a:rPr>
              <a:t>split side street 3-4 (reservice on 3 + 4) </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530434" y="1039829"/>
            <a:ext cx="8027939" cy="6070106"/>
          </a:xfrm>
        </p:spPr>
        <p:txBody>
          <a:bodyPr/>
          <a:lstStyle/>
          <a:p>
            <a:r>
              <a:rPr lang="en-US" dirty="0"/>
              <a:t>This database loads 130 seconds cycle, split table 1</a:t>
            </a:r>
          </a:p>
          <a:p>
            <a:endParaRPr lang="en-US" dirty="0"/>
          </a:p>
          <a:p>
            <a:pPr>
              <a:spcBef>
                <a:spcPts val="0"/>
              </a:spcBef>
            </a:pPr>
            <a:r>
              <a:rPr lang="en-US" dirty="0"/>
              <a:t>phase		1	2	3	4	5	6	7	8</a:t>
            </a:r>
          </a:p>
          <a:p>
            <a:pPr>
              <a:spcBef>
                <a:spcPts val="0"/>
              </a:spcBef>
            </a:pPr>
            <a:r>
              <a:rPr lang="en-US" dirty="0"/>
              <a:t>time		0	65	17	18	0	65	0	0</a:t>
            </a:r>
          </a:p>
          <a:p>
            <a:pPr>
              <a:spcBef>
                <a:spcPts val="0"/>
              </a:spcBef>
            </a:pPr>
            <a:r>
              <a:rPr lang="en-US" dirty="0"/>
              <a:t>mode		Omit	nact	minv	minv	omit	nact	omit	omit</a:t>
            </a:r>
          </a:p>
          <a:p>
            <a:pPr>
              <a:spcBef>
                <a:spcPts val="0"/>
              </a:spcBef>
            </a:pPr>
            <a:r>
              <a:rPr lang="en-US" dirty="0"/>
              <a:t>coord			x				x</a:t>
            </a:r>
          </a:p>
          <a:p>
            <a:r>
              <a:rPr lang="en-US" dirty="0"/>
              <a:t>			</a:t>
            </a:r>
          </a:p>
          <a:p>
            <a:pPr>
              <a:spcBef>
                <a:spcPts val="0"/>
              </a:spcBef>
            </a:pPr>
            <a:r>
              <a:rPr lang="en-US" dirty="0"/>
              <a:t>Rsv cnt		0	0	5	5	0	0	0	0	</a:t>
            </a:r>
          </a:p>
          <a:p>
            <a:pPr>
              <a:spcBef>
                <a:spcPts val="0"/>
              </a:spcBef>
            </a:pPr>
            <a:r>
              <a:rPr lang="en-US" dirty="0"/>
              <a:t>Rsv start	0	0	0	0	0	0	0	0</a:t>
            </a:r>
          </a:p>
          <a:p>
            <a:pPr>
              <a:spcBef>
                <a:spcPts val="0"/>
              </a:spcBef>
            </a:pPr>
            <a:r>
              <a:rPr lang="en-US" dirty="0"/>
              <a:t>Rsv end		0	0	0	0	0	0	0	0</a:t>
            </a:r>
          </a:p>
          <a:p>
            <a:endParaRPr lang="en-US" i="1" dirty="0"/>
          </a:p>
          <a:p>
            <a:r>
              <a:rPr lang="en-US" i="1" dirty="0"/>
              <a:t>Observations:</a:t>
            </a:r>
          </a:p>
          <a:p>
            <a:r>
              <a:rPr lang="en-US" dirty="0"/>
              <a:t>2/6 fo @ 44 seconds (65-2(r) =63-4(y) =59-15(FDW) =44 sec), phase 3 turns Green @ 65 seconds, gaps out and yields to phase 4 @ 73 seconds, gaps out and we start reservice</a:t>
            </a:r>
          </a:p>
          <a:p>
            <a:r>
              <a:rPr lang="en-US" dirty="0"/>
              <a:t>1</a:t>
            </a:r>
            <a:r>
              <a:rPr lang="en-US" baseline="30000" dirty="0"/>
              <a:t>st</a:t>
            </a:r>
            <a:r>
              <a:rPr lang="en-US" dirty="0"/>
              <a:t> reserve of phase 3 @ 83, gaps – 1</a:t>
            </a:r>
            <a:r>
              <a:rPr lang="en-US" baseline="30000" dirty="0"/>
              <a:t>st</a:t>
            </a:r>
            <a:r>
              <a:rPr lang="en-US" dirty="0"/>
              <a:t> reserve of phase 4 @ 91, gaps</a:t>
            </a:r>
          </a:p>
          <a:p>
            <a:r>
              <a:rPr lang="en-US" dirty="0"/>
              <a:t>2</a:t>
            </a:r>
            <a:r>
              <a:rPr lang="en-US" baseline="30000" dirty="0"/>
              <a:t>nd</a:t>
            </a:r>
            <a:r>
              <a:rPr lang="en-US" dirty="0"/>
              <a:t> reserve of phase 3 @ 101, gaps – 2</a:t>
            </a:r>
            <a:r>
              <a:rPr lang="en-US" baseline="30000" dirty="0"/>
              <a:t>nd </a:t>
            </a:r>
            <a:r>
              <a:rPr lang="en-US" dirty="0"/>
              <a:t>reserve of phase 4 @ 109, gaps</a:t>
            </a:r>
          </a:p>
          <a:p>
            <a:r>
              <a:rPr lang="en-US" dirty="0"/>
              <a:t>3</a:t>
            </a:r>
            <a:r>
              <a:rPr lang="en-US" baseline="30000" dirty="0"/>
              <a:t>rd</a:t>
            </a:r>
            <a:r>
              <a:rPr lang="en-US" dirty="0"/>
              <a:t> reserve of phase 3 @ 119, gaps – not enough time for phase 4, back to 2/6 @127</a:t>
            </a:r>
          </a:p>
          <a:p>
            <a:endParaRPr lang="en-US" dirty="0"/>
          </a:p>
          <a:p>
            <a:r>
              <a:rPr lang="en-US" dirty="0"/>
              <a:t>Task: load db file: </a:t>
            </a:r>
            <a:r>
              <a:rPr lang="en-US" cap="none" dirty="0"/>
              <a:t>atcDatabase_1001_03.mcb</a:t>
            </a:r>
            <a:endParaRPr lang="en-US" dirty="0"/>
          </a:p>
          <a:p>
            <a:endParaRPr lang="en-US" dirty="0"/>
          </a:p>
          <a:p>
            <a:r>
              <a:rPr lang="en-US" dirty="0"/>
              <a:t>	</a:t>
            </a:r>
          </a:p>
          <a:p>
            <a:endParaRPr lang="en-US" dirty="0"/>
          </a:p>
          <a:p>
            <a:endParaRPr lang="en-US" dirty="0"/>
          </a:p>
          <a:p>
            <a:endParaRPr lang="en-US" dirty="0"/>
          </a:p>
          <a:p>
            <a:endParaRPr lang="en-US" dirty="0"/>
          </a:p>
          <a:p>
            <a:r>
              <a:rPr lang="en-US" dirty="0"/>
              <a:t>Task: load db file: </a:t>
            </a:r>
            <a:r>
              <a:rPr lang="en-US" cap="none" dirty="0"/>
              <a:t>atcDatabase_1001_02.mcb</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073869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E119ABF-7B7B-4C4A-9DB5-59C3A99535F5}"/>
              </a:ext>
            </a:extLst>
          </p:cNvPr>
          <p:cNvSpPr>
            <a:spLocks noGrp="1"/>
          </p:cNvSpPr>
          <p:nvPr>
            <p:ph type="body" sz="quarter" idx="19"/>
          </p:nvPr>
        </p:nvSpPr>
        <p:spPr>
          <a:xfrm>
            <a:off x="0" y="-1"/>
            <a:ext cx="3200400" cy="6857999"/>
          </a:xfrm>
        </p:spPr>
        <p:txBody>
          <a:bodyPr/>
          <a:lstStyle/>
          <a:p>
            <a:endParaRPr lang="en-US" dirty="0"/>
          </a:p>
        </p:txBody>
      </p:sp>
      <p:sp>
        <p:nvSpPr>
          <p:cNvPr id="3" name="Footer Placeholder 2">
            <a:extLst>
              <a:ext uri="{FF2B5EF4-FFF2-40B4-BE49-F238E27FC236}">
                <a16:creationId xmlns:a16="http://schemas.microsoft.com/office/drawing/2014/main" id="{B2CA7257-2BD2-488F-9200-B0AA8EC3B7C3}"/>
              </a:ext>
            </a:extLst>
          </p:cNvPr>
          <p:cNvSpPr>
            <a:spLocks noGrp="1"/>
          </p:cNvSpPr>
          <p:nvPr>
            <p:ph type="ftr" sz="quarter" idx="11"/>
          </p:nvPr>
        </p:nvSpPr>
        <p:spPr/>
        <p:txBody>
          <a:bodyPr/>
          <a:lstStyle/>
          <a:p>
            <a:r>
              <a:rPr lang="en-US" dirty="0"/>
              <a:t>© 2019 McCain, Inc. All Rights Reserved</a:t>
            </a:r>
          </a:p>
        </p:txBody>
      </p:sp>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a:lstStyle/>
          <a:p>
            <a:fld id="{2C8586DD-506C-47BB-B506-8E763A328325}" type="slidenum">
              <a:rPr lang="en-US" smtClean="0"/>
              <a:t>14</a:t>
            </a:fld>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a:xfrm>
            <a:off x="3273176" y="379055"/>
            <a:ext cx="10889202" cy="729516"/>
          </a:xfrm>
        </p:spPr>
        <p:txBody>
          <a:bodyPr>
            <a:normAutofit fontScale="90000"/>
          </a:bodyPr>
          <a:lstStyle/>
          <a:p>
            <a:r>
              <a:rPr lang="en-US" dirty="0"/>
              <a:t>Phase reservice</a:t>
            </a:r>
            <a:br>
              <a:rPr lang="en-US" dirty="0"/>
            </a:br>
            <a:r>
              <a:rPr lang="en-US" dirty="0">
                <a:solidFill>
                  <a:srgbClr val="FFCD41"/>
                </a:solidFill>
              </a:rPr>
              <a:t>split side street 3-4 (reservice on 3 + 4) </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3273177" y="1267796"/>
            <a:ext cx="8918824" cy="5271116"/>
          </a:xfrm>
        </p:spPr>
        <p:txBody>
          <a:bodyPr/>
          <a:lstStyle/>
          <a:p>
            <a:r>
              <a:rPr lang="en-US" dirty="0"/>
              <a:t>This database loads 130 seconds cycle, split table 1</a:t>
            </a:r>
          </a:p>
          <a:p>
            <a:endParaRPr lang="en-US" dirty="0"/>
          </a:p>
          <a:p>
            <a:pPr>
              <a:spcBef>
                <a:spcPts val="0"/>
              </a:spcBef>
            </a:pPr>
            <a:r>
              <a:rPr lang="en-US" dirty="0"/>
              <a:t>phase		1	2	3	4	5	6	7	8</a:t>
            </a:r>
          </a:p>
          <a:p>
            <a:pPr>
              <a:spcBef>
                <a:spcPts val="0"/>
              </a:spcBef>
            </a:pPr>
            <a:r>
              <a:rPr lang="en-US" dirty="0"/>
              <a:t>time		0	65	17	18	0	65	0	0</a:t>
            </a:r>
          </a:p>
          <a:p>
            <a:pPr>
              <a:spcBef>
                <a:spcPts val="0"/>
              </a:spcBef>
            </a:pPr>
            <a:r>
              <a:rPr lang="en-US" dirty="0"/>
              <a:t>mode		Omit	nact	minv	minv	omit	nact	omit	omit</a:t>
            </a:r>
          </a:p>
          <a:p>
            <a:pPr>
              <a:spcBef>
                <a:spcPts val="0"/>
              </a:spcBef>
            </a:pPr>
            <a:r>
              <a:rPr lang="en-US" dirty="0"/>
              <a:t>coord			x				x</a:t>
            </a:r>
          </a:p>
          <a:p>
            <a:r>
              <a:rPr lang="en-US" dirty="0"/>
              <a:t>			</a:t>
            </a:r>
          </a:p>
          <a:p>
            <a:pPr>
              <a:spcBef>
                <a:spcPts val="0"/>
              </a:spcBef>
            </a:pPr>
            <a:r>
              <a:rPr lang="en-US" dirty="0"/>
              <a:t>Rsv cnt		0	0	5	5	0	0	0	0	</a:t>
            </a:r>
          </a:p>
          <a:p>
            <a:pPr>
              <a:spcBef>
                <a:spcPts val="0"/>
              </a:spcBef>
            </a:pPr>
            <a:r>
              <a:rPr lang="en-US" dirty="0"/>
              <a:t>Rsv start	0	0	65	65	0	0	0	0</a:t>
            </a:r>
          </a:p>
          <a:p>
            <a:pPr>
              <a:spcBef>
                <a:spcPts val="0"/>
              </a:spcBef>
            </a:pPr>
            <a:r>
              <a:rPr lang="en-US" dirty="0"/>
              <a:t>Rsv end		0	0	110	110	0	0	0	0</a:t>
            </a:r>
          </a:p>
          <a:p>
            <a:endParaRPr lang="en-US" i="1" dirty="0"/>
          </a:p>
          <a:p>
            <a:r>
              <a:rPr lang="en-US" i="1" dirty="0"/>
              <a:t>Observations:</a:t>
            </a:r>
          </a:p>
          <a:p>
            <a:r>
              <a:rPr lang="en-US" dirty="0"/>
              <a:t>2/6 fo @ 44 seconds (65-2(r) =63-4(y) =59-15(FDW) =44 sec), phase 3 turns Green @ 65 seconds, gaps out and yields to phase 4 @ 73 seconds, gaps out and we start reservice (with windows)</a:t>
            </a:r>
          </a:p>
          <a:p>
            <a:r>
              <a:rPr lang="en-US" dirty="0"/>
              <a:t>1</a:t>
            </a:r>
            <a:r>
              <a:rPr lang="en-US" baseline="30000" dirty="0"/>
              <a:t>st</a:t>
            </a:r>
            <a:r>
              <a:rPr lang="en-US" dirty="0"/>
              <a:t> reserve of phase 3 @ 83, gaps – 1</a:t>
            </a:r>
            <a:r>
              <a:rPr lang="en-US" baseline="30000" dirty="0"/>
              <a:t>st</a:t>
            </a:r>
            <a:r>
              <a:rPr lang="en-US" dirty="0"/>
              <a:t> reserve of phase 4 @ 91, gaps</a:t>
            </a:r>
          </a:p>
          <a:p>
            <a:r>
              <a:rPr lang="en-US" dirty="0"/>
              <a:t>2</a:t>
            </a:r>
            <a:r>
              <a:rPr lang="en-US" baseline="30000" dirty="0"/>
              <a:t>nd</a:t>
            </a:r>
            <a:r>
              <a:rPr lang="en-US" dirty="0"/>
              <a:t> reserve of phase 3 @ 101, gaps – 2</a:t>
            </a:r>
            <a:r>
              <a:rPr lang="en-US" baseline="30000" dirty="0"/>
              <a:t>nd </a:t>
            </a:r>
            <a:r>
              <a:rPr lang="en-US" dirty="0"/>
              <a:t>reserve of phase 4 @ 109, gaps</a:t>
            </a:r>
          </a:p>
          <a:p>
            <a:r>
              <a:rPr lang="en-US" dirty="0"/>
              <a:t>Reservice windows close @ 110, back to 2/6</a:t>
            </a:r>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r>
              <a:rPr lang="en-US" dirty="0"/>
              <a:t>Task: load db file: </a:t>
            </a:r>
            <a:r>
              <a:rPr lang="en-US" cap="none" dirty="0"/>
              <a:t>atcDatabase_1001_02.mcb</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302549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1A5F6-6BC4-4C7B-B240-9891145DBA05}"/>
              </a:ext>
            </a:extLst>
          </p:cNvPr>
          <p:cNvSpPr>
            <a:spLocks noGrp="1"/>
          </p:cNvSpPr>
          <p:nvPr>
            <p:ph type="body" sz="quarter" idx="19"/>
          </p:nvPr>
        </p:nvSpPr>
        <p:spPr>
          <a:solidFill>
            <a:srgbClr val="F8C000"/>
          </a:solidFill>
        </p:spPr>
        <p:txBody>
          <a:bodyPr/>
          <a:lstStyle/>
          <a:p>
            <a:endParaRPr lang="en-US" dirty="0"/>
          </a:p>
        </p:txBody>
      </p:sp>
      <p:sp>
        <p:nvSpPr>
          <p:cNvPr id="3" name="Text Placeholder 2">
            <a:extLst>
              <a:ext uri="{FF2B5EF4-FFF2-40B4-BE49-F238E27FC236}">
                <a16:creationId xmlns:a16="http://schemas.microsoft.com/office/drawing/2014/main" id="{9A9BD9C8-DE03-47DB-B20D-9E9CC94B9410}"/>
              </a:ext>
            </a:extLst>
          </p:cNvPr>
          <p:cNvSpPr>
            <a:spLocks noGrp="1"/>
          </p:cNvSpPr>
          <p:nvPr>
            <p:ph type="body" sz="quarter" idx="20"/>
          </p:nvPr>
        </p:nvSpPr>
        <p:spPr/>
        <p:txBody>
          <a:bodyPr/>
          <a:lstStyle/>
          <a:p>
            <a:endParaRPr lang="en-US" dirty="0"/>
          </a:p>
        </p:txBody>
      </p:sp>
      <p:sp>
        <p:nvSpPr>
          <p:cNvPr id="4" name="Footer Placeholder 3">
            <a:extLst>
              <a:ext uri="{FF2B5EF4-FFF2-40B4-BE49-F238E27FC236}">
                <a16:creationId xmlns:a16="http://schemas.microsoft.com/office/drawing/2014/main" id="{A8317D0C-27D7-4773-811D-F0BE08D3408C}"/>
              </a:ext>
            </a:extLst>
          </p:cNvPr>
          <p:cNvSpPr>
            <a:spLocks noGrp="1"/>
          </p:cNvSpPr>
          <p:nvPr>
            <p:ph type="ftr" sz="quarter" idx="11"/>
          </p:nvPr>
        </p:nvSpPr>
        <p:spPr/>
        <p:txBody>
          <a:bodyPr/>
          <a:lstStyle/>
          <a:p>
            <a:r>
              <a:rPr lang="en-US" dirty="0"/>
              <a:t>© 2019 McCain, Inc. All Rights Reserved</a:t>
            </a:r>
          </a:p>
        </p:txBody>
      </p:sp>
      <p:sp>
        <p:nvSpPr>
          <p:cNvPr id="5" name="Slide Number Placeholder 4">
            <a:extLst>
              <a:ext uri="{FF2B5EF4-FFF2-40B4-BE49-F238E27FC236}">
                <a16:creationId xmlns:a16="http://schemas.microsoft.com/office/drawing/2014/main" id="{E6E6B8AD-96DE-44C7-954B-DA9E973BD104}"/>
              </a:ext>
            </a:extLst>
          </p:cNvPr>
          <p:cNvSpPr>
            <a:spLocks noGrp="1"/>
          </p:cNvSpPr>
          <p:nvPr>
            <p:ph type="sldNum" sz="quarter" idx="12"/>
          </p:nvPr>
        </p:nvSpPr>
        <p:spPr/>
        <p:txBody>
          <a:bodyPr/>
          <a:lstStyle/>
          <a:p>
            <a:fld id="{2C8586DD-506C-47BB-B506-8E763A328325}" type="slidenum">
              <a:rPr lang="en-US" smtClean="0"/>
              <a:t>15</a:t>
            </a:fld>
            <a:endParaRPr lang="en-US" dirty="0"/>
          </a:p>
        </p:txBody>
      </p:sp>
      <p:sp>
        <p:nvSpPr>
          <p:cNvPr id="6" name="Title 5">
            <a:extLst>
              <a:ext uri="{FF2B5EF4-FFF2-40B4-BE49-F238E27FC236}">
                <a16:creationId xmlns:a16="http://schemas.microsoft.com/office/drawing/2014/main" id="{08172ECB-4607-43DF-AB86-0774E8CD1E65}"/>
              </a:ext>
            </a:extLst>
          </p:cNvPr>
          <p:cNvSpPr>
            <a:spLocks noGrp="1"/>
          </p:cNvSpPr>
          <p:nvPr>
            <p:ph type="ctrTitle"/>
          </p:nvPr>
        </p:nvSpPr>
        <p:spPr/>
        <p:txBody>
          <a:bodyPr>
            <a:normAutofit/>
          </a:bodyPr>
          <a:lstStyle/>
          <a:p>
            <a:r>
              <a:rPr lang="en-US" dirty="0"/>
              <a:t>Section 2.3 Demonstration of </a:t>
            </a:r>
            <a:br>
              <a:rPr lang="en-US" dirty="0"/>
            </a:br>
            <a:r>
              <a:rPr lang="en-US" dirty="0"/>
              <a:t>peer-to-peer</a:t>
            </a:r>
            <a:br>
              <a:rPr lang="en-US" dirty="0"/>
            </a:br>
            <a:endParaRPr lang="en-US" dirty="0">
              <a:solidFill>
                <a:schemeClr val="bg1"/>
              </a:solidFill>
            </a:endParaRPr>
          </a:p>
        </p:txBody>
      </p:sp>
      <p:sp>
        <p:nvSpPr>
          <p:cNvPr id="7" name="Subtitle 6">
            <a:extLst>
              <a:ext uri="{FF2B5EF4-FFF2-40B4-BE49-F238E27FC236}">
                <a16:creationId xmlns:a16="http://schemas.microsoft.com/office/drawing/2014/main" id="{311DBE81-46EB-4098-9358-FA434DD4E0DC}"/>
              </a:ext>
            </a:extLst>
          </p:cNvPr>
          <p:cNvSpPr>
            <a:spLocks noGrp="1"/>
          </p:cNvSpPr>
          <p:nvPr>
            <p:ph type="subTitle" idx="1"/>
          </p:nvPr>
        </p:nvSpPr>
        <p:spPr>
          <a:xfrm>
            <a:off x="268245" y="4590669"/>
            <a:ext cx="5273239" cy="704375"/>
          </a:xfrm>
        </p:spPr>
        <p:txBody>
          <a:bodyPr>
            <a:normAutofit/>
          </a:bodyPr>
          <a:lstStyle/>
          <a:p>
            <a:r>
              <a:rPr lang="en-US" sz="2000" dirty="0"/>
              <a:t>Live demo</a:t>
            </a:r>
          </a:p>
        </p:txBody>
      </p:sp>
      <p:sp>
        <p:nvSpPr>
          <p:cNvPr id="8" name="Text Placeholder 7">
            <a:extLst>
              <a:ext uri="{FF2B5EF4-FFF2-40B4-BE49-F238E27FC236}">
                <a16:creationId xmlns:a16="http://schemas.microsoft.com/office/drawing/2014/main" id="{68853F0D-6F3F-4091-9975-E1C644CA4D97}"/>
              </a:ext>
            </a:extLst>
          </p:cNvPr>
          <p:cNvSpPr>
            <a:spLocks noGrp="1"/>
          </p:cNvSpPr>
          <p:nvPr>
            <p:ph type="body" sz="quarter" idx="21"/>
          </p:nvPr>
        </p:nvSpPr>
        <p:spPr>
          <a:xfrm>
            <a:off x="1787486" y="4422301"/>
            <a:ext cx="2286000" cy="9144"/>
          </a:xfrm>
        </p:spPr>
        <p:txBody>
          <a:bodyPr>
            <a:normAutofit fontScale="25000" lnSpcReduction="20000"/>
          </a:bodyPr>
          <a:lstStyle/>
          <a:p>
            <a:endParaRPr lang="en-US" dirty="0"/>
          </a:p>
        </p:txBody>
      </p:sp>
    </p:spTree>
    <p:extLst>
      <p:ext uri="{BB962C8B-B14F-4D97-AF65-F5344CB8AC3E}">
        <p14:creationId xmlns:p14="http://schemas.microsoft.com/office/powerpoint/2010/main" val="551789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device&#10;&#10;Description automatically generated">
            <a:extLst>
              <a:ext uri="{FF2B5EF4-FFF2-40B4-BE49-F238E27FC236}">
                <a16:creationId xmlns:a16="http://schemas.microsoft.com/office/drawing/2014/main" id="{CE7D1138-AC44-4327-B325-3355EBDFD1B5}"/>
              </a:ext>
            </a:extLst>
          </p:cNvPr>
          <p:cNvPicPr>
            <a:picLocks noChangeAspect="1"/>
          </p:cNvPicPr>
          <p:nvPr/>
        </p:nvPicPr>
        <p:blipFill rotWithShape="1">
          <a:blip r:embed="rId2">
            <a:extLst>
              <a:ext uri="{28A0092B-C50C-407E-A947-70E740481C1C}">
                <a14:useLocalDpi xmlns:a14="http://schemas.microsoft.com/office/drawing/2010/main" val="0"/>
              </a:ext>
            </a:extLst>
          </a:blip>
          <a:srcRect r="625"/>
          <a:stretch/>
        </p:blipFill>
        <p:spPr>
          <a:xfrm rot="5400000">
            <a:off x="-753162" y="753164"/>
            <a:ext cx="6141008" cy="4634682"/>
          </a:xfrm>
          <a:prstGeom prst="rect">
            <a:avLst/>
          </a:prstGeom>
        </p:spPr>
      </p:pic>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vert="horz" lIns="91440" tIns="45720" rIns="91440" bIns="45720" rtlCol="0" anchor="ctr">
            <a:normAutofit/>
          </a:bodyPr>
          <a:lstStyle/>
          <a:p>
            <a:pPr algn="r">
              <a:spcAft>
                <a:spcPts val="600"/>
              </a:spcAft>
              <a:defRPr/>
            </a:pPr>
            <a:fld id="{2C8586DD-506C-47BB-B506-8E763A328325}" type="slidenum">
              <a:rPr lang="en-US" sz="1200">
                <a:solidFill>
                  <a:srgbClr val="FEFFFF"/>
                </a:solidFill>
                <a:latin typeface="Calibri" panose="020F0502020204030204"/>
                <a:cs typeface="+mn-cs"/>
              </a:rPr>
              <a:pPr algn="r">
                <a:spcAft>
                  <a:spcPts val="600"/>
                </a:spcAft>
                <a:defRPr/>
              </a:pPr>
              <a:t>16</a:t>
            </a:fld>
            <a:endParaRPr lang="en-US" sz="1200" dirty="0">
              <a:solidFill>
                <a:srgbClr val="FEFFFF"/>
              </a:solidFill>
              <a:latin typeface="Calibri" panose="020F0502020204030204"/>
              <a:cs typeface="+mn-cs"/>
            </a:endParaRPr>
          </a:p>
        </p:txBody>
      </p:sp>
      <p:pic>
        <p:nvPicPr>
          <p:cNvPr id="9" name="Picture Placeholder 8" descr="A close up of a device&#10;&#10;Description automatically generated">
            <a:extLst>
              <a:ext uri="{FF2B5EF4-FFF2-40B4-BE49-F238E27FC236}">
                <a16:creationId xmlns:a16="http://schemas.microsoft.com/office/drawing/2014/main" id="{6533028F-6B53-48A6-957F-3C5217BAC1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909" r="2909"/>
          <a:stretch/>
        </p:blipFill>
        <p:spPr>
          <a:xfrm rot="5400000">
            <a:off x="-633413" y="633413"/>
            <a:ext cx="6219826" cy="4953000"/>
          </a:xfrm>
          <a:prstGeom prst="rect">
            <a:avLst/>
          </a:prstGeom>
        </p:spPr>
      </p:pic>
      <p:sp>
        <p:nvSpPr>
          <p:cNvPr id="12" name="Title 4">
            <a:extLst>
              <a:ext uri="{FF2B5EF4-FFF2-40B4-BE49-F238E27FC236}">
                <a16:creationId xmlns:a16="http://schemas.microsoft.com/office/drawing/2014/main" id="{55BA96B4-E8F0-499E-BE7F-7D8D35448F3F}"/>
              </a:ext>
            </a:extLst>
          </p:cNvPr>
          <p:cNvSpPr>
            <a:spLocks noGrp="1"/>
          </p:cNvSpPr>
          <p:nvPr>
            <p:ph type="ctrTitle"/>
          </p:nvPr>
        </p:nvSpPr>
        <p:spPr>
          <a:xfrm>
            <a:off x="5552841" y="643465"/>
            <a:ext cx="5840770" cy="1779626"/>
          </a:xfrm>
        </p:spPr>
        <p:txBody>
          <a:bodyPr vert="horz" lIns="91440" tIns="45720" rIns="91440" bIns="45720" rtlCol="0" anchor="ctr">
            <a:normAutofit/>
          </a:bodyPr>
          <a:lstStyle/>
          <a:p>
            <a:r>
              <a:rPr lang="en-US" sz="4000" dirty="0"/>
              <a:t>Peer-to-peer</a:t>
            </a:r>
          </a:p>
        </p:txBody>
      </p:sp>
      <p:sp>
        <p:nvSpPr>
          <p:cNvPr id="13" name="Subtitle 5">
            <a:extLst>
              <a:ext uri="{FF2B5EF4-FFF2-40B4-BE49-F238E27FC236}">
                <a16:creationId xmlns:a16="http://schemas.microsoft.com/office/drawing/2014/main" id="{94370F26-1717-4FC0-9A18-17A2970D9253}"/>
              </a:ext>
            </a:extLst>
          </p:cNvPr>
          <p:cNvSpPr>
            <a:spLocks noGrp="1"/>
          </p:cNvSpPr>
          <p:nvPr>
            <p:ph type="subTitle" idx="1"/>
          </p:nvPr>
        </p:nvSpPr>
        <p:spPr>
          <a:xfrm>
            <a:off x="5552840" y="2518012"/>
            <a:ext cx="5840770" cy="3622997"/>
          </a:xfrm>
        </p:spPr>
        <p:txBody>
          <a:bodyPr vert="horz" lIns="91440" tIns="45720" rIns="91440" bIns="45720" rtlCol="0" anchor="t">
            <a:normAutofit fontScale="85000" lnSpcReduction="20000"/>
          </a:bodyPr>
          <a:lstStyle/>
          <a:p>
            <a:r>
              <a:rPr lang="en-US" sz="1800" i="1" dirty="0"/>
              <a:t>What is peer-to-peer</a:t>
            </a:r>
            <a:endParaRPr lang="en-US" sz="1800" dirty="0"/>
          </a:p>
          <a:p>
            <a:pPr marL="285750" indent="-285750">
              <a:buFont typeface="Wingdings" panose="05000000000000000000" pitchFamily="2" charset="2"/>
              <a:buChar char="§"/>
            </a:pPr>
            <a:r>
              <a:rPr lang="en-US" sz="1800" dirty="0"/>
              <a:t>Peer-to-peer is a communication application that allows an Omni controller to share up to 32 messages among 8 Peers in a private IP network</a:t>
            </a:r>
          </a:p>
          <a:p>
            <a:r>
              <a:rPr lang="en-US" sz="1800" i="1" dirty="0"/>
              <a:t>How is  peer-to-peer configured in Omni?</a:t>
            </a:r>
          </a:p>
          <a:p>
            <a:pPr marL="285750" indent="-285750">
              <a:buFont typeface="Wingdings" panose="05000000000000000000" pitchFamily="2" charset="2"/>
              <a:buChar char="§"/>
            </a:pPr>
            <a:r>
              <a:rPr lang="en-US" sz="1800" i="1" dirty="0"/>
              <a:t>Plan what task(s) you need to solve with the connection(s)</a:t>
            </a:r>
          </a:p>
          <a:p>
            <a:pPr marL="285750" indent="-285750">
              <a:buFont typeface="Wingdings" panose="05000000000000000000" pitchFamily="2" charset="2"/>
              <a:buChar char="§"/>
            </a:pPr>
            <a:r>
              <a:rPr lang="en-US" sz="1800" i="1" dirty="0"/>
              <a:t>After the task(s) are defined setup the peer device(s)</a:t>
            </a:r>
          </a:p>
          <a:p>
            <a:pPr marL="285750" indent="-285750">
              <a:buFont typeface="Wingdings" panose="05000000000000000000" pitchFamily="2" charset="2"/>
              <a:buChar char="§"/>
            </a:pPr>
            <a:r>
              <a:rPr lang="en-US" sz="1800" i="1" dirty="0"/>
              <a:t>After the devices are configured, setup the functions</a:t>
            </a:r>
          </a:p>
          <a:p>
            <a:pPr marL="285750" indent="-285750">
              <a:buFont typeface="Wingdings" panose="05000000000000000000" pitchFamily="2" charset="2"/>
              <a:buChar char="§"/>
            </a:pPr>
            <a:r>
              <a:rPr lang="en-US" sz="1800" i="1" dirty="0"/>
              <a:t>Test the network communication using Omni’s ‘ping’ utility</a:t>
            </a:r>
          </a:p>
          <a:p>
            <a:pPr marL="285750" indent="-285750">
              <a:buFont typeface="Wingdings" panose="05000000000000000000" pitchFamily="2" charset="2"/>
              <a:buChar char="§"/>
            </a:pPr>
            <a:r>
              <a:rPr lang="en-US" sz="1800" i="1" dirty="0"/>
              <a:t>Test the peer-to-peek comm using the Omni p2p status display </a:t>
            </a:r>
          </a:p>
          <a:p>
            <a:pPr marL="400050" indent="-285750">
              <a:buFont typeface="Wingdings" panose="05000000000000000000" pitchFamily="2" charset="2"/>
              <a:buChar char="§"/>
            </a:pPr>
            <a:endParaRPr lang="en-US" sz="1800" i="1" dirty="0"/>
          </a:p>
          <a:p>
            <a:pPr marL="400050" indent="-285750">
              <a:buFont typeface="Wingdings" panose="05000000000000000000" pitchFamily="2" charset="2"/>
              <a:buChar char="§"/>
            </a:pPr>
            <a:endParaRPr lang="en-US" sz="1300" i="1" dirty="0"/>
          </a:p>
          <a:p>
            <a:pPr marL="57150" indent="-285750">
              <a:buFont typeface="Wingdings" panose="05000000000000000000" pitchFamily="2" charset="2"/>
              <a:buChar char="§"/>
            </a:pPr>
            <a:endParaRPr lang="en-US" sz="1300" dirty="0"/>
          </a:p>
          <a:p>
            <a:pPr marL="57150" indent="-285750">
              <a:buFont typeface="Wingdings" panose="05000000000000000000" pitchFamily="2" charset="2"/>
              <a:buChar char="§"/>
            </a:pPr>
            <a:endParaRPr lang="en-US" sz="1300" dirty="0"/>
          </a:p>
          <a:p>
            <a:pPr marL="57150" indent="-285750">
              <a:buFont typeface="Wingdings" panose="05000000000000000000" pitchFamily="2" charset="2"/>
              <a:buChar char="§"/>
            </a:pPr>
            <a:endParaRPr lang="en-US" sz="1300" dirty="0"/>
          </a:p>
        </p:txBody>
      </p:sp>
    </p:spTree>
    <p:extLst>
      <p:ext uri="{BB962C8B-B14F-4D97-AF65-F5344CB8AC3E}">
        <p14:creationId xmlns:p14="http://schemas.microsoft.com/office/powerpoint/2010/main" val="950424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device&#10;&#10;Description automatically generated">
            <a:extLst>
              <a:ext uri="{FF2B5EF4-FFF2-40B4-BE49-F238E27FC236}">
                <a16:creationId xmlns:a16="http://schemas.microsoft.com/office/drawing/2014/main" id="{CE7D1138-AC44-4327-B325-3355EBDFD1B5}"/>
              </a:ext>
            </a:extLst>
          </p:cNvPr>
          <p:cNvPicPr>
            <a:picLocks noChangeAspect="1"/>
          </p:cNvPicPr>
          <p:nvPr/>
        </p:nvPicPr>
        <p:blipFill rotWithShape="1">
          <a:blip r:embed="rId2">
            <a:extLst>
              <a:ext uri="{28A0092B-C50C-407E-A947-70E740481C1C}">
                <a14:useLocalDpi xmlns:a14="http://schemas.microsoft.com/office/drawing/2010/main" val="0"/>
              </a:ext>
            </a:extLst>
          </a:blip>
          <a:srcRect r="625"/>
          <a:stretch/>
        </p:blipFill>
        <p:spPr>
          <a:xfrm rot="5400000">
            <a:off x="-753162" y="753164"/>
            <a:ext cx="6141008" cy="4634682"/>
          </a:xfrm>
          <a:prstGeom prst="rect">
            <a:avLst/>
          </a:prstGeom>
        </p:spPr>
      </p:pic>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vert="horz" lIns="91440" tIns="45720" rIns="91440" bIns="45720" rtlCol="0" anchor="ctr">
            <a:normAutofit/>
          </a:bodyPr>
          <a:lstStyle/>
          <a:p>
            <a:pPr algn="r">
              <a:spcAft>
                <a:spcPts val="600"/>
              </a:spcAft>
              <a:defRPr/>
            </a:pPr>
            <a:fld id="{2C8586DD-506C-47BB-B506-8E763A328325}" type="slidenum">
              <a:rPr lang="en-US" sz="1200">
                <a:solidFill>
                  <a:srgbClr val="FEFFFF"/>
                </a:solidFill>
                <a:latin typeface="Calibri" panose="020F0502020204030204"/>
                <a:cs typeface="+mn-cs"/>
              </a:rPr>
              <a:pPr algn="r">
                <a:spcAft>
                  <a:spcPts val="600"/>
                </a:spcAft>
                <a:defRPr/>
              </a:pPr>
              <a:t>17</a:t>
            </a:fld>
            <a:endParaRPr lang="en-US" sz="1200" dirty="0">
              <a:solidFill>
                <a:srgbClr val="FEFFFF"/>
              </a:solidFill>
              <a:latin typeface="Calibri" panose="020F0502020204030204"/>
              <a:cs typeface="+mn-cs"/>
            </a:endParaRPr>
          </a:p>
        </p:txBody>
      </p:sp>
      <p:sp>
        <p:nvSpPr>
          <p:cNvPr id="14" name="Title 13">
            <a:extLst>
              <a:ext uri="{FF2B5EF4-FFF2-40B4-BE49-F238E27FC236}">
                <a16:creationId xmlns:a16="http://schemas.microsoft.com/office/drawing/2014/main" id="{AC53E676-BF3F-4C28-BD7D-A519D9A60D4C}"/>
              </a:ext>
            </a:extLst>
          </p:cNvPr>
          <p:cNvSpPr>
            <a:spLocks noGrp="1"/>
          </p:cNvSpPr>
          <p:nvPr>
            <p:ph type="ctrTitle"/>
          </p:nvPr>
        </p:nvSpPr>
        <p:spPr>
          <a:xfrm>
            <a:off x="5829669" y="3109913"/>
            <a:ext cx="5273239" cy="729516"/>
          </a:xfrm>
        </p:spPr>
        <p:txBody>
          <a:bodyPr>
            <a:normAutofit fontScale="90000"/>
          </a:bodyPr>
          <a:lstStyle/>
          <a:p>
            <a:r>
              <a:rPr lang="en-US" dirty="0"/>
              <a:t>Plan what task(s) you want to solve with a p2p connection </a:t>
            </a:r>
          </a:p>
        </p:txBody>
      </p:sp>
      <p:pic>
        <p:nvPicPr>
          <p:cNvPr id="6" name="Picture Placeholder 5" descr="A picture containing indoor, person, kitchen, man&#10;&#10;Description automatically generated">
            <a:extLst>
              <a:ext uri="{FF2B5EF4-FFF2-40B4-BE49-F238E27FC236}">
                <a16:creationId xmlns:a16="http://schemas.microsoft.com/office/drawing/2014/main" id="{0C622781-8884-4A59-B935-326F877467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09" r="2909"/>
          <a:stretch>
            <a:fillRect/>
          </a:stretch>
        </p:blipFill>
        <p:spPr>
          <a:xfrm rot="5400000">
            <a:off x="-633413" y="633413"/>
            <a:ext cx="6219826" cy="4953000"/>
          </a:xfrm>
        </p:spPr>
      </p:pic>
    </p:spTree>
    <p:extLst>
      <p:ext uri="{BB962C8B-B14F-4D97-AF65-F5344CB8AC3E}">
        <p14:creationId xmlns:p14="http://schemas.microsoft.com/office/powerpoint/2010/main" val="1103492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0E6ACC-DA96-4C7B-B4D9-83DE9F053FA1}"/>
              </a:ext>
            </a:extLst>
          </p:cNvPr>
          <p:cNvPicPr>
            <a:picLocks noChangeAspect="1"/>
          </p:cNvPicPr>
          <p:nvPr/>
        </p:nvPicPr>
        <p:blipFill>
          <a:blip r:embed="rId2"/>
          <a:stretch>
            <a:fillRect/>
          </a:stretch>
        </p:blipFill>
        <p:spPr>
          <a:xfrm>
            <a:off x="8318466" y="-1"/>
            <a:ext cx="3200400" cy="6858000"/>
          </a:xfrm>
          <a:prstGeom prst="rect">
            <a:avLst/>
          </a:prstGeom>
        </p:spPr>
      </p:pic>
      <p:sp>
        <p:nvSpPr>
          <p:cNvPr id="14" name="Title 13">
            <a:extLst>
              <a:ext uri="{FF2B5EF4-FFF2-40B4-BE49-F238E27FC236}">
                <a16:creationId xmlns:a16="http://schemas.microsoft.com/office/drawing/2014/main" id="{AC53E676-BF3F-4C28-BD7D-A519D9A60D4C}"/>
              </a:ext>
            </a:extLst>
          </p:cNvPr>
          <p:cNvSpPr>
            <a:spLocks noGrp="1"/>
          </p:cNvSpPr>
          <p:nvPr>
            <p:ph type="ctrTitle"/>
          </p:nvPr>
        </p:nvSpPr>
        <p:spPr>
          <a:xfrm>
            <a:off x="8401050" y="1562100"/>
            <a:ext cx="3035233" cy="2724150"/>
          </a:xfrm>
        </p:spPr>
        <p:txBody>
          <a:bodyPr>
            <a:normAutofit/>
          </a:bodyPr>
          <a:lstStyle/>
          <a:p>
            <a:pPr algn="ctr"/>
            <a:r>
              <a:rPr lang="en-US" dirty="0"/>
              <a:t>Input the system id and IP address of the peer</a:t>
            </a:r>
          </a:p>
        </p:txBody>
      </p:sp>
      <p:pic>
        <p:nvPicPr>
          <p:cNvPr id="9" name="Picture Placeholder 20" descr="A screenshot of a cell phone&#10;&#10;Description automatically generated">
            <a:extLst>
              <a:ext uri="{FF2B5EF4-FFF2-40B4-BE49-F238E27FC236}">
                <a16:creationId xmlns:a16="http://schemas.microsoft.com/office/drawing/2014/main" id="{453B78C1-44B6-4591-B608-9DB6FFE602E1}"/>
              </a:ext>
            </a:extLst>
          </p:cNvPr>
          <p:cNvPicPr>
            <a:picLocks noChangeAspect="1"/>
          </p:cNvPicPr>
          <p:nvPr/>
        </p:nvPicPr>
        <p:blipFill rotWithShape="1">
          <a:blip r:embed="rId3">
            <a:extLst>
              <a:ext uri="{28A0092B-C50C-407E-A947-70E740481C1C}">
                <a14:useLocalDpi xmlns:a14="http://schemas.microsoft.com/office/drawing/2010/main" val="0"/>
              </a:ext>
            </a:extLst>
          </a:blip>
          <a:srcRect l="321" t="972" r="3913"/>
          <a:stretch/>
        </p:blipFill>
        <p:spPr>
          <a:xfrm>
            <a:off x="838200" y="963506"/>
            <a:ext cx="6886003" cy="4930987"/>
          </a:xfrm>
          <a:prstGeom prst="rect">
            <a:avLst/>
          </a:prstGeom>
        </p:spPr>
      </p:pic>
    </p:spTree>
    <p:extLst>
      <p:ext uri="{BB962C8B-B14F-4D97-AF65-F5344CB8AC3E}">
        <p14:creationId xmlns:p14="http://schemas.microsoft.com/office/powerpoint/2010/main" val="3192290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04B0B-8CAC-4B9B-A1E9-E93CE1B082FE}"/>
              </a:ext>
            </a:extLst>
          </p:cNvPr>
          <p:cNvSpPr>
            <a:spLocks noGrp="1"/>
          </p:cNvSpPr>
          <p:nvPr>
            <p:ph type="body" sz="quarter" idx="19"/>
          </p:nvPr>
        </p:nvSpPr>
        <p:spPr/>
        <p:txBody>
          <a:bodyPr/>
          <a:lstStyle/>
          <a:p>
            <a:endParaRPr lang="en-US" dirty="0"/>
          </a:p>
        </p:txBody>
      </p:sp>
      <p:sp>
        <p:nvSpPr>
          <p:cNvPr id="3" name="Footer Placeholder 2">
            <a:extLst>
              <a:ext uri="{FF2B5EF4-FFF2-40B4-BE49-F238E27FC236}">
                <a16:creationId xmlns:a16="http://schemas.microsoft.com/office/drawing/2014/main" id="{75D5E328-FC7C-4828-8351-1CFD914FDE3B}"/>
              </a:ext>
            </a:extLst>
          </p:cNvPr>
          <p:cNvSpPr>
            <a:spLocks noGrp="1"/>
          </p:cNvSpPr>
          <p:nvPr>
            <p:ph type="ftr" sz="quarter" idx="11"/>
          </p:nvPr>
        </p:nvSpPr>
        <p:spPr/>
        <p:txBody>
          <a:bodyPr/>
          <a:lstStyle/>
          <a:p>
            <a:r>
              <a:rPr lang="en-US"/>
              <a:t>© 2019 McCain, Inc. All Rights Reserved</a:t>
            </a:r>
            <a:endParaRPr lang="en-US" dirty="0"/>
          </a:p>
        </p:txBody>
      </p:sp>
      <p:sp>
        <p:nvSpPr>
          <p:cNvPr id="4" name="Slide Number Placeholder 3">
            <a:extLst>
              <a:ext uri="{FF2B5EF4-FFF2-40B4-BE49-F238E27FC236}">
                <a16:creationId xmlns:a16="http://schemas.microsoft.com/office/drawing/2014/main" id="{751CE773-BF6E-4453-985A-BDD10551A74F}"/>
              </a:ext>
            </a:extLst>
          </p:cNvPr>
          <p:cNvSpPr>
            <a:spLocks noGrp="1"/>
          </p:cNvSpPr>
          <p:nvPr>
            <p:ph type="sldNum" sz="quarter" idx="12"/>
          </p:nvPr>
        </p:nvSpPr>
        <p:spPr/>
        <p:txBody>
          <a:bodyPr/>
          <a:lstStyle/>
          <a:p>
            <a:fld id="{2C8586DD-506C-47BB-B506-8E763A328325}" type="slidenum">
              <a:rPr lang="en-US" smtClean="0"/>
              <a:t>19</a:t>
            </a:fld>
            <a:endParaRPr lang="en-US" dirty="0"/>
          </a:p>
        </p:txBody>
      </p:sp>
      <p:sp>
        <p:nvSpPr>
          <p:cNvPr id="6" name="Subtitle 5">
            <a:extLst>
              <a:ext uri="{FF2B5EF4-FFF2-40B4-BE49-F238E27FC236}">
                <a16:creationId xmlns:a16="http://schemas.microsoft.com/office/drawing/2014/main" id="{2B874081-12C4-4990-AFBF-2E18EF3D63BE}"/>
              </a:ext>
            </a:extLst>
          </p:cNvPr>
          <p:cNvSpPr>
            <a:spLocks noGrp="1"/>
          </p:cNvSpPr>
          <p:nvPr>
            <p:ph type="subTitle" idx="1"/>
          </p:nvPr>
        </p:nvSpPr>
        <p:spPr>
          <a:xfrm>
            <a:off x="7429500" y="1457325"/>
            <a:ext cx="3939736" cy="3505200"/>
          </a:xfrm>
        </p:spPr>
        <p:txBody>
          <a:bodyPr anchor="ctr"/>
          <a:lstStyle/>
          <a:p>
            <a:r>
              <a:rPr lang="en-US" sz="2000" dirty="0"/>
              <a:t>Choose what remote function activates the local operation</a:t>
            </a:r>
            <a:br>
              <a:rPr lang="en-US" sz="2000" dirty="0"/>
            </a:br>
            <a:br>
              <a:rPr lang="en-US" sz="2000" dirty="0"/>
            </a:br>
            <a:r>
              <a:rPr lang="en-US" sz="2000" dirty="0"/>
              <a:t>here we see when peer #1 channel 4 goes green, this controller will trigger preempt detector #3</a:t>
            </a:r>
          </a:p>
        </p:txBody>
      </p:sp>
      <p:pic>
        <p:nvPicPr>
          <p:cNvPr id="9" name="Picture Placeholder 6" descr="A close up of text on a white background&#10;&#10;Description automatically generated">
            <a:extLst>
              <a:ext uri="{FF2B5EF4-FFF2-40B4-BE49-F238E27FC236}">
                <a16:creationId xmlns:a16="http://schemas.microsoft.com/office/drawing/2014/main" id="{3E7F72B3-DF53-476A-BA5C-63A78A28522A}"/>
              </a:ext>
            </a:extLst>
          </p:cNvPr>
          <p:cNvPicPr>
            <a:picLocks noChangeAspect="1"/>
          </p:cNvPicPr>
          <p:nvPr/>
        </p:nvPicPr>
        <p:blipFill rotWithShape="1">
          <a:blip r:embed="rId2">
            <a:extLst>
              <a:ext uri="{28A0092B-C50C-407E-A947-70E740481C1C}">
                <a14:useLocalDpi xmlns:a14="http://schemas.microsoft.com/office/drawing/2010/main" val="0"/>
              </a:ext>
            </a:extLst>
          </a:blip>
          <a:srcRect l="-77" r="-198"/>
          <a:stretch/>
        </p:blipFill>
        <p:spPr>
          <a:xfrm>
            <a:off x="468009" y="1234108"/>
            <a:ext cx="6356465" cy="4389781"/>
          </a:xfrm>
          <a:prstGeom prst="rect">
            <a:avLst/>
          </a:prstGeom>
        </p:spPr>
      </p:pic>
    </p:spTree>
    <p:extLst>
      <p:ext uri="{BB962C8B-B14F-4D97-AF65-F5344CB8AC3E}">
        <p14:creationId xmlns:p14="http://schemas.microsoft.com/office/powerpoint/2010/main" val="1355268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close up of text on a black background&#10;&#10;Description automatically generated">
            <a:extLst>
              <a:ext uri="{FF2B5EF4-FFF2-40B4-BE49-F238E27FC236}">
                <a16:creationId xmlns:a16="http://schemas.microsoft.com/office/drawing/2014/main" id="{2F903697-CEC0-4C48-AC66-2B178965B218}"/>
              </a:ext>
            </a:extLst>
          </p:cNvPr>
          <p:cNvPicPr>
            <a:picLocks noGrp="1" noChangeAspect="1"/>
          </p:cNvPicPr>
          <p:nvPr>
            <p:ph type="pic" sz="quarter" idx="29"/>
          </p:nvPr>
        </p:nvPicPr>
        <p:blipFill>
          <a:blip r:embed="rId2">
            <a:extLst>
              <a:ext uri="{28A0092B-C50C-407E-A947-70E740481C1C}">
                <a14:useLocalDpi xmlns:a14="http://schemas.microsoft.com/office/drawing/2010/main" val="0"/>
              </a:ext>
            </a:extLst>
          </a:blip>
          <a:srcRect l="20156" r="20156"/>
          <a:stretch>
            <a:fillRect/>
          </a:stretch>
        </p:blipFill>
        <p:spPr>
          <a:xfrm>
            <a:off x="373270" y="136524"/>
            <a:ext cx="6013163" cy="6249314"/>
          </a:xfrm>
        </p:spPr>
      </p:pic>
      <p:sp>
        <p:nvSpPr>
          <p:cNvPr id="3" name="Footer Placeholder 2">
            <a:extLst>
              <a:ext uri="{FF2B5EF4-FFF2-40B4-BE49-F238E27FC236}">
                <a16:creationId xmlns:a16="http://schemas.microsoft.com/office/drawing/2014/main" id="{CB0E1E02-3712-4BF0-9F2E-D1447FD9BE2F}"/>
              </a:ext>
            </a:extLst>
          </p:cNvPr>
          <p:cNvSpPr>
            <a:spLocks noGrp="1"/>
          </p:cNvSpPr>
          <p:nvPr>
            <p:ph type="ftr" sz="quarter" idx="11"/>
          </p:nvPr>
        </p:nvSpPr>
        <p:spPr/>
        <p:txBody>
          <a:bodyPr/>
          <a:lstStyle/>
          <a:p>
            <a:r>
              <a:rPr lang="en-US" dirty="0"/>
              <a:t>© 2020 McCain, Inc. All Rights Reserved</a:t>
            </a:r>
          </a:p>
        </p:txBody>
      </p:sp>
      <p:sp>
        <p:nvSpPr>
          <p:cNvPr id="4" name="Slide Number Placeholder 3">
            <a:extLst>
              <a:ext uri="{FF2B5EF4-FFF2-40B4-BE49-F238E27FC236}">
                <a16:creationId xmlns:a16="http://schemas.microsoft.com/office/drawing/2014/main" id="{CA3FF80D-B95A-48E9-96DB-6602781A3C24}"/>
              </a:ext>
            </a:extLst>
          </p:cNvPr>
          <p:cNvSpPr>
            <a:spLocks noGrp="1"/>
          </p:cNvSpPr>
          <p:nvPr>
            <p:ph type="sldNum" sz="quarter" idx="12"/>
          </p:nvPr>
        </p:nvSpPr>
        <p:spPr/>
        <p:txBody>
          <a:bodyPr/>
          <a:lstStyle/>
          <a:p>
            <a:fld id="{2C8586DD-506C-47BB-B506-8E763A328325}" type="slidenum">
              <a:rPr lang="en-US" smtClean="0"/>
              <a:t>2</a:t>
            </a:fld>
            <a:endParaRPr lang="en-US" dirty="0"/>
          </a:p>
        </p:txBody>
      </p:sp>
      <p:sp>
        <p:nvSpPr>
          <p:cNvPr id="5" name="Title 4">
            <a:extLst>
              <a:ext uri="{FF2B5EF4-FFF2-40B4-BE49-F238E27FC236}">
                <a16:creationId xmlns:a16="http://schemas.microsoft.com/office/drawing/2014/main" id="{027B2236-1561-4130-9E13-FAB873F342EF}"/>
              </a:ext>
            </a:extLst>
          </p:cNvPr>
          <p:cNvSpPr>
            <a:spLocks noGrp="1"/>
          </p:cNvSpPr>
          <p:nvPr>
            <p:ph type="ctrTitle"/>
          </p:nvPr>
        </p:nvSpPr>
        <p:spPr/>
        <p:txBody>
          <a:bodyPr/>
          <a:lstStyle/>
          <a:p>
            <a:r>
              <a:rPr lang="en-US" dirty="0"/>
              <a:t>Session agenda</a:t>
            </a:r>
          </a:p>
        </p:txBody>
      </p:sp>
      <p:sp>
        <p:nvSpPr>
          <p:cNvPr id="6" name="Text Placeholder 5">
            <a:extLst>
              <a:ext uri="{FF2B5EF4-FFF2-40B4-BE49-F238E27FC236}">
                <a16:creationId xmlns:a16="http://schemas.microsoft.com/office/drawing/2014/main" id="{A1461605-909C-4EAC-B33E-ADD064CD11A7}"/>
              </a:ext>
            </a:extLst>
          </p:cNvPr>
          <p:cNvSpPr>
            <a:spLocks noGrp="1"/>
          </p:cNvSpPr>
          <p:nvPr>
            <p:ph type="body" sz="quarter" idx="20"/>
          </p:nvPr>
        </p:nvSpPr>
        <p:spPr>
          <a:xfrm>
            <a:off x="6749797" y="2425422"/>
            <a:ext cx="4593335" cy="1012722"/>
          </a:xfrm>
        </p:spPr>
        <p:txBody>
          <a:bodyPr>
            <a:noAutofit/>
          </a:bodyPr>
          <a:lstStyle/>
          <a:p>
            <a:pPr marL="171450" indent="-171450">
              <a:lnSpc>
                <a:spcPct val="100000"/>
              </a:lnSpc>
              <a:spcBef>
                <a:spcPts val="0"/>
              </a:spcBef>
              <a:buFont typeface="Arial" panose="020B0604020202020204" pitchFamily="34" charset="0"/>
              <a:buChar char="•"/>
            </a:pPr>
            <a:r>
              <a:rPr lang="en-US" sz="1200" dirty="0"/>
              <a:t>What is Omni 2.0? </a:t>
            </a:r>
          </a:p>
          <a:p>
            <a:pPr marL="171450" indent="-171450">
              <a:lnSpc>
                <a:spcPct val="100000"/>
              </a:lnSpc>
              <a:spcBef>
                <a:spcPts val="0"/>
              </a:spcBef>
              <a:buFont typeface="Arial" panose="020B0604020202020204" pitchFamily="34" charset="0"/>
              <a:buChar char="•"/>
            </a:pPr>
            <a:r>
              <a:rPr lang="en-US" sz="1200" dirty="0"/>
              <a:t>New file formats/extensions</a:t>
            </a:r>
          </a:p>
          <a:p>
            <a:pPr marL="171450" indent="-171450">
              <a:lnSpc>
                <a:spcPct val="100000"/>
              </a:lnSpc>
              <a:spcBef>
                <a:spcPts val="0"/>
              </a:spcBef>
              <a:buFont typeface="Arial" panose="020B0604020202020204" pitchFamily="34" charset="0"/>
              <a:buChar char="•"/>
            </a:pPr>
            <a:r>
              <a:rPr lang="en-US" sz="1200" dirty="0"/>
              <a:t>Installing/databases conversion/How to do it</a:t>
            </a:r>
          </a:p>
          <a:p>
            <a:pPr marL="171450" indent="-171450">
              <a:lnSpc>
                <a:spcPct val="100000"/>
              </a:lnSpc>
              <a:spcBef>
                <a:spcPts val="0"/>
              </a:spcBef>
              <a:buFont typeface="Arial" panose="020B0604020202020204" pitchFamily="34" charset="0"/>
              <a:buChar char="•"/>
            </a:pPr>
            <a:r>
              <a:rPr lang="en-US" sz="1200" dirty="0"/>
              <a:t>New remote access username/password</a:t>
            </a:r>
          </a:p>
          <a:p>
            <a:pPr marL="171450" indent="-171450">
              <a:lnSpc>
                <a:spcPct val="100000"/>
              </a:lnSpc>
              <a:spcBef>
                <a:spcPts val="0"/>
              </a:spcBef>
              <a:buFont typeface="Arial" panose="020B0604020202020204" pitchFamily="34" charset="0"/>
              <a:buChar char="•"/>
            </a:pPr>
            <a:r>
              <a:rPr lang="en-US" sz="1200" dirty="0"/>
              <a:t>What’s not supported?</a:t>
            </a:r>
          </a:p>
        </p:txBody>
      </p:sp>
      <p:sp>
        <p:nvSpPr>
          <p:cNvPr id="7" name="Text Placeholder 6">
            <a:extLst>
              <a:ext uri="{FF2B5EF4-FFF2-40B4-BE49-F238E27FC236}">
                <a16:creationId xmlns:a16="http://schemas.microsoft.com/office/drawing/2014/main" id="{97FA8478-D88F-45D2-94B5-C47EDE5EC284}"/>
              </a:ext>
            </a:extLst>
          </p:cNvPr>
          <p:cNvSpPr>
            <a:spLocks noGrp="1"/>
          </p:cNvSpPr>
          <p:nvPr>
            <p:ph type="body" sz="quarter" idx="22"/>
          </p:nvPr>
        </p:nvSpPr>
        <p:spPr>
          <a:xfrm>
            <a:off x="6827905" y="2407133"/>
            <a:ext cx="2286000" cy="9144"/>
          </a:xfrm>
        </p:spPr>
        <p:txBody>
          <a:bodyPr>
            <a:normAutofit fontScale="25000" lnSpcReduction="20000"/>
          </a:bodyPr>
          <a:lstStyle/>
          <a:p>
            <a:endParaRPr lang="en-US" dirty="0"/>
          </a:p>
        </p:txBody>
      </p:sp>
      <p:sp>
        <p:nvSpPr>
          <p:cNvPr id="8" name="Text Placeholder 7">
            <a:extLst>
              <a:ext uri="{FF2B5EF4-FFF2-40B4-BE49-F238E27FC236}">
                <a16:creationId xmlns:a16="http://schemas.microsoft.com/office/drawing/2014/main" id="{0C73E60C-A46E-4C99-A9DE-F237ECFE9A98}"/>
              </a:ext>
            </a:extLst>
          </p:cNvPr>
          <p:cNvSpPr>
            <a:spLocks noGrp="1"/>
          </p:cNvSpPr>
          <p:nvPr>
            <p:ph type="body" sz="quarter" idx="30"/>
          </p:nvPr>
        </p:nvSpPr>
        <p:spPr>
          <a:xfrm>
            <a:off x="6729983" y="2053411"/>
            <a:ext cx="4593335" cy="1424891"/>
          </a:xfrm>
        </p:spPr>
        <p:txBody>
          <a:bodyPr/>
          <a:lstStyle/>
          <a:p>
            <a:pPr>
              <a:lnSpc>
                <a:spcPct val="100000"/>
              </a:lnSpc>
            </a:pPr>
            <a:r>
              <a:rPr lang="en-US" dirty="0"/>
              <a:t>What’s new in Omni</a:t>
            </a:r>
          </a:p>
          <a:p>
            <a:pPr>
              <a:lnSpc>
                <a:spcPct val="100000"/>
              </a:lnSpc>
            </a:pPr>
            <a:endParaRPr lang="en-US" dirty="0"/>
          </a:p>
        </p:txBody>
      </p:sp>
      <p:sp>
        <p:nvSpPr>
          <p:cNvPr id="9" name="Text Placeholder 8">
            <a:extLst>
              <a:ext uri="{FF2B5EF4-FFF2-40B4-BE49-F238E27FC236}">
                <a16:creationId xmlns:a16="http://schemas.microsoft.com/office/drawing/2014/main" id="{314CAF89-10D6-4323-88A3-BE8CF8771010}"/>
              </a:ext>
            </a:extLst>
          </p:cNvPr>
          <p:cNvSpPr>
            <a:spLocks noGrp="1"/>
          </p:cNvSpPr>
          <p:nvPr>
            <p:ph type="body" sz="quarter" idx="31"/>
          </p:nvPr>
        </p:nvSpPr>
        <p:spPr/>
        <p:txBody>
          <a:bodyPr>
            <a:normAutofit/>
          </a:bodyPr>
          <a:lstStyle/>
          <a:p>
            <a:pPr marL="171450" indent="-171450">
              <a:lnSpc>
                <a:spcPct val="100000"/>
              </a:lnSpc>
              <a:spcBef>
                <a:spcPts val="0"/>
              </a:spcBef>
              <a:buFont typeface="Arial" panose="020B0604020202020204" pitchFamily="34" charset="0"/>
              <a:buChar char="•"/>
            </a:pPr>
            <a:r>
              <a:rPr lang="en-US" sz="1200" dirty="0"/>
              <a:t>Demonstrating new Coord features</a:t>
            </a:r>
          </a:p>
          <a:p>
            <a:pPr marL="171450" indent="-171450">
              <a:lnSpc>
                <a:spcPct val="100000"/>
              </a:lnSpc>
              <a:spcBef>
                <a:spcPts val="0"/>
              </a:spcBef>
              <a:buFont typeface="Arial" panose="020B0604020202020204" pitchFamily="34" charset="0"/>
              <a:buChar char="•"/>
            </a:pPr>
            <a:r>
              <a:rPr lang="en-US" sz="1200" dirty="0"/>
              <a:t>Demonstration of peer-to-peer </a:t>
            </a:r>
          </a:p>
        </p:txBody>
      </p:sp>
      <p:sp>
        <p:nvSpPr>
          <p:cNvPr id="10" name="Text Placeholder 9">
            <a:extLst>
              <a:ext uri="{FF2B5EF4-FFF2-40B4-BE49-F238E27FC236}">
                <a16:creationId xmlns:a16="http://schemas.microsoft.com/office/drawing/2014/main" id="{53F4B5F3-51EC-45F3-AAA8-5986A205F06F}"/>
              </a:ext>
            </a:extLst>
          </p:cNvPr>
          <p:cNvSpPr>
            <a:spLocks noGrp="1"/>
          </p:cNvSpPr>
          <p:nvPr>
            <p:ph type="body" sz="quarter" idx="32"/>
          </p:nvPr>
        </p:nvSpPr>
        <p:spPr/>
        <p:txBody>
          <a:bodyPr>
            <a:normAutofit fontScale="25000" lnSpcReduction="20000"/>
          </a:bodyPr>
          <a:lstStyle/>
          <a:p>
            <a:endParaRPr lang="en-US" dirty="0"/>
          </a:p>
        </p:txBody>
      </p:sp>
      <p:sp>
        <p:nvSpPr>
          <p:cNvPr id="11" name="Text Placeholder 10">
            <a:extLst>
              <a:ext uri="{FF2B5EF4-FFF2-40B4-BE49-F238E27FC236}">
                <a16:creationId xmlns:a16="http://schemas.microsoft.com/office/drawing/2014/main" id="{A79B78D7-EE74-454E-BDA1-DC96415A7313}"/>
              </a:ext>
            </a:extLst>
          </p:cNvPr>
          <p:cNvSpPr>
            <a:spLocks noGrp="1"/>
          </p:cNvSpPr>
          <p:nvPr>
            <p:ph type="body" sz="quarter" idx="33"/>
          </p:nvPr>
        </p:nvSpPr>
        <p:spPr/>
        <p:txBody>
          <a:bodyPr/>
          <a:lstStyle/>
          <a:p>
            <a:r>
              <a:rPr lang="en-US" dirty="0"/>
              <a:t>Omni 101</a:t>
            </a:r>
          </a:p>
        </p:txBody>
      </p:sp>
      <p:sp>
        <p:nvSpPr>
          <p:cNvPr id="12" name="Text Placeholder 11">
            <a:extLst>
              <a:ext uri="{FF2B5EF4-FFF2-40B4-BE49-F238E27FC236}">
                <a16:creationId xmlns:a16="http://schemas.microsoft.com/office/drawing/2014/main" id="{9DD0BA7F-11EA-4473-983B-7FEF8EB575F6}"/>
              </a:ext>
            </a:extLst>
          </p:cNvPr>
          <p:cNvSpPr>
            <a:spLocks noGrp="1"/>
          </p:cNvSpPr>
          <p:nvPr>
            <p:ph type="body" sz="quarter" idx="34"/>
          </p:nvPr>
        </p:nvSpPr>
        <p:spPr/>
        <p:txBody>
          <a:bodyPr>
            <a:normAutofit/>
          </a:bodyPr>
          <a:lstStyle/>
          <a:p>
            <a:pPr marL="171450" indent="-171450">
              <a:buFont typeface="Arial" panose="020B0604020202020204" pitchFamily="34" charset="0"/>
              <a:buChar char="•"/>
            </a:pPr>
            <a:r>
              <a:rPr lang="en-US" sz="1200" dirty="0"/>
              <a:t>Ones everyone needs to know about</a:t>
            </a:r>
          </a:p>
        </p:txBody>
      </p:sp>
      <p:sp>
        <p:nvSpPr>
          <p:cNvPr id="13" name="Text Placeholder 12">
            <a:extLst>
              <a:ext uri="{FF2B5EF4-FFF2-40B4-BE49-F238E27FC236}">
                <a16:creationId xmlns:a16="http://schemas.microsoft.com/office/drawing/2014/main" id="{56ABF2D5-694D-47F6-9A65-4B87330FE37F}"/>
              </a:ext>
            </a:extLst>
          </p:cNvPr>
          <p:cNvSpPr>
            <a:spLocks noGrp="1"/>
          </p:cNvSpPr>
          <p:nvPr>
            <p:ph type="body" sz="quarter" idx="35"/>
          </p:nvPr>
        </p:nvSpPr>
        <p:spPr/>
        <p:txBody>
          <a:bodyPr>
            <a:normAutofit fontScale="25000" lnSpcReduction="20000"/>
          </a:bodyPr>
          <a:lstStyle/>
          <a:p>
            <a:endParaRPr lang="en-US" dirty="0"/>
          </a:p>
        </p:txBody>
      </p:sp>
      <p:sp>
        <p:nvSpPr>
          <p:cNvPr id="14" name="Text Placeholder 13">
            <a:extLst>
              <a:ext uri="{FF2B5EF4-FFF2-40B4-BE49-F238E27FC236}">
                <a16:creationId xmlns:a16="http://schemas.microsoft.com/office/drawing/2014/main" id="{2AD6D6D4-A89B-4687-9646-5F08317F4727}"/>
              </a:ext>
            </a:extLst>
          </p:cNvPr>
          <p:cNvSpPr>
            <a:spLocks noGrp="1"/>
          </p:cNvSpPr>
          <p:nvPr>
            <p:ph type="body" sz="quarter" idx="36"/>
          </p:nvPr>
        </p:nvSpPr>
        <p:spPr/>
        <p:txBody>
          <a:bodyPr/>
          <a:lstStyle/>
          <a:p>
            <a:r>
              <a:rPr lang="en-US" dirty="0"/>
              <a:t>Bugs (undocumented features) </a:t>
            </a:r>
          </a:p>
        </p:txBody>
      </p:sp>
    </p:spTree>
    <p:extLst>
      <p:ext uri="{BB962C8B-B14F-4D97-AF65-F5344CB8AC3E}">
        <p14:creationId xmlns:p14="http://schemas.microsoft.com/office/powerpoint/2010/main" val="225861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04B0B-8CAC-4B9B-A1E9-E93CE1B082FE}"/>
              </a:ext>
            </a:extLst>
          </p:cNvPr>
          <p:cNvSpPr>
            <a:spLocks noGrp="1"/>
          </p:cNvSpPr>
          <p:nvPr>
            <p:ph type="body" sz="quarter" idx="19"/>
          </p:nvPr>
        </p:nvSpPr>
        <p:spPr>
          <a:xfrm>
            <a:off x="6824471" y="0"/>
            <a:ext cx="5367529" cy="6857999"/>
          </a:xfrm>
        </p:spPr>
        <p:txBody>
          <a:bodyPr/>
          <a:lstStyle/>
          <a:p>
            <a:endParaRPr lang="en-US" dirty="0"/>
          </a:p>
        </p:txBody>
      </p:sp>
      <p:sp>
        <p:nvSpPr>
          <p:cNvPr id="3" name="Footer Placeholder 2">
            <a:extLst>
              <a:ext uri="{FF2B5EF4-FFF2-40B4-BE49-F238E27FC236}">
                <a16:creationId xmlns:a16="http://schemas.microsoft.com/office/drawing/2014/main" id="{75D5E328-FC7C-4828-8351-1CFD914FDE3B}"/>
              </a:ext>
            </a:extLst>
          </p:cNvPr>
          <p:cNvSpPr>
            <a:spLocks noGrp="1"/>
          </p:cNvSpPr>
          <p:nvPr>
            <p:ph type="ftr" sz="quarter" idx="11"/>
          </p:nvPr>
        </p:nvSpPr>
        <p:spPr/>
        <p:txBody>
          <a:bodyPr/>
          <a:lstStyle/>
          <a:p>
            <a:r>
              <a:rPr lang="en-US"/>
              <a:t>© 2019 McCain, Inc. All Rights Reserved</a:t>
            </a:r>
            <a:endParaRPr lang="en-US" dirty="0"/>
          </a:p>
        </p:txBody>
      </p:sp>
      <p:sp>
        <p:nvSpPr>
          <p:cNvPr id="4" name="Slide Number Placeholder 3">
            <a:extLst>
              <a:ext uri="{FF2B5EF4-FFF2-40B4-BE49-F238E27FC236}">
                <a16:creationId xmlns:a16="http://schemas.microsoft.com/office/drawing/2014/main" id="{751CE773-BF6E-4453-985A-BDD10551A74F}"/>
              </a:ext>
            </a:extLst>
          </p:cNvPr>
          <p:cNvSpPr>
            <a:spLocks noGrp="1"/>
          </p:cNvSpPr>
          <p:nvPr>
            <p:ph type="sldNum" sz="quarter" idx="12"/>
          </p:nvPr>
        </p:nvSpPr>
        <p:spPr/>
        <p:txBody>
          <a:bodyPr/>
          <a:lstStyle/>
          <a:p>
            <a:fld id="{2C8586DD-506C-47BB-B506-8E763A328325}" type="slidenum">
              <a:rPr lang="en-US" smtClean="0"/>
              <a:t>20</a:t>
            </a:fld>
            <a:endParaRPr lang="en-US" dirty="0"/>
          </a:p>
        </p:txBody>
      </p:sp>
      <p:sp>
        <p:nvSpPr>
          <p:cNvPr id="6" name="Subtitle 5">
            <a:extLst>
              <a:ext uri="{FF2B5EF4-FFF2-40B4-BE49-F238E27FC236}">
                <a16:creationId xmlns:a16="http://schemas.microsoft.com/office/drawing/2014/main" id="{2B874081-12C4-4990-AFBF-2E18EF3D63BE}"/>
              </a:ext>
            </a:extLst>
          </p:cNvPr>
          <p:cNvSpPr>
            <a:spLocks noGrp="1"/>
          </p:cNvSpPr>
          <p:nvPr>
            <p:ph type="subTitle" idx="1"/>
          </p:nvPr>
        </p:nvSpPr>
        <p:spPr>
          <a:xfrm>
            <a:off x="7429500" y="1457325"/>
            <a:ext cx="3939736" cy="3505200"/>
          </a:xfrm>
        </p:spPr>
        <p:txBody>
          <a:bodyPr anchor="ctr"/>
          <a:lstStyle/>
          <a:p>
            <a:r>
              <a:rPr lang="en-US" sz="2000" dirty="0"/>
              <a:t>Test network connectivity using </a:t>
            </a:r>
            <a:r>
              <a:rPr lang="en-US" sz="2000" dirty="0" err="1"/>
              <a:t>omni’s</a:t>
            </a:r>
            <a:r>
              <a:rPr lang="en-US" sz="2000" dirty="0"/>
              <a:t> ping utility</a:t>
            </a:r>
          </a:p>
        </p:txBody>
      </p:sp>
      <p:pic>
        <p:nvPicPr>
          <p:cNvPr id="7" name="Picture Placeholder 7" descr="A screenshot of a cell phone&#10;&#10;Description automatically generated">
            <a:extLst>
              <a:ext uri="{FF2B5EF4-FFF2-40B4-BE49-F238E27FC236}">
                <a16:creationId xmlns:a16="http://schemas.microsoft.com/office/drawing/2014/main" id="{C9FDB2F4-041C-4D35-BA71-6DD4FAC8A4A2}"/>
              </a:ext>
            </a:extLst>
          </p:cNvPr>
          <p:cNvPicPr>
            <a:picLocks noChangeAspect="1"/>
          </p:cNvPicPr>
          <p:nvPr/>
        </p:nvPicPr>
        <p:blipFill rotWithShape="1">
          <a:blip r:embed="rId2">
            <a:extLst>
              <a:ext uri="{28A0092B-C50C-407E-A947-70E740481C1C}">
                <a14:useLocalDpi xmlns:a14="http://schemas.microsoft.com/office/drawing/2010/main" val="0"/>
              </a:ext>
            </a:extLst>
          </a:blip>
          <a:srcRect l="92" t="-98" r="476" b="1"/>
          <a:stretch/>
        </p:blipFill>
        <p:spPr>
          <a:xfrm>
            <a:off x="534553" y="1185441"/>
            <a:ext cx="6436548" cy="4487117"/>
          </a:xfrm>
          <a:prstGeom prst="rect">
            <a:avLst/>
          </a:prstGeom>
        </p:spPr>
      </p:pic>
    </p:spTree>
    <p:extLst>
      <p:ext uri="{BB962C8B-B14F-4D97-AF65-F5344CB8AC3E}">
        <p14:creationId xmlns:p14="http://schemas.microsoft.com/office/powerpoint/2010/main" val="2777266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404B0B-8CAC-4B9B-A1E9-E93CE1B082FE}"/>
              </a:ext>
            </a:extLst>
          </p:cNvPr>
          <p:cNvSpPr>
            <a:spLocks noGrp="1"/>
          </p:cNvSpPr>
          <p:nvPr>
            <p:ph type="body" sz="quarter" idx="19"/>
          </p:nvPr>
        </p:nvSpPr>
        <p:spPr/>
        <p:txBody>
          <a:bodyPr/>
          <a:lstStyle/>
          <a:p>
            <a:endParaRPr lang="en-US" dirty="0"/>
          </a:p>
        </p:txBody>
      </p:sp>
      <p:sp>
        <p:nvSpPr>
          <p:cNvPr id="3" name="Footer Placeholder 2">
            <a:extLst>
              <a:ext uri="{FF2B5EF4-FFF2-40B4-BE49-F238E27FC236}">
                <a16:creationId xmlns:a16="http://schemas.microsoft.com/office/drawing/2014/main" id="{75D5E328-FC7C-4828-8351-1CFD914FDE3B}"/>
              </a:ext>
            </a:extLst>
          </p:cNvPr>
          <p:cNvSpPr>
            <a:spLocks noGrp="1"/>
          </p:cNvSpPr>
          <p:nvPr>
            <p:ph type="ftr" sz="quarter" idx="11"/>
          </p:nvPr>
        </p:nvSpPr>
        <p:spPr/>
        <p:txBody>
          <a:bodyPr/>
          <a:lstStyle/>
          <a:p>
            <a:r>
              <a:rPr lang="en-US"/>
              <a:t>© 2019 McCain, Inc. All Rights Reserved</a:t>
            </a:r>
            <a:endParaRPr lang="en-US" dirty="0"/>
          </a:p>
        </p:txBody>
      </p:sp>
      <p:sp>
        <p:nvSpPr>
          <p:cNvPr id="4" name="Slide Number Placeholder 3">
            <a:extLst>
              <a:ext uri="{FF2B5EF4-FFF2-40B4-BE49-F238E27FC236}">
                <a16:creationId xmlns:a16="http://schemas.microsoft.com/office/drawing/2014/main" id="{751CE773-BF6E-4453-985A-BDD10551A74F}"/>
              </a:ext>
            </a:extLst>
          </p:cNvPr>
          <p:cNvSpPr>
            <a:spLocks noGrp="1"/>
          </p:cNvSpPr>
          <p:nvPr>
            <p:ph type="sldNum" sz="quarter" idx="12"/>
          </p:nvPr>
        </p:nvSpPr>
        <p:spPr/>
        <p:txBody>
          <a:bodyPr/>
          <a:lstStyle/>
          <a:p>
            <a:fld id="{2C8586DD-506C-47BB-B506-8E763A328325}" type="slidenum">
              <a:rPr lang="en-US" smtClean="0"/>
              <a:t>21</a:t>
            </a:fld>
            <a:endParaRPr lang="en-US" dirty="0"/>
          </a:p>
        </p:txBody>
      </p:sp>
      <p:sp>
        <p:nvSpPr>
          <p:cNvPr id="6" name="Subtitle 5">
            <a:extLst>
              <a:ext uri="{FF2B5EF4-FFF2-40B4-BE49-F238E27FC236}">
                <a16:creationId xmlns:a16="http://schemas.microsoft.com/office/drawing/2014/main" id="{2B874081-12C4-4990-AFBF-2E18EF3D63BE}"/>
              </a:ext>
            </a:extLst>
          </p:cNvPr>
          <p:cNvSpPr>
            <a:spLocks noGrp="1"/>
          </p:cNvSpPr>
          <p:nvPr>
            <p:ph type="subTitle" idx="1"/>
          </p:nvPr>
        </p:nvSpPr>
        <p:spPr>
          <a:xfrm>
            <a:off x="8877300" y="1457325"/>
            <a:ext cx="2491936" cy="3505200"/>
          </a:xfrm>
        </p:spPr>
        <p:txBody>
          <a:bodyPr anchor="ctr"/>
          <a:lstStyle/>
          <a:p>
            <a:pPr algn="ctr"/>
            <a:r>
              <a:rPr lang="en-US" sz="2000" dirty="0"/>
              <a:t>Test p2p with peer device status utility </a:t>
            </a:r>
          </a:p>
        </p:txBody>
      </p:sp>
      <p:pic>
        <p:nvPicPr>
          <p:cNvPr id="7" name="Picture Placeholder 16" descr="A screenshot of a cell phone&#10;&#10;Description automatically generated">
            <a:extLst>
              <a:ext uri="{FF2B5EF4-FFF2-40B4-BE49-F238E27FC236}">
                <a16:creationId xmlns:a16="http://schemas.microsoft.com/office/drawing/2014/main" id="{C1E54CA3-E33B-47E1-BB84-D60048E85573}"/>
              </a:ext>
            </a:extLst>
          </p:cNvPr>
          <p:cNvPicPr>
            <a:picLocks noChangeAspect="1"/>
          </p:cNvPicPr>
          <p:nvPr/>
        </p:nvPicPr>
        <p:blipFill rotWithShape="1">
          <a:blip r:embed="rId2">
            <a:extLst>
              <a:ext uri="{28A0092B-C50C-407E-A947-70E740481C1C}">
                <a14:useLocalDpi xmlns:a14="http://schemas.microsoft.com/office/drawing/2010/main" val="0"/>
              </a:ext>
            </a:extLst>
          </a:blip>
          <a:srcRect l="-92" t="3317" r="309" b="35"/>
          <a:stretch/>
        </p:blipFill>
        <p:spPr>
          <a:xfrm>
            <a:off x="343736" y="843152"/>
            <a:ext cx="7747279" cy="5196391"/>
          </a:xfrm>
          <a:prstGeom prst="rect">
            <a:avLst/>
          </a:prstGeom>
          <a:noFill/>
        </p:spPr>
      </p:pic>
    </p:spTree>
    <p:extLst>
      <p:ext uri="{BB962C8B-B14F-4D97-AF65-F5344CB8AC3E}">
        <p14:creationId xmlns:p14="http://schemas.microsoft.com/office/powerpoint/2010/main" val="287458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1A5F6-6BC4-4C7B-B240-9891145DBA05}"/>
              </a:ext>
            </a:extLst>
          </p:cNvPr>
          <p:cNvSpPr>
            <a:spLocks noGrp="1"/>
          </p:cNvSpPr>
          <p:nvPr>
            <p:ph type="body" sz="quarter" idx="19"/>
          </p:nvPr>
        </p:nvSpPr>
        <p:spPr/>
        <p:txBody>
          <a:bodyPr/>
          <a:lstStyle/>
          <a:p>
            <a:endParaRPr lang="en-US" dirty="0"/>
          </a:p>
        </p:txBody>
      </p:sp>
      <p:sp>
        <p:nvSpPr>
          <p:cNvPr id="3" name="Text Placeholder 2">
            <a:extLst>
              <a:ext uri="{FF2B5EF4-FFF2-40B4-BE49-F238E27FC236}">
                <a16:creationId xmlns:a16="http://schemas.microsoft.com/office/drawing/2014/main" id="{9A9BD9C8-DE03-47DB-B20D-9E9CC94B9410}"/>
              </a:ext>
            </a:extLst>
          </p:cNvPr>
          <p:cNvSpPr>
            <a:spLocks noGrp="1"/>
          </p:cNvSpPr>
          <p:nvPr>
            <p:ph type="body" sz="quarter" idx="20"/>
          </p:nvPr>
        </p:nvSpPr>
        <p:spPr/>
        <p:txBody>
          <a:bodyPr/>
          <a:lstStyle/>
          <a:p>
            <a:endParaRPr lang="en-US" dirty="0"/>
          </a:p>
        </p:txBody>
      </p:sp>
      <p:sp>
        <p:nvSpPr>
          <p:cNvPr id="4" name="Footer Placeholder 3">
            <a:extLst>
              <a:ext uri="{FF2B5EF4-FFF2-40B4-BE49-F238E27FC236}">
                <a16:creationId xmlns:a16="http://schemas.microsoft.com/office/drawing/2014/main" id="{A8317D0C-27D7-4773-811D-F0BE08D3408C}"/>
              </a:ext>
            </a:extLst>
          </p:cNvPr>
          <p:cNvSpPr>
            <a:spLocks noGrp="1"/>
          </p:cNvSpPr>
          <p:nvPr>
            <p:ph type="ftr" sz="quarter" idx="11"/>
          </p:nvPr>
        </p:nvSpPr>
        <p:spPr/>
        <p:txBody>
          <a:bodyPr/>
          <a:lstStyle/>
          <a:p>
            <a:r>
              <a:rPr lang="en-US" dirty="0"/>
              <a:t>© 2019 McCain, Inc. All Rights Reserved</a:t>
            </a:r>
          </a:p>
        </p:txBody>
      </p:sp>
      <p:sp>
        <p:nvSpPr>
          <p:cNvPr id="5" name="Slide Number Placeholder 4">
            <a:extLst>
              <a:ext uri="{FF2B5EF4-FFF2-40B4-BE49-F238E27FC236}">
                <a16:creationId xmlns:a16="http://schemas.microsoft.com/office/drawing/2014/main" id="{E6E6B8AD-96DE-44C7-954B-DA9E973BD104}"/>
              </a:ext>
            </a:extLst>
          </p:cNvPr>
          <p:cNvSpPr>
            <a:spLocks noGrp="1"/>
          </p:cNvSpPr>
          <p:nvPr>
            <p:ph type="sldNum" sz="quarter" idx="12"/>
          </p:nvPr>
        </p:nvSpPr>
        <p:spPr/>
        <p:txBody>
          <a:bodyPr/>
          <a:lstStyle/>
          <a:p>
            <a:fld id="{2C8586DD-506C-47BB-B506-8E763A328325}" type="slidenum">
              <a:rPr lang="en-US" smtClean="0"/>
              <a:t>22</a:t>
            </a:fld>
            <a:endParaRPr lang="en-US" dirty="0"/>
          </a:p>
        </p:txBody>
      </p:sp>
      <p:sp>
        <p:nvSpPr>
          <p:cNvPr id="6" name="Title 5">
            <a:extLst>
              <a:ext uri="{FF2B5EF4-FFF2-40B4-BE49-F238E27FC236}">
                <a16:creationId xmlns:a16="http://schemas.microsoft.com/office/drawing/2014/main" id="{08172ECB-4607-43DF-AB86-0774E8CD1E65}"/>
              </a:ext>
            </a:extLst>
          </p:cNvPr>
          <p:cNvSpPr>
            <a:spLocks noGrp="1"/>
          </p:cNvSpPr>
          <p:nvPr>
            <p:ph type="ctrTitle"/>
          </p:nvPr>
        </p:nvSpPr>
        <p:spPr>
          <a:xfrm>
            <a:off x="268245" y="1731963"/>
            <a:ext cx="5273239" cy="3738089"/>
          </a:xfrm>
        </p:spPr>
        <p:txBody>
          <a:bodyPr>
            <a:normAutofit/>
          </a:bodyPr>
          <a:lstStyle/>
          <a:p>
            <a:r>
              <a:rPr lang="en-US" dirty="0"/>
              <a:t>Section 3</a:t>
            </a:r>
            <a:br>
              <a:rPr lang="en-US" dirty="0"/>
            </a:br>
            <a:r>
              <a:rPr lang="en-US" dirty="0"/>
              <a:t>Discussion of bugs/enhancements in 2.0</a:t>
            </a:r>
            <a:br>
              <a:rPr lang="en-US" dirty="0"/>
            </a:br>
            <a:endParaRPr lang="en-US" dirty="0">
              <a:solidFill>
                <a:schemeClr val="bg1"/>
              </a:solidFill>
            </a:endParaRPr>
          </a:p>
        </p:txBody>
      </p:sp>
      <p:sp>
        <p:nvSpPr>
          <p:cNvPr id="8" name="Text Placeholder 7">
            <a:extLst>
              <a:ext uri="{FF2B5EF4-FFF2-40B4-BE49-F238E27FC236}">
                <a16:creationId xmlns:a16="http://schemas.microsoft.com/office/drawing/2014/main" id="{68853F0D-6F3F-4091-9975-E1C644CA4D97}"/>
              </a:ext>
            </a:extLst>
          </p:cNvPr>
          <p:cNvSpPr>
            <a:spLocks noGrp="1"/>
          </p:cNvSpPr>
          <p:nvPr>
            <p:ph type="body" sz="quarter" idx="2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3131822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E9010F-239E-4E77-A4C3-0AD32BF18940}"/>
              </a:ext>
            </a:extLst>
          </p:cNvPr>
          <p:cNvPicPr>
            <a:picLocks noChangeAspect="1"/>
          </p:cNvPicPr>
          <p:nvPr/>
        </p:nvPicPr>
        <p:blipFill>
          <a:blip r:embed="rId2"/>
          <a:stretch>
            <a:fillRect/>
          </a:stretch>
        </p:blipFill>
        <p:spPr>
          <a:xfrm>
            <a:off x="6821423" y="0"/>
            <a:ext cx="5370577" cy="6858000"/>
          </a:xfrm>
          <a:prstGeom prst="rect">
            <a:avLst/>
          </a:prstGeom>
        </p:spPr>
      </p:pic>
      <p:sp>
        <p:nvSpPr>
          <p:cNvPr id="2" name="Footer Placeholder 1">
            <a:extLst>
              <a:ext uri="{FF2B5EF4-FFF2-40B4-BE49-F238E27FC236}">
                <a16:creationId xmlns:a16="http://schemas.microsoft.com/office/drawing/2014/main" id="{9AB77EAC-1DEE-4285-9790-5E8A5065D5BF}"/>
              </a:ext>
            </a:extLst>
          </p:cNvPr>
          <p:cNvSpPr>
            <a:spLocks noGrp="1"/>
          </p:cNvSpPr>
          <p:nvPr>
            <p:ph type="ftr" sz="quarter" idx="11"/>
          </p:nvPr>
        </p:nvSpPr>
        <p:spPr/>
        <p:txBody>
          <a:bodyPr/>
          <a:lstStyle/>
          <a:p>
            <a:r>
              <a:rPr lang="en-US" dirty="0"/>
              <a:t>© 2019 McCain, Inc. All Rights Reserved</a:t>
            </a:r>
          </a:p>
        </p:txBody>
      </p:sp>
      <p:sp>
        <p:nvSpPr>
          <p:cNvPr id="3" name="Slide Number Placeholder 2">
            <a:extLst>
              <a:ext uri="{FF2B5EF4-FFF2-40B4-BE49-F238E27FC236}">
                <a16:creationId xmlns:a16="http://schemas.microsoft.com/office/drawing/2014/main" id="{FC42B2BD-48BC-49AC-A124-3FCE146CF635}"/>
              </a:ext>
            </a:extLst>
          </p:cNvPr>
          <p:cNvSpPr>
            <a:spLocks noGrp="1"/>
          </p:cNvSpPr>
          <p:nvPr>
            <p:ph type="sldNum" sz="quarter" idx="12"/>
          </p:nvPr>
        </p:nvSpPr>
        <p:spPr/>
        <p:txBody>
          <a:bodyPr/>
          <a:lstStyle/>
          <a:p>
            <a:fld id="{2C8586DD-506C-47BB-B506-8E763A328325}" type="slidenum">
              <a:rPr lang="en-US" smtClean="0"/>
              <a:t>23</a:t>
            </a:fld>
            <a:endParaRPr lang="en-US" dirty="0"/>
          </a:p>
        </p:txBody>
      </p:sp>
      <p:sp>
        <p:nvSpPr>
          <p:cNvPr id="4" name="Title 3">
            <a:extLst>
              <a:ext uri="{FF2B5EF4-FFF2-40B4-BE49-F238E27FC236}">
                <a16:creationId xmlns:a16="http://schemas.microsoft.com/office/drawing/2014/main" id="{3B3FF8B8-99E5-47FF-9F46-9FCE3D63A461}"/>
              </a:ext>
            </a:extLst>
          </p:cNvPr>
          <p:cNvSpPr>
            <a:spLocks noGrp="1"/>
          </p:cNvSpPr>
          <p:nvPr>
            <p:ph type="ctrTitle"/>
          </p:nvPr>
        </p:nvSpPr>
        <p:spPr>
          <a:xfrm>
            <a:off x="7302500" y="1122364"/>
            <a:ext cx="4051081" cy="729516"/>
          </a:xfrm>
        </p:spPr>
        <p:txBody>
          <a:bodyPr/>
          <a:lstStyle/>
          <a:p>
            <a:r>
              <a:rPr lang="en-US" dirty="0"/>
              <a:t>Mcom-66</a:t>
            </a:r>
          </a:p>
        </p:txBody>
      </p:sp>
      <p:sp>
        <p:nvSpPr>
          <p:cNvPr id="5" name="Subtitle 4">
            <a:extLst>
              <a:ext uri="{FF2B5EF4-FFF2-40B4-BE49-F238E27FC236}">
                <a16:creationId xmlns:a16="http://schemas.microsoft.com/office/drawing/2014/main" id="{E33E8C06-D15E-4FE5-A054-999B464E2C6F}"/>
              </a:ext>
            </a:extLst>
          </p:cNvPr>
          <p:cNvSpPr>
            <a:spLocks noGrp="1"/>
          </p:cNvSpPr>
          <p:nvPr>
            <p:ph type="subTitle" idx="1"/>
          </p:nvPr>
        </p:nvSpPr>
        <p:spPr>
          <a:xfrm>
            <a:off x="7302500" y="2006266"/>
            <a:ext cx="4051080" cy="4065998"/>
          </a:xfrm>
        </p:spPr>
        <p:txBody>
          <a:bodyPr/>
          <a:lstStyle/>
          <a:p>
            <a:r>
              <a:rPr lang="en-US" sz="1600" i="1" dirty="0"/>
              <a:t>MCOM-66  Issue with pedestrian recycle and MCE (Manual Control Enable)</a:t>
            </a:r>
          </a:p>
          <a:p>
            <a:endParaRPr lang="en-US" sz="1600" i="1" dirty="0"/>
          </a:p>
          <a:p>
            <a:pPr marL="285750" indent="-285750">
              <a:buFont typeface="Arial" panose="020B0604020202020204" pitchFamily="34" charset="0"/>
              <a:buChar char="•"/>
            </a:pPr>
            <a:r>
              <a:rPr lang="en-US" sz="1600" dirty="0"/>
              <a:t>It was reported that in Omni 1.11.x that if Pedestrian recycle was programmed and MCE was applied that the phase(s) would attempt to clear the ped movement (FDW) and then turn the walk back on – they had to remove the ped recycle programming to get mce to function correctly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dirty="0"/>
          </a:p>
        </p:txBody>
      </p:sp>
      <p:pic>
        <p:nvPicPr>
          <p:cNvPr id="13" name="Picture Placeholder 12" descr="A screenshot of a cell phone&#10;&#10;Description automatically generated">
            <a:extLst>
              <a:ext uri="{FF2B5EF4-FFF2-40B4-BE49-F238E27FC236}">
                <a16:creationId xmlns:a16="http://schemas.microsoft.com/office/drawing/2014/main" id="{BF437A02-95E0-4396-AFE5-FE59F788A10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61" r="208"/>
          <a:stretch/>
        </p:blipFill>
        <p:spPr>
          <a:xfrm>
            <a:off x="368301" y="753208"/>
            <a:ext cx="6699826" cy="4646613"/>
          </a:xfrm>
        </p:spPr>
      </p:pic>
    </p:spTree>
    <p:extLst>
      <p:ext uri="{BB962C8B-B14F-4D97-AF65-F5344CB8AC3E}">
        <p14:creationId xmlns:p14="http://schemas.microsoft.com/office/powerpoint/2010/main" val="488397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EFC3D7-383E-42CA-BBF0-C62AC91F9F0B}"/>
              </a:ext>
            </a:extLst>
          </p:cNvPr>
          <p:cNvPicPr>
            <a:picLocks noChangeAspect="1"/>
          </p:cNvPicPr>
          <p:nvPr/>
        </p:nvPicPr>
        <p:blipFill>
          <a:blip r:embed="rId2"/>
          <a:stretch>
            <a:fillRect/>
          </a:stretch>
        </p:blipFill>
        <p:spPr>
          <a:xfrm>
            <a:off x="0" y="0"/>
            <a:ext cx="5370577" cy="6858000"/>
          </a:xfrm>
          <a:prstGeom prst="rect">
            <a:avLst/>
          </a:prstGeom>
        </p:spPr>
      </p:pic>
      <p:sp>
        <p:nvSpPr>
          <p:cNvPr id="2" name="Footer Placeholder 1">
            <a:extLst>
              <a:ext uri="{FF2B5EF4-FFF2-40B4-BE49-F238E27FC236}">
                <a16:creationId xmlns:a16="http://schemas.microsoft.com/office/drawing/2014/main" id="{9AB77EAC-1DEE-4285-9790-5E8A5065D5BF}"/>
              </a:ext>
            </a:extLst>
          </p:cNvPr>
          <p:cNvSpPr>
            <a:spLocks noGrp="1"/>
          </p:cNvSpPr>
          <p:nvPr>
            <p:ph type="ftr" sz="quarter" idx="11"/>
          </p:nvPr>
        </p:nvSpPr>
        <p:spPr/>
        <p:txBody>
          <a:bodyPr/>
          <a:lstStyle/>
          <a:p>
            <a:r>
              <a:rPr lang="en-US" dirty="0"/>
              <a:t>© 2019 McCain, Inc. All Rights Reserved</a:t>
            </a:r>
          </a:p>
        </p:txBody>
      </p:sp>
      <p:sp>
        <p:nvSpPr>
          <p:cNvPr id="3" name="Slide Number Placeholder 2">
            <a:extLst>
              <a:ext uri="{FF2B5EF4-FFF2-40B4-BE49-F238E27FC236}">
                <a16:creationId xmlns:a16="http://schemas.microsoft.com/office/drawing/2014/main" id="{FC42B2BD-48BC-49AC-A124-3FCE146CF635}"/>
              </a:ext>
            </a:extLst>
          </p:cNvPr>
          <p:cNvSpPr>
            <a:spLocks noGrp="1"/>
          </p:cNvSpPr>
          <p:nvPr>
            <p:ph type="sldNum" sz="quarter" idx="12"/>
          </p:nvPr>
        </p:nvSpPr>
        <p:spPr/>
        <p:txBody>
          <a:bodyPr/>
          <a:lstStyle/>
          <a:p>
            <a:fld id="{2C8586DD-506C-47BB-B506-8E763A328325}" type="slidenum">
              <a:rPr lang="en-US" smtClean="0"/>
              <a:t>24</a:t>
            </a:fld>
            <a:endParaRPr lang="en-US" dirty="0"/>
          </a:p>
        </p:txBody>
      </p:sp>
      <p:sp>
        <p:nvSpPr>
          <p:cNvPr id="4" name="Title 3">
            <a:extLst>
              <a:ext uri="{FF2B5EF4-FFF2-40B4-BE49-F238E27FC236}">
                <a16:creationId xmlns:a16="http://schemas.microsoft.com/office/drawing/2014/main" id="{3B3FF8B8-99E5-47FF-9F46-9FCE3D63A461}"/>
              </a:ext>
            </a:extLst>
          </p:cNvPr>
          <p:cNvSpPr>
            <a:spLocks noGrp="1"/>
          </p:cNvSpPr>
          <p:nvPr>
            <p:ph type="ctrTitle"/>
          </p:nvPr>
        </p:nvSpPr>
        <p:spPr>
          <a:xfrm>
            <a:off x="7988301" y="1122364"/>
            <a:ext cx="3365280" cy="729516"/>
          </a:xfrm>
        </p:spPr>
        <p:txBody>
          <a:bodyPr/>
          <a:lstStyle/>
          <a:p>
            <a:r>
              <a:rPr lang="en-US" dirty="0"/>
              <a:t>Mcom-67</a:t>
            </a:r>
          </a:p>
        </p:txBody>
      </p:sp>
      <p:sp>
        <p:nvSpPr>
          <p:cNvPr id="5" name="Subtitle 4">
            <a:extLst>
              <a:ext uri="{FF2B5EF4-FFF2-40B4-BE49-F238E27FC236}">
                <a16:creationId xmlns:a16="http://schemas.microsoft.com/office/drawing/2014/main" id="{E33E8C06-D15E-4FE5-A054-999B464E2C6F}"/>
              </a:ext>
            </a:extLst>
          </p:cNvPr>
          <p:cNvSpPr>
            <a:spLocks noGrp="1"/>
          </p:cNvSpPr>
          <p:nvPr>
            <p:ph type="subTitle" idx="1"/>
          </p:nvPr>
        </p:nvSpPr>
        <p:spPr>
          <a:xfrm>
            <a:off x="7988300" y="2006266"/>
            <a:ext cx="3365280" cy="4065998"/>
          </a:xfrm>
        </p:spPr>
        <p:txBody>
          <a:bodyPr/>
          <a:lstStyle/>
          <a:p>
            <a:r>
              <a:rPr lang="en-US" sz="1600" i="1" dirty="0"/>
              <a:t>MCOM-67   Problem exiting Auto Flash to free with detector calls present</a:t>
            </a:r>
          </a:p>
          <a:p>
            <a:endParaRPr lang="en-US" sz="1600" i="1" dirty="0"/>
          </a:p>
          <a:p>
            <a:pPr marL="285750" indent="-285750">
              <a:buFont typeface="Arial" panose="020B0604020202020204" pitchFamily="34" charset="0"/>
              <a:buChar char="•"/>
            </a:pPr>
            <a:r>
              <a:rPr lang="en-US" sz="1600" dirty="0"/>
              <a:t>Fixed issue where flash would not exit when demand was present later in sequence in the same barrier with the flash entry phase</a:t>
            </a:r>
          </a:p>
          <a:p>
            <a:r>
              <a:rPr lang="en-US" sz="1600" dirty="0"/>
              <a:t>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dirty="0"/>
          </a:p>
        </p:txBody>
      </p:sp>
      <p:pic>
        <p:nvPicPr>
          <p:cNvPr id="12" name="Picture Placeholder 11" descr="A close up of text on a white background&#10;&#10;Description automatically generated">
            <a:extLst>
              <a:ext uri="{FF2B5EF4-FFF2-40B4-BE49-F238E27FC236}">
                <a16:creationId xmlns:a16="http://schemas.microsoft.com/office/drawing/2014/main" id="{254FB2C2-B414-4858-8335-FFEDAE1D7C9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 t="-1" r="-1" b="1218"/>
          <a:stretch/>
        </p:blipFill>
        <p:spPr>
          <a:xfrm>
            <a:off x="241300" y="684212"/>
            <a:ext cx="7289800" cy="4987926"/>
          </a:xfrm>
        </p:spPr>
      </p:pic>
    </p:spTree>
    <p:extLst>
      <p:ext uri="{BB962C8B-B14F-4D97-AF65-F5344CB8AC3E}">
        <p14:creationId xmlns:p14="http://schemas.microsoft.com/office/powerpoint/2010/main" val="2275167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2337B9-10F7-40E5-96F8-D5788517BC8D}"/>
              </a:ext>
            </a:extLst>
          </p:cNvPr>
          <p:cNvPicPr>
            <a:picLocks noChangeAspect="1"/>
          </p:cNvPicPr>
          <p:nvPr/>
        </p:nvPicPr>
        <p:blipFill>
          <a:blip r:embed="rId2"/>
          <a:stretch>
            <a:fillRect/>
          </a:stretch>
        </p:blipFill>
        <p:spPr>
          <a:xfrm>
            <a:off x="6821423" y="0"/>
            <a:ext cx="5370577" cy="6858000"/>
          </a:xfrm>
          <a:prstGeom prst="rect">
            <a:avLst/>
          </a:prstGeom>
        </p:spPr>
      </p:pic>
      <p:sp>
        <p:nvSpPr>
          <p:cNvPr id="2" name="Footer Placeholder 1">
            <a:extLst>
              <a:ext uri="{FF2B5EF4-FFF2-40B4-BE49-F238E27FC236}">
                <a16:creationId xmlns:a16="http://schemas.microsoft.com/office/drawing/2014/main" id="{9AB77EAC-1DEE-4285-9790-5E8A5065D5BF}"/>
              </a:ext>
            </a:extLst>
          </p:cNvPr>
          <p:cNvSpPr>
            <a:spLocks noGrp="1"/>
          </p:cNvSpPr>
          <p:nvPr>
            <p:ph type="ftr" sz="quarter" idx="11"/>
          </p:nvPr>
        </p:nvSpPr>
        <p:spPr/>
        <p:txBody>
          <a:bodyPr/>
          <a:lstStyle/>
          <a:p>
            <a:r>
              <a:rPr lang="en-US" dirty="0"/>
              <a:t>© 2019 McCain, Inc. All Rights Reserved</a:t>
            </a:r>
          </a:p>
        </p:txBody>
      </p:sp>
      <p:sp>
        <p:nvSpPr>
          <p:cNvPr id="3" name="Slide Number Placeholder 2">
            <a:extLst>
              <a:ext uri="{FF2B5EF4-FFF2-40B4-BE49-F238E27FC236}">
                <a16:creationId xmlns:a16="http://schemas.microsoft.com/office/drawing/2014/main" id="{FC42B2BD-48BC-49AC-A124-3FCE146CF635}"/>
              </a:ext>
            </a:extLst>
          </p:cNvPr>
          <p:cNvSpPr>
            <a:spLocks noGrp="1"/>
          </p:cNvSpPr>
          <p:nvPr>
            <p:ph type="sldNum" sz="quarter" idx="12"/>
          </p:nvPr>
        </p:nvSpPr>
        <p:spPr/>
        <p:txBody>
          <a:bodyPr/>
          <a:lstStyle/>
          <a:p>
            <a:fld id="{2C8586DD-506C-47BB-B506-8E763A328325}" type="slidenum">
              <a:rPr lang="en-US" smtClean="0"/>
              <a:t>25</a:t>
            </a:fld>
            <a:endParaRPr lang="en-US" dirty="0"/>
          </a:p>
        </p:txBody>
      </p:sp>
      <p:sp>
        <p:nvSpPr>
          <p:cNvPr id="4" name="Title 3">
            <a:extLst>
              <a:ext uri="{FF2B5EF4-FFF2-40B4-BE49-F238E27FC236}">
                <a16:creationId xmlns:a16="http://schemas.microsoft.com/office/drawing/2014/main" id="{3B3FF8B8-99E5-47FF-9F46-9FCE3D63A461}"/>
              </a:ext>
            </a:extLst>
          </p:cNvPr>
          <p:cNvSpPr>
            <a:spLocks noGrp="1"/>
          </p:cNvSpPr>
          <p:nvPr>
            <p:ph type="ctrTitle"/>
          </p:nvPr>
        </p:nvSpPr>
        <p:spPr>
          <a:xfrm>
            <a:off x="7505701" y="457200"/>
            <a:ext cx="3847880" cy="729516"/>
          </a:xfrm>
        </p:spPr>
        <p:txBody>
          <a:bodyPr/>
          <a:lstStyle/>
          <a:p>
            <a:r>
              <a:rPr lang="en-US" dirty="0"/>
              <a:t>Mcom-150</a:t>
            </a:r>
          </a:p>
        </p:txBody>
      </p:sp>
      <p:sp>
        <p:nvSpPr>
          <p:cNvPr id="5" name="Subtitle 4">
            <a:extLst>
              <a:ext uri="{FF2B5EF4-FFF2-40B4-BE49-F238E27FC236}">
                <a16:creationId xmlns:a16="http://schemas.microsoft.com/office/drawing/2014/main" id="{E33E8C06-D15E-4FE5-A054-999B464E2C6F}"/>
              </a:ext>
            </a:extLst>
          </p:cNvPr>
          <p:cNvSpPr>
            <a:spLocks noGrp="1"/>
          </p:cNvSpPr>
          <p:nvPr>
            <p:ph type="subTitle" idx="1"/>
          </p:nvPr>
        </p:nvSpPr>
        <p:spPr>
          <a:xfrm>
            <a:off x="7505700" y="1323241"/>
            <a:ext cx="3847880" cy="4065998"/>
          </a:xfrm>
        </p:spPr>
        <p:txBody>
          <a:bodyPr/>
          <a:lstStyle/>
          <a:p>
            <a:r>
              <a:rPr lang="en-US" sz="1600" i="1" dirty="0"/>
              <a:t>MCOM-150   Disable telnet &amp; ensure ftp and ssh can be enabled/disabled via diagnostics</a:t>
            </a:r>
          </a:p>
          <a:p>
            <a:endParaRPr lang="en-US" sz="1600" i="1" dirty="0"/>
          </a:p>
          <a:p>
            <a:pPr marL="285750" indent="-285750">
              <a:buFont typeface="Arial" panose="020B0604020202020204" pitchFamily="34" charset="0"/>
              <a:buChar char="•"/>
            </a:pPr>
            <a:r>
              <a:rPr lang="en-US" sz="1600" dirty="0"/>
              <a:t>TELNET/FTP/SSH are now disabled by default</a:t>
            </a:r>
          </a:p>
          <a:p>
            <a:pPr marL="285750" indent="-285750">
              <a:buFont typeface="Arial" panose="020B0604020202020204" pitchFamily="34" charset="0"/>
              <a:buChar char="•"/>
            </a:pPr>
            <a:r>
              <a:rPr lang="en-US" sz="1600" dirty="0"/>
              <a:t>SSH can be enabled/disabled via diagnostics</a:t>
            </a:r>
          </a:p>
          <a:p>
            <a:pPr marL="285750" indent="-285750">
              <a:buFont typeface="Arial" panose="020B0604020202020204" pitchFamily="34" charset="0"/>
              <a:buChar char="•"/>
            </a:pPr>
            <a:r>
              <a:rPr lang="en-US" sz="1600" dirty="0"/>
              <a:t>FTP can be Enabled and disabled. Remote user (even root) can't change directories. The remote user can only see/transfer file from the /mnt/ramfs/hiResData directory</a:t>
            </a:r>
          </a:p>
          <a:p>
            <a:pPr marL="285750" indent="-285750">
              <a:buFont typeface="Arial" panose="020B0604020202020204" pitchFamily="34" charset="0"/>
              <a:buChar char="•"/>
            </a:pPr>
            <a:r>
              <a:rPr lang="en-US" sz="1600" dirty="0"/>
              <a:t>TELNET cannot be enabled via diagnostics. TELNET Cannot be enabled from command line</a:t>
            </a:r>
          </a:p>
          <a:p>
            <a:pPr marL="285750" indent="-285750">
              <a:buFont typeface="Arial" panose="020B0604020202020204" pitchFamily="34" charset="0"/>
              <a:buChar char="•"/>
            </a:pPr>
            <a:endParaRPr lang="en-US" sz="1600" dirty="0"/>
          </a:p>
          <a:p>
            <a:r>
              <a:rPr lang="en-US" sz="1600" dirty="0"/>
              <a:t>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dirty="0"/>
          </a:p>
        </p:txBody>
      </p:sp>
      <p:pic>
        <p:nvPicPr>
          <p:cNvPr id="10" name="Picture Placeholder 9" descr="A screenshot of a cell phone&#10;&#10;Description automatically generated">
            <a:extLst>
              <a:ext uri="{FF2B5EF4-FFF2-40B4-BE49-F238E27FC236}">
                <a16:creationId xmlns:a16="http://schemas.microsoft.com/office/drawing/2014/main" id="{5C6DCCE2-F35D-4869-A223-C7EE044AD808}"/>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14" r="218"/>
          <a:stretch/>
        </p:blipFill>
        <p:spPr>
          <a:xfrm>
            <a:off x="573065" y="1212452"/>
            <a:ext cx="6532585" cy="2545436"/>
          </a:xfrm>
        </p:spPr>
      </p:pic>
    </p:spTree>
    <p:extLst>
      <p:ext uri="{BB962C8B-B14F-4D97-AF65-F5344CB8AC3E}">
        <p14:creationId xmlns:p14="http://schemas.microsoft.com/office/powerpoint/2010/main" val="2777353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A02F06-4D1C-46C0-A400-6B696D57DDC0}"/>
              </a:ext>
            </a:extLst>
          </p:cNvPr>
          <p:cNvPicPr>
            <a:picLocks noChangeAspect="1"/>
          </p:cNvPicPr>
          <p:nvPr/>
        </p:nvPicPr>
        <p:blipFill>
          <a:blip r:embed="rId2"/>
          <a:stretch>
            <a:fillRect/>
          </a:stretch>
        </p:blipFill>
        <p:spPr>
          <a:xfrm>
            <a:off x="0" y="0"/>
            <a:ext cx="5370577" cy="6858000"/>
          </a:xfrm>
          <a:prstGeom prst="rect">
            <a:avLst/>
          </a:prstGeom>
        </p:spPr>
      </p:pic>
      <p:sp>
        <p:nvSpPr>
          <p:cNvPr id="2" name="Footer Placeholder 1">
            <a:extLst>
              <a:ext uri="{FF2B5EF4-FFF2-40B4-BE49-F238E27FC236}">
                <a16:creationId xmlns:a16="http://schemas.microsoft.com/office/drawing/2014/main" id="{9AB77EAC-1DEE-4285-9790-5E8A5065D5BF}"/>
              </a:ext>
            </a:extLst>
          </p:cNvPr>
          <p:cNvSpPr>
            <a:spLocks noGrp="1"/>
          </p:cNvSpPr>
          <p:nvPr>
            <p:ph type="ftr" sz="quarter" idx="11"/>
          </p:nvPr>
        </p:nvSpPr>
        <p:spPr/>
        <p:txBody>
          <a:bodyPr/>
          <a:lstStyle/>
          <a:p>
            <a:r>
              <a:rPr lang="en-US" dirty="0"/>
              <a:t>© 2019 McCain, Inc. All Rights Reserved</a:t>
            </a:r>
          </a:p>
        </p:txBody>
      </p:sp>
      <p:sp>
        <p:nvSpPr>
          <p:cNvPr id="3" name="Slide Number Placeholder 2">
            <a:extLst>
              <a:ext uri="{FF2B5EF4-FFF2-40B4-BE49-F238E27FC236}">
                <a16:creationId xmlns:a16="http://schemas.microsoft.com/office/drawing/2014/main" id="{FC42B2BD-48BC-49AC-A124-3FCE146CF635}"/>
              </a:ext>
            </a:extLst>
          </p:cNvPr>
          <p:cNvSpPr>
            <a:spLocks noGrp="1"/>
          </p:cNvSpPr>
          <p:nvPr>
            <p:ph type="sldNum" sz="quarter" idx="12"/>
          </p:nvPr>
        </p:nvSpPr>
        <p:spPr/>
        <p:txBody>
          <a:bodyPr/>
          <a:lstStyle/>
          <a:p>
            <a:fld id="{2C8586DD-506C-47BB-B506-8E763A328325}" type="slidenum">
              <a:rPr lang="en-US" smtClean="0"/>
              <a:t>26</a:t>
            </a:fld>
            <a:endParaRPr lang="en-US" dirty="0"/>
          </a:p>
        </p:txBody>
      </p:sp>
      <p:sp>
        <p:nvSpPr>
          <p:cNvPr id="4" name="Title 3">
            <a:extLst>
              <a:ext uri="{FF2B5EF4-FFF2-40B4-BE49-F238E27FC236}">
                <a16:creationId xmlns:a16="http://schemas.microsoft.com/office/drawing/2014/main" id="{3B3FF8B8-99E5-47FF-9F46-9FCE3D63A461}"/>
              </a:ext>
            </a:extLst>
          </p:cNvPr>
          <p:cNvSpPr>
            <a:spLocks noGrp="1"/>
          </p:cNvSpPr>
          <p:nvPr>
            <p:ph type="ctrTitle"/>
          </p:nvPr>
        </p:nvSpPr>
        <p:spPr/>
        <p:txBody>
          <a:bodyPr/>
          <a:lstStyle/>
          <a:p>
            <a:r>
              <a:rPr lang="en-US" dirty="0"/>
              <a:t>Mcom-220</a:t>
            </a:r>
          </a:p>
        </p:txBody>
      </p:sp>
      <p:sp>
        <p:nvSpPr>
          <p:cNvPr id="5" name="Subtitle 4">
            <a:extLst>
              <a:ext uri="{FF2B5EF4-FFF2-40B4-BE49-F238E27FC236}">
                <a16:creationId xmlns:a16="http://schemas.microsoft.com/office/drawing/2014/main" id="{E33E8C06-D15E-4FE5-A054-999B464E2C6F}"/>
              </a:ext>
            </a:extLst>
          </p:cNvPr>
          <p:cNvSpPr>
            <a:spLocks noGrp="1"/>
          </p:cNvSpPr>
          <p:nvPr>
            <p:ph type="subTitle" idx="1"/>
          </p:nvPr>
        </p:nvSpPr>
        <p:spPr>
          <a:xfrm>
            <a:off x="6080341" y="2006266"/>
            <a:ext cx="5273239" cy="4065998"/>
          </a:xfrm>
        </p:spPr>
        <p:txBody>
          <a:bodyPr/>
          <a:lstStyle/>
          <a:p>
            <a:r>
              <a:rPr lang="en-US" sz="1600" i="1" dirty="0"/>
              <a:t>MCOM-220   The webserver should only run https. Remove the ability to run http and free up the port</a:t>
            </a:r>
          </a:p>
          <a:p>
            <a:endParaRPr lang="en-US" sz="1600" i="1" dirty="0"/>
          </a:p>
          <a:p>
            <a:pPr marL="285750" indent="-285750">
              <a:buFont typeface="Arial" panose="020B0604020202020204" pitchFamily="34" charset="0"/>
              <a:buChar char="•"/>
            </a:pPr>
            <a:r>
              <a:rPr lang="en-US" sz="1600" dirty="0"/>
              <a:t>The web-server will now redirect all traffic from non-secure ports to secure ports</a:t>
            </a:r>
          </a:p>
          <a:p>
            <a:pPr marL="285750" indent="-285750">
              <a:buFont typeface="Arial" panose="020B0604020202020204" pitchFamily="34" charset="0"/>
              <a:buChar char="•"/>
            </a:pPr>
            <a:r>
              <a:rPr lang="en-US" sz="1600" dirty="0"/>
              <a:t>See “not secure” warning after launching</a:t>
            </a:r>
          </a:p>
          <a:p>
            <a:pPr marL="285750" indent="-285750">
              <a:buFont typeface="Arial" panose="020B0604020202020204" pitchFamily="34" charset="0"/>
              <a:buChar char="•"/>
            </a:pPr>
            <a:endParaRPr lang="en-US" sz="1600" dirty="0"/>
          </a:p>
          <a:p>
            <a:r>
              <a:rPr lang="en-US" sz="1600" dirty="0"/>
              <a:t>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dirty="0"/>
          </a:p>
        </p:txBody>
      </p:sp>
      <p:sp>
        <p:nvSpPr>
          <p:cNvPr id="8" name="Text Placeholder 7">
            <a:extLst>
              <a:ext uri="{FF2B5EF4-FFF2-40B4-BE49-F238E27FC236}">
                <a16:creationId xmlns:a16="http://schemas.microsoft.com/office/drawing/2014/main" id="{9D4E6B34-5729-4478-84FA-0AFC8E2402C7}"/>
              </a:ext>
            </a:extLst>
          </p:cNvPr>
          <p:cNvSpPr>
            <a:spLocks noGrp="1"/>
          </p:cNvSpPr>
          <p:nvPr>
            <p:ph type="body" sz="quarter" idx="19"/>
          </p:nvPr>
        </p:nvSpPr>
        <p:spPr/>
        <p:txBody>
          <a:bodyPr/>
          <a:lstStyle/>
          <a:p>
            <a:endParaRPr lang="en-US" dirty="0"/>
          </a:p>
        </p:txBody>
      </p:sp>
      <p:sp>
        <p:nvSpPr>
          <p:cNvPr id="9" name="Text Placeholder 8">
            <a:extLst>
              <a:ext uri="{FF2B5EF4-FFF2-40B4-BE49-F238E27FC236}">
                <a16:creationId xmlns:a16="http://schemas.microsoft.com/office/drawing/2014/main" id="{7A4EC3D8-953F-4F57-B841-8E541B5D7AC4}"/>
              </a:ext>
            </a:extLst>
          </p:cNvPr>
          <p:cNvSpPr>
            <a:spLocks noGrp="1"/>
          </p:cNvSpPr>
          <p:nvPr>
            <p:ph type="body" sz="quarter" idx="21"/>
          </p:nvPr>
        </p:nvSpPr>
        <p:spPr/>
        <p:txBody>
          <a:bodyPr/>
          <a:lstStyle/>
          <a:p>
            <a:endParaRPr lang="en-US" dirty="0"/>
          </a:p>
        </p:txBody>
      </p:sp>
      <p:sp>
        <p:nvSpPr>
          <p:cNvPr id="11" name="Text Placeholder 10">
            <a:extLst>
              <a:ext uri="{FF2B5EF4-FFF2-40B4-BE49-F238E27FC236}">
                <a16:creationId xmlns:a16="http://schemas.microsoft.com/office/drawing/2014/main" id="{0170F78D-ACCD-4E3B-92A6-6A940A276B15}"/>
              </a:ext>
            </a:extLst>
          </p:cNvPr>
          <p:cNvSpPr>
            <a:spLocks noGrp="1"/>
          </p:cNvSpPr>
          <p:nvPr>
            <p:ph type="body" sz="quarter" idx="23"/>
          </p:nvPr>
        </p:nvSpPr>
        <p:spPr/>
        <p:txBody>
          <a:bodyPr/>
          <a:lstStyle/>
          <a:p>
            <a:r>
              <a:rPr lang="en-US" dirty="0"/>
              <a:t>Lorem ipsum</a:t>
            </a:r>
          </a:p>
        </p:txBody>
      </p:sp>
      <p:pic>
        <p:nvPicPr>
          <p:cNvPr id="10" name="Picture Placeholder 9" descr="A screenshot of a cell phone&#10;&#10;Description automatically generated">
            <a:extLst>
              <a:ext uri="{FF2B5EF4-FFF2-40B4-BE49-F238E27FC236}">
                <a16:creationId xmlns:a16="http://schemas.microsoft.com/office/drawing/2014/main" id="{2FD06701-C278-4C16-A480-D2CBED438D4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41" r="21841"/>
          <a:stretch>
            <a:fillRect/>
          </a:stretch>
        </p:blipFill>
        <p:spPr/>
      </p:pic>
      <p:sp>
        <p:nvSpPr>
          <p:cNvPr id="12" name="Oval 11">
            <a:extLst>
              <a:ext uri="{FF2B5EF4-FFF2-40B4-BE49-F238E27FC236}">
                <a16:creationId xmlns:a16="http://schemas.microsoft.com/office/drawing/2014/main" id="{9FE1BFD9-D8EB-4636-BFC8-DE9182A9E50D}"/>
              </a:ext>
            </a:extLst>
          </p:cNvPr>
          <p:cNvSpPr/>
          <p:nvPr/>
        </p:nvSpPr>
        <p:spPr>
          <a:xfrm>
            <a:off x="967666" y="457200"/>
            <a:ext cx="2362201" cy="18332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6970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328D03-140E-40D1-8E7F-E2B77E956B8D}"/>
              </a:ext>
            </a:extLst>
          </p:cNvPr>
          <p:cNvPicPr>
            <a:picLocks noChangeAspect="1"/>
          </p:cNvPicPr>
          <p:nvPr/>
        </p:nvPicPr>
        <p:blipFill>
          <a:blip r:embed="rId2"/>
          <a:stretch>
            <a:fillRect/>
          </a:stretch>
        </p:blipFill>
        <p:spPr>
          <a:xfrm>
            <a:off x="6821423" y="0"/>
            <a:ext cx="5370577" cy="6858000"/>
          </a:xfrm>
          <a:prstGeom prst="rect">
            <a:avLst/>
          </a:prstGeom>
        </p:spPr>
      </p:pic>
      <p:sp>
        <p:nvSpPr>
          <p:cNvPr id="2" name="Footer Placeholder 1">
            <a:extLst>
              <a:ext uri="{FF2B5EF4-FFF2-40B4-BE49-F238E27FC236}">
                <a16:creationId xmlns:a16="http://schemas.microsoft.com/office/drawing/2014/main" id="{9AB77EAC-1DEE-4285-9790-5E8A5065D5BF}"/>
              </a:ext>
            </a:extLst>
          </p:cNvPr>
          <p:cNvSpPr>
            <a:spLocks noGrp="1"/>
          </p:cNvSpPr>
          <p:nvPr>
            <p:ph type="ftr" sz="quarter" idx="11"/>
          </p:nvPr>
        </p:nvSpPr>
        <p:spPr/>
        <p:txBody>
          <a:bodyPr/>
          <a:lstStyle/>
          <a:p>
            <a:r>
              <a:rPr lang="en-US" dirty="0"/>
              <a:t>© 2019 McCain, Inc. All Rights Reserved</a:t>
            </a:r>
          </a:p>
        </p:txBody>
      </p:sp>
      <p:sp>
        <p:nvSpPr>
          <p:cNvPr id="3" name="Slide Number Placeholder 2">
            <a:extLst>
              <a:ext uri="{FF2B5EF4-FFF2-40B4-BE49-F238E27FC236}">
                <a16:creationId xmlns:a16="http://schemas.microsoft.com/office/drawing/2014/main" id="{FC42B2BD-48BC-49AC-A124-3FCE146CF635}"/>
              </a:ext>
            </a:extLst>
          </p:cNvPr>
          <p:cNvSpPr>
            <a:spLocks noGrp="1"/>
          </p:cNvSpPr>
          <p:nvPr>
            <p:ph type="sldNum" sz="quarter" idx="12"/>
          </p:nvPr>
        </p:nvSpPr>
        <p:spPr/>
        <p:txBody>
          <a:bodyPr/>
          <a:lstStyle/>
          <a:p>
            <a:fld id="{2C8586DD-506C-47BB-B506-8E763A328325}" type="slidenum">
              <a:rPr lang="en-US" smtClean="0"/>
              <a:t>27</a:t>
            </a:fld>
            <a:endParaRPr lang="en-US" dirty="0"/>
          </a:p>
        </p:txBody>
      </p:sp>
      <p:sp>
        <p:nvSpPr>
          <p:cNvPr id="4" name="Title 3">
            <a:extLst>
              <a:ext uri="{FF2B5EF4-FFF2-40B4-BE49-F238E27FC236}">
                <a16:creationId xmlns:a16="http://schemas.microsoft.com/office/drawing/2014/main" id="{3B3FF8B8-99E5-47FF-9F46-9FCE3D63A461}"/>
              </a:ext>
            </a:extLst>
          </p:cNvPr>
          <p:cNvSpPr>
            <a:spLocks noGrp="1"/>
          </p:cNvSpPr>
          <p:nvPr>
            <p:ph type="ctrTitle"/>
          </p:nvPr>
        </p:nvSpPr>
        <p:spPr>
          <a:xfrm>
            <a:off x="7429501" y="1122364"/>
            <a:ext cx="3924080" cy="729516"/>
          </a:xfrm>
        </p:spPr>
        <p:txBody>
          <a:bodyPr/>
          <a:lstStyle/>
          <a:p>
            <a:r>
              <a:rPr lang="en-US" dirty="0"/>
              <a:t>Mcom-250</a:t>
            </a:r>
          </a:p>
        </p:txBody>
      </p:sp>
      <p:sp>
        <p:nvSpPr>
          <p:cNvPr id="5" name="Subtitle 4">
            <a:extLst>
              <a:ext uri="{FF2B5EF4-FFF2-40B4-BE49-F238E27FC236}">
                <a16:creationId xmlns:a16="http://schemas.microsoft.com/office/drawing/2014/main" id="{E33E8C06-D15E-4FE5-A054-999B464E2C6F}"/>
              </a:ext>
            </a:extLst>
          </p:cNvPr>
          <p:cNvSpPr>
            <a:spLocks noGrp="1"/>
          </p:cNvSpPr>
          <p:nvPr>
            <p:ph type="subTitle" idx="1"/>
          </p:nvPr>
        </p:nvSpPr>
        <p:spPr>
          <a:xfrm>
            <a:off x="7429500" y="2006266"/>
            <a:ext cx="3924080" cy="4065998"/>
          </a:xfrm>
        </p:spPr>
        <p:txBody>
          <a:bodyPr/>
          <a:lstStyle/>
          <a:p>
            <a:r>
              <a:rPr lang="en-US" sz="1600" i="1" dirty="0"/>
              <a:t>MCOM-250   ATC EB-2 Kernel 2.6.22 file-system corruption</a:t>
            </a:r>
          </a:p>
          <a:p>
            <a:endParaRPr lang="en-US" sz="1600" i="1" dirty="0"/>
          </a:p>
          <a:p>
            <a:pPr marL="285750" indent="-285750">
              <a:buFont typeface="Arial" panose="020B0604020202020204" pitchFamily="34" charset="0"/>
              <a:buChar char="•"/>
            </a:pPr>
            <a:r>
              <a:rPr lang="en-US" sz="1600" dirty="0"/>
              <a:t>Put a jffs2 patch code in the engine board 2 kernel version 2.6.22, 2.422 (EB2, 422)</a:t>
            </a:r>
            <a:br>
              <a:rPr lang="en-US" sz="1600" dirty="0"/>
            </a:br>
            <a:r>
              <a:rPr lang="en-US" sz="1600" dirty="0"/>
              <a:t>to fix the file system corruption. The garbage collector algorithm changed in the latter kernel version and helped the jffs2 filesystem running smoother</a:t>
            </a:r>
          </a:p>
          <a:p>
            <a:pPr marL="285750" indent="-285750">
              <a:buFont typeface="Arial" panose="020B0604020202020204" pitchFamily="34" charset="0"/>
              <a:buChar char="•"/>
            </a:pPr>
            <a:r>
              <a:rPr lang="en-US" sz="1600" dirty="0"/>
              <a:t>This affects all eB2 applications (McCain, d4, Siemens and econolite)</a:t>
            </a:r>
          </a:p>
          <a:p>
            <a:endParaRPr lang="en-US" sz="1600" dirty="0"/>
          </a:p>
          <a:p>
            <a:pPr marL="285750" indent="-285750">
              <a:buFont typeface="Arial" panose="020B0604020202020204" pitchFamily="34" charset="0"/>
              <a:buChar char="•"/>
            </a:pPr>
            <a:endParaRPr lang="en-US" sz="1600" dirty="0"/>
          </a:p>
          <a:p>
            <a:r>
              <a:rPr lang="en-US" sz="1600" dirty="0"/>
              <a:t>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dirty="0"/>
          </a:p>
        </p:txBody>
      </p:sp>
      <p:pic>
        <p:nvPicPr>
          <p:cNvPr id="10" name="Picture Placeholder 9" descr="A screenshot of a cell phone screen with text&#10;&#10;Description automatically generated">
            <a:extLst>
              <a:ext uri="{FF2B5EF4-FFF2-40B4-BE49-F238E27FC236}">
                <a16:creationId xmlns:a16="http://schemas.microsoft.com/office/drawing/2014/main" id="{43868EAF-2219-4444-880A-C9E07A6AFB5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2" r="2820"/>
          <a:stretch/>
        </p:blipFill>
        <p:spPr>
          <a:xfrm>
            <a:off x="707471" y="638175"/>
            <a:ext cx="6356152" cy="4533900"/>
          </a:xfrm>
        </p:spPr>
      </p:pic>
    </p:spTree>
    <p:extLst>
      <p:ext uri="{BB962C8B-B14F-4D97-AF65-F5344CB8AC3E}">
        <p14:creationId xmlns:p14="http://schemas.microsoft.com/office/powerpoint/2010/main" val="401007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2F4EF2-50C2-495E-BD0A-FAC29135BBC4}"/>
              </a:ext>
            </a:extLst>
          </p:cNvPr>
          <p:cNvPicPr>
            <a:picLocks noChangeAspect="1"/>
          </p:cNvPicPr>
          <p:nvPr/>
        </p:nvPicPr>
        <p:blipFill>
          <a:blip r:embed="rId2"/>
          <a:stretch>
            <a:fillRect/>
          </a:stretch>
        </p:blipFill>
        <p:spPr>
          <a:xfrm>
            <a:off x="6821423" y="0"/>
            <a:ext cx="5370577" cy="6858000"/>
          </a:xfrm>
          <a:prstGeom prst="rect">
            <a:avLst/>
          </a:prstGeom>
        </p:spPr>
      </p:pic>
      <p:sp>
        <p:nvSpPr>
          <p:cNvPr id="2" name="Footer Placeholder 1">
            <a:extLst>
              <a:ext uri="{FF2B5EF4-FFF2-40B4-BE49-F238E27FC236}">
                <a16:creationId xmlns:a16="http://schemas.microsoft.com/office/drawing/2014/main" id="{9AB77EAC-1DEE-4285-9790-5E8A5065D5BF}"/>
              </a:ext>
            </a:extLst>
          </p:cNvPr>
          <p:cNvSpPr>
            <a:spLocks noGrp="1"/>
          </p:cNvSpPr>
          <p:nvPr>
            <p:ph type="ftr" sz="quarter" idx="11"/>
          </p:nvPr>
        </p:nvSpPr>
        <p:spPr/>
        <p:txBody>
          <a:bodyPr/>
          <a:lstStyle/>
          <a:p>
            <a:r>
              <a:rPr lang="en-US" dirty="0"/>
              <a:t>© 2019 McCain, Inc. All Rights Reserved</a:t>
            </a:r>
          </a:p>
        </p:txBody>
      </p:sp>
      <p:sp>
        <p:nvSpPr>
          <p:cNvPr id="3" name="Slide Number Placeholder 2">
            <a:extLst>
              <a:ext uri="{FF2B5EF4-FFF2-40B4-BE49-F238E27FC236}">
                <a16:creationId xmlns:a16="http://schemas.microsoft.com/office/drawing/2014/main" id="{FC42B2BD-48BC-49AC-A124-3FCE146CF635}"/>
              </a:ext>
            </a:extLst>
          </p:cNvPr>
          <p:cNvSpPr>
            <a:spLocks noGrp="1"/>
          </p:cNvSpPr>
          <p:nvPr>
            <p:ph type="sldNum" sz="quarter" idx="12"/>
          </p:nvPr>
        </p:nvSpPr>
        <p:spPr/>
        <p:txBody>
          <a:bodyPr/>
          <a:lstStyle/>
          <a:p>
            <a:fld id="{2C8586DD-506C-47BB-B506-8E763A328325}" type="slidenum">
              <a:rPr lang="en-US" smtClean="0"/>
              <a:t>28</a:t>
            </a:fld>
            <a:endParaRPr lang="en-US" dirty="0"/>
          </a:p>
        </p:txBody>
      </p:sp>
      <p:sp>
        <p:nvSpPr>
          <p:cNvPr id="4" name="Title 3">
            <a:extLst>
              <a:ext uri="{FF2B5EF4-FFF2-40B4-BE49-F238E27FC236}">
                <a16:creationId xmlns:a16="http://schemas.microsoft.com/office/drawing/2014/main" id="{3B3FF8B8-99E5-47FF-9F46-9FCE3D63A461}"/>
              </a:ext>
            </a:extLst>
          </p:cNvPr>
          <p:cNvSpPr>
            <a:spLocks noGrp="1"/>
          </p:cNvSpPr>
          <p:nvPr>
            <p:ph type="ctrTitle"/>
          </p:nvPr>
        </p:nvSpPr>
        <p:spPr>
          <a:xfrm>
            <a:off x="7486651" y="1122364"/>
            <a:ext cx="3866930" cy="729516"/>
          </a:xfrm>
        </p:spPr>
        <p:txBody>
          <a:bodyPr/>
          <a:lstStyle/>
          <a:p>
            <a:r>
              <a:rPr lang="en-US" dirty="0"/>
              <a:t>Mcom-251</a:t>
            </a:r>
          </a:p>
        </p:txBody>
      </p:sp>
      <p:sp>
        <p:nvSpPr>
          <p:cNvPr id="5" name="Subtitle 4">
            <a:extLst>
              <a:ext uri="{FF2B5EF4-FFF2-40B4-BE49-F238E27FC236}">
                <a16:creationId xmlns:a16="http://schemas.microsoft.com/office/drawing/2014/main" id="{E33E8C06-D15E-4FE5-A054-999B464E2C6F}"/>
              </a:ext>
            </a:extLst>
          </p:cNvPr>
          <p:cNvSpPr>
            <a:spLocks noGrp="1"/>
          </p:cNvSpPr>
          <p:nvPr>
            <p:ph type="subTitle" idx="1"/>
          </p:nvPr>
        </p:nvSpPr>
        <p:spPr>
          <a:xfrm>
            <a:off x="7486650" y="2006266"/>
            <a:ext cx="3866930" cy="4065998"/>
          </a:xfrm>
        </p:spPr>
        <p:txBody>
          <a:bodyPr/>
          <a:lstStyle/>
          <a:p>
            <a:r>
              <a:rPr lang="en-US" sz="1600" i="1" dirty="0"/>
              <a:t>MCOM-251   Allow use of CMU/MMU Field Check even when using custom I/O mapping</a:t>
            </a:r>
          </a:p>
          <a:p>
            <a:endParaRPr lang="en-US" sz="1600" i="1" dirty="0"/>
          </a:p>
          <a:p>
            <a:pPr marL="285750" indent="-285750">
              <a:buFont typeface="Arial" panose="020B0604020202020204" pitchFamily="34" charset="0"/>
              <a:buChar char="•"/>
            </a:pPr>
            <a:r>
              <a:rPr lang="en-US" sz="1600" dirty="0"/>
              <a:t>When an output is mapped to anything other than a channel driver (Channel Red, Yellow, or Green), such as to a Logic Output, Field Check has to be disabled for said output in the monitor. Created process to look at all possible sources that effect a channel’s assignment and include them in the message to the CMU/MMU.</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sz="1600" dirty="0"/>
          </a:p>
          <a:p>
            <a:r>
              <a:rPr lang="en-US" sz="1600" dirty="0"/>
              <a:t>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dirty="0"/>
          </a:p>
        </p:txBody>
      </p:sp>
      <p:pic>
        <p:nvPicPr>
          <p:cNvPr id="10" name="Picture Placeholder 9" descr="A close up of text on a white background&#10;&#10;Description automatically generated">
            <a:extLst>
              <a:ext uri="{FF2B5EF4-FFF2-40B4-BE49-F238E27FC236}">
                <a16:creationId xmlns:a16="http://schemas.microsoft.com/office/drawing/2014/main" id="{DCD3CF1A-72B7-4E9A-9964-24872C91255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2" r="2820"/>
          <a:stretch/>
        </p:blipFill>
        <p:spPr>
          <a:xfrm>
            <a:off x="637645" y="796926"/>
            <a:ext cx="6516391" cy="4648200"/>
          </a:xfrm>
        </p:spPr>
      </p:pic>
    </p:spTree>
    <p:extLst>
      <p:ext uri="{BB962C8B-B14F-4D97-AF65-F5344CB8AC3E}">
        <p14:creationId xmlns:p14="http://schemas.microsoft.com/office/powerpoint/2010/main" val="3200073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1EE3A7-21D7-40B3-BEAF-E74A5EECE917}"/>
              </a:ext>
            </a:extLst>
          </p:cNvPr>
          <p:cNvPicPr>
            <a:picLocks noChangeAspect="1"/>
          </p:cNvPicPr>
          <p:nvPr/>
        </p:nvPicPr>
        <p:blipFill>
          <a:blip r:embed="rId2"/>
          <a:stretch>
            <a:fillRect/>
          </a:stretch>
        </p:blipFill>
        <p:spPr>
          <a:xfrm>
            <a:off x="0" y="0"/>
            <a:ext cx="5370577" cy="6858000"/>
          </a:xfrm>
          <a:prstGeom prst="rect">
            <a:avLst/>
          </a:prstGeom>
        </p:spPr>
      </p:pic>
      <p:sp>
        <p:nvSpPr>
          <p:cNvPr id="2" name="Footer Placeholder 1">
            <a:extLst>
              <a:ext uri="{FF2B5EF4-FFF2-40B4-BE49-F238E27FC236}">
                <a16:creationId xmlns:a16="http://schemas.microsoft.com/office/drawing/2014/main" id="{9AB77EAC-1DEE-4285-9790-5E8A5065D5BF}"/>
              </a:ext>
            </a:extLst>
          </p:cNvPr>
          <p:cNvSpPr>
            <a:spLocks noGrp="1"/>
          </p:cNvSpPr>
          <p:nvPr>
            <p:ph type="ftr" sz="quarter" idx="11"/>
          </p:nvPr>
        </p:nvSpPr>
        <p:spPr/>
        <p:txBody>
          <a:bodyPr/>
          <a:lstStyle/>
          <a:p>
            <a:r>
              <a:rPr lang="en-US" dirty="0"/>
              <a:t>© 2019 McCain, Inc. All Rights Reserved</a:t>
            </a:r>
          </a:p>
        </p:txBody>
      </p:sp>
      <p:sp>
        <p:nvSpPr>
          <p:cNvPr id="3" name="Slide Number Placeholder 2">
            <a:extLst>
              <a:ext uri="{FF2B5EF4-FFF2-40B4-BE49-F238E27FC236}">
                <a16:creationId xmlns:a16="http://schemas.microsoft.com/office/drawing/2014/main" id="{FC42B2BD-48BC-49AC-A124-3FCE146CF635}"/>
              </a:ext>
            </a:extLst>
          </p:cNvPr>
          <p:cNvSpPr>
            <a:spLocks noGrp="1"/>
          </p:cNvSpPr>
          <p:nvPr>
            <p:ph type="sldNum" sz="quarter" idx="12"/>
          </p:nvPr>
        </p:nvSpPr>
        <p:spPr/>
        <p:txBody>
          <a:bodyPr/>
          <a:lstStyle/>
          <a:p>
            <a:fld id="{2C8586DD-506C-47BB-B506-8E763A328325}" type="slidenum">
              <a:rPr lang="en-US" smtClean="0"/>
              <a:t>29</a:t>
            </a:fld>
            <a:endParaRPr lang="en-US" dirty="0"/>
          </a:p>
        </p:txBody>
      </p:sp>
      <p:sp>
        <p:nvSpPr>
          <p:cNvPr id="4" name="Title 3">
            <a:extLst>
              <a:ext uri="{FF2B5EF4-FFF2-40B4-BE49-F238E27FC236}">
                <a16:creationId xmlns:a16="http://schemas.microsoft.com/office/drawing/2014/main" id="{3B3FF8B8-99E5-47FF-9F46-9FCE3D63A461}"/>
              </a:ext>
            </a:extLst>
          </p:cNvPr>
          <p:cNvSpPr>
            <a:spLocks noGrp="1"/>
          </p:cNvSpPr>
          <p:nvPr>
            <p:ph type="ctrTitle"/>
          </p:nvPr>
        </p:nvSpPr>
        <p:spPr>
          <a:xfrm>
            <a:off x="7677151" y="1122364"/>
            <a:ext cx="3676430" cy="729516"/>
          </a:xfrm>
        </p:spPr>
        <p:txBody>
          <a:bodyPr>
            <a:normAutofit fontScale="90000"/>
          </a:bodyPr>
          <a:lstStyle/>
          <a:p>
            <a:r>
              <a:rPr lang="en-US" dirty="0"/>
              <a:t>Reminder – webserver has separate security enable</a:t>
            </a:r>
          </a:p>
        </p:txBody>
      </p:sp>
      <p:sp>
        <p:nvSpPr>
          <p:cNvPr id="5" name="Subtitle 4">
            <a:extLst>
              <a:ext uri="{FF2B5EF4-FFF2-40B4-BE49-F238E27FC236}">
                <a16:creationId xmlns:a16="http://schemas.microsoft.com/office/drawing/2014/main" id="{E33E8C06-D15E-4FE5-A054-999B464E2C6F}"/>
              </a:ext>
            </a:extLst>
          </p:cNvPr>
          <p:cNvSpPr>
            <a:spLocks noGrp="1"/>
          </p:cNvSpPr>
          <p:nvPr>
            <p:ph type="subTitle" idx="1"/>
          </p:nvPr>
        </p:nvSpPr>
        <p:spPr>
          <a:xfrm>
            <a:off x="7677150" y="2006266"/>
            <a:ext cx="3676430" cy="4065998"/>
          </a:xfrm>
        </p:spPr>
        <p:txBody>
          <a:bodyPr/>
          <a:lstStyle/>
          <a:p>
            <a:endParaRPr lang="en-US" sz="1600" i="1" dirty="0"/>
          </a:p>
          <a:p>
            <a:endParaRPr lang="en-US" sz="1600" i="1" dirty="0"/>
          </a:p>
          <a:p>
            <a:pPr marL="285750" indent="-285750">
              <a:buFont typeface="Arial" panose="020B0604020202020204" pitchFamily="34" charset="0"/>
              <a:buChar char="•"/>
            </a:pPr>
            <a:r>
              <a:rPr lang="en-US" sz="1600" dirty="0"/>
              <a:t>In the security options page there is a new field for web UI (Yes/NO)</a:t>
            </a:r>
          </a:p>
          <a:p>
            <a:pPr marL="285750" indent="-285750">
              <a:buFont typeface="Arial" panose="020B0604020202020204" pitchFamily="34" charset="0"/>
              <a:buChar char="•"/>
            </a:pPr>
            <a:r>
              <a:rPr lang="en-US" sz="1600" dirty="0"/>
              <a:t>If active, prompts user for user id and pin</a:t>
            </a:r>
          </a:p>
          <a:p>
            <a:endParaRPr lang="en-US" sz="1600" dirty="0"/>
          </a:p>
          <a:p>
            <a:pPr marL="285750" indent="-285750">
              <a:buFont typeface="Arial" panose="020B0604020202020204" pitchFamily="34" charset="0"/>
              <a:buChar char="•"/>
            </a:pPr>
            <a:endParaRPr lang="en-US" sz="1600" dirty="0"/>
          </a:p>
          <a:p>
            <a:r>
              <a:rPr lang="en-US" sz="1600" dirty="0"/>
              <a:t> </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dirty="0"/>
          </a:p>
        </p:txBody>
      </p:sp>
      <p:pic>
        <p:nvPicPr>
          <p:cNvPr id="15" name="Picture Placeholder 14" descr="A screenshot of a cell phone&#10;&#10;Description automatically generated">
            <a:extLst>
              <a:ext uri="{FF2B5EF4-FFF2-40B4-BE49-F238E27FC236}">
                <a16:creationId xmlns:a16="http://schemas.microsoft.com/office/drawing/2014/main" id="{11D3DC08-2CE8-4C94-BE2C-ED0C1C22B4F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779" r="550"/>
          <a:stretch/>
        </p:blipFill>
        <p:spPr>
          <a:xfrm>
            <a:off x="500924" y="638175"/>
            <a:ext cx="6894148" cy="4838700"/>
          </a:xfrm>
        </p:spPr>
      </p:pic>
    </p:spTree>
    <p:extLst>
      <p:ext uri="{BB962C8B-B14F-4D97-AF65-F5344CB8AC3E}">
        <p14:creationId xmlns:p14="http://schemas.microsoft.com/office/powerpoint/2010/main" val="1620031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1A5F6-6BC4-4C7B-B240-9891145DBA05}"/>
              </a:ext>
            </a:extLst>
          </p:cNvPr>
          <p:cNvSpPr>
            <a:spLocks noGrp="1"/>
          </p:cNvSpPr>
          <p:nvPr>
            <p:ph type="body" sz="quarter" idx="19"/>
          </p:nvPr>
        </p:nvSpPr>
        <p:spPr>
          <a:solidFill>
            <a:srgbClr val="F8C000"/>
          </a:solidFill>
        </p:spPr>
        <p:txBody>
          <a:bodyPr/>
          <a:lstStyle/>
          <a:p>
            <a:endParaRPr lang="en-US" dirty="0"/>
          </a:p>
        </p:txBody>
      </p:sp>
      <p:sp>
        <p:nvSpPr>
          <p:cNvPr id="3" name="Text Placeholder 2">
            <a:extLst>
              <a:ext uri="{FF2B5EF4-FFF2-40B4-BE49-F238E27FC236}">
                <a16:creationId xmlns:a16="http://schemas.microsoft.com/office/drawing/2014/main" id="{9A9BD9C8-DE03-47DB-B20D-9E9CC94B9410}"/>
              </a:ext>
            </a:extLst>
          </p:cNvPr>
          <p:cNvSpPr>
            <a:spLocks noGrp="1"/>
          </p:cNvSpPr>
          <p:nvPr>
            <p:ph type="body" sz="quarter" idx="20"/>
          </p:nvPr>
        </p:nvSpPr>
        <p:spPr/>
        <p:txBody>
          <a:bodyPr/>
          <a:lstStyle/>
          <a:p>
            <a:endParaRPr lang="en-US" dirty="0"/>
          </a:p>
        </p:txBody>
      </p:sp>
      <p:sp>
        <p:nvSpPr>
          <p:cNvPr id="4" name="Footer Placeholder 3">
            <a:extLst>
              <a:ext uri="{FF2B5EF4-FFF2-40B4-BE49-F238E27FC236}">
                <a16:creationId xmlns:a16="http://schemas.microsoft.com/office/drawing/2014/main" id="{A8317D0C-27D7-4773-811D-F0BE08D3408C}"/>
              </a:ext>
            </a:extLst>
          </p:cNvPr>
          <p:cNvSpPr>
            <a:spLocks noGrp="1"/>
          </p:cNvSpPr>
          <p:nvPr>
            <p:ph type="ftr" sz="quarter" idx="11"/>
          </p:nvPr>
        </p:nvSpPr>
        <p:spPr/>
        <p:txBody>
          <a:bodyPr/>
          <a:lstStyle/>
          <a:p>
            <a:r>
              <a:rPr lang="en-US" dirty="0"/>
              <a:t>© 2020 McCain, Inc. All Rights Reserved</a:t>
            </a:r>
          </a:p>
        </p:txBody>
      </p:sp>
      <p:sp>
        <p:nvSpPr>
          <p:cNvPr id="5" name="Slide Number Placeholder 4">
            <a:extLst>
              <a:ext uri="{FF2B5EF4-FFF2-40B4-BE49-F238E27FC236}">
                <a16:creationId xmlns:a16="http://schemas.microsoft.com/office/drawing/2014/main" id="{E6E6B8AD-96DE-44C7-954B-DA9E973BD104}"/>
              </a:ext>
            </a:extLst>
          </p:cNvPr>
          <p:cNvSpPr>
            <a:spLocks noGrp="1"/>
          </p:cNvSpPr>
          <p:nvPr>
            <p:ph type="sldNum" sz="quarter" idx="12"/>
          </p:nvPr>
        </p:nvSpPr>
        <p:spPr/>
        <p:txBody>
          <a:bodyPr/>
          <a:lstStyle/>
          <a:p>
            <a:fld id="{2C8586DD-506C-47BB-B506-8E763A328325}" type="slidenum">
              <a:rPr lang="en-US" smtClean="0"/>
              <a:t>3</a:t>
            </a:fld>
            <a:endParaRPr lang="en-US" dirty="0"/>
          </a:p>
        </p:txBody>
      </p:sp>
      <p:sp>
        <p:nvSpPr>
          <p:cNvPr id="6" name="Title 5">
            <a:extLst>
              <a:ext uri="{FF2B5EF4-FFF2-40B4-BE49-F238E27FC236}">
                <a16:creationId xmlns:a16="http://schemas.microsoft.com/office/drawing/2014/main" id="{08172ECB-4607-43DF-AB86-0774E8CD1E65}"/>
              </a:ext>
            </a:extLst>
          </p:cNvPr>
          <p:cNvSpPr>
            <a:spLocks noGrp="1"/>
          </p:cNvSpPr>
          <p:nvPr>
            <p:ph type="ctrTitle"/>
          </p:nvPr>
        </p:nvSpPr>
        <p:spPr/>
        <p:txBody>
          <a:bodyPr/>
          <a:lstStyle/>
          <a:p>
            <a:r>
              <a:rPr lang="en-US" dirty="0"/>
              <a:t>Section </a:t>
            </a:r>
            <a:r>
              <a:rPr lang="en-US" dirty="0">
                <a:solidFill>
                  <a:schemeClr val="tx1"/>
                </a:solidFill>
              </a:rPr>
              <a:t>One</a:t>
            </a:r>
            <a:br>
              <a:rPr lang="en-US" dirty="0">
                <a:solidFill>
                  <a:schemeClr val="tx1"/>
                </a:solidFill>
              </a:rPr>
            </a:br>
            <a:r>
              <a:rPr lang="en-US" dirty="0">
                <a:solidFill>
                  <a:schemeClr val="bg1"/>
                </a:solidFill>
              </a:rPr>
              <a:t> what is omni 2.0?</a:t>
            </a:r>
          </a:p>
        </p:txBody>
      </p:sp>
      <p:sp>
        <p:nvSpPr>
          <p:cNvPr id="7" name="Subtitle 6">
            <a:extLst>
              <a:ext uri="{FF2B5EF4-FFF2-40B4-BE49-F238E27FC236}">
                <a16:creationId xmlns:a16="http://schemas.microsoft.com/office/drawing/2014/main" id="{311DBE81-46EB-4098-9358-FA434DD4E0DC}"/>
              </a:ext>
            </a:extLst>
          </p:cNvPr>
          <p:cNvSpPr>
            <a:spLocks noGrp="1"/>
          </p:cNvSpPr>
          <p:nvPr>
            <p:ph type="subTitle" idx="1"/>
          </p:nvPr>
        </p:nvSpPr>
        <p:spPr/>
        <p:txBody>
          <a:bodyPr>
            <a:normAutofit fontScale="92500" lnSpcReduction="10000"/>
          </a:bodyPr>
          <a:lstStyle/>
          <a:p>
            <a:r>
              <a:rPr lang="en-US" sz="1600" dirty="0"/>
              <a:t>What is Omni 2.0?</a:t>
            </a:r>
          </a:p>
        </p:txBody>
      </p:sp>
      <p:sp>
        <p:nvSpPr>
          <p:cNvPr id="8" name="Text Placeholder 7">
            <a:extLst>
              <a:ext uri="{FF2B5EF4-FFF2-40B4-BE49-F238E27FC236}">
                <a16:creationId xmlns:a16="http://schemas.microsoft.com/office/drawing/2014/main" id="{68853F0D-6F3F-4091-9975-E1C644CA4D97}"/>
              </a:ext>
            </a:extLst>
          </p:cNvPr>
          <p:cNvSpPr>
            <a:spLocks noGrp="1"/>
          </p:cNvSpPr>
          <p:nvPr>
            <p:ph type="body" sz="quarter" idx="2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470969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4A70E-C025-4C09-A428-E6380DB6B2FB}"/>
              </a:ext>
            </a:extLst>
          </p:cNvPr>
          <p:cNvSpPr>
            <a:spLocks noGrp="1"/>
          </p:cNvSpPr>
          <p:nvPr>
            <p:ph type="body" sz="quarter" idx="19"/>
          </p:nvPr>
        </p:nvSpPr>
        <p:spPr>
          <a:xfrm>
            <a:off x="0" y="-1"/>
            <a:ext cx="3200400" cy="6857999"/>
          </a:xfrm>
        </p:spPr>
        <p:txBody>
          <a:bodyPr/>
          <a:lstStyle/>
          <a:p>
            <a:endParaRPr lang="en-US" dirty="0"/>
          </a:p>
        </p:txBody>
      </p:sp>
      <p:sp>
        <p:nvSpPr>
          <p:cNvPr id="3" name="Footer Placeholder 2">
            <a:extLst>
              <a:ext uri="{FF2B5EF4-FFF2-40B4-BE49-F238E27FC236}">
                <a16:creationId xmlns:a16="http://schemas.microsoft.com/office/drawing/2014/main" id="{A4ED89EA-CD62-4935-9D59-6C2C3D91BF29}"/>
              </a:ext>
            </a:extLst>
          </p:cNvPr>
          <p:cNvSpPr>
            <a:spLocks noGrp="1"/>
          </p:cNvSpPr>
          <p:nvPr>
            <p:ph type="ftr" sz="quarter" idx="11"/>
          </p:nvPr>
        </p:nvSpPr>
        <p:spPr/>
        <p:txBody>
          <a:bodyPr/>
          <a:lstStyle/>
          <a:p>
            <a:r>
              <a:rPr lang="en-US" dirty="0"/>
              <a:t>© 2020 McCain, Inc. All Rights Reserved</a:t>
            </a:r>
          </a:p>
        </p:txBody>
      </p:sp>
      <p:sp>
        <p:nvSpPr>
          <p:cNvPr id="4" name="Slide Number Placeholder 3">
            <a:extLst>
              <a:ext uri="{FF2B5EF4-FFF2-40B4-BE49-F238E27FC236}">
                <a16:creationId xmlns:a16="http://schemas.microsoft.com/office/drawing/2014/main" id="{9DAA520E-6A9F-4CE5-8178-5943BE5216B4}"/>
              </a:ext>
            </a:extLst>
          </p:cNvPr>
          <p:cNvSpPr>
            <a:spLocks noGrp="1"/>
          </p:cNvSpPr>
          <p:nvPr>
            <p:ph type="sldNum" sz="quarter" idx="12"/>
          </p:nvPr>
        </p:nvSpPr>
        <p:spPr/>
        <p:txBody>
          <a:bodyPr/>
          <a:lstStyle/>
          <a:p>
            <a:fld id="{2C8586DD-506C-47BB-B506-8E763A328325}" type="slidenum">
              <a:rPr lang="en-US" smtClean="0"/>
              <a:t>4</a:t>
            </a:fld>
            <a:endParaRPr lang="en-US" dirty="0"/>
          </a:p>
        </p:txBody>
      </p:sp>
      <p:sp>
        <p:nvSpPr>
          <p:cNvPr id="5" name="Title 4">
            <a:extLst>
              <a:ext uri="{FF2B5EF4-FFF2-40B4-BE49-F238E27FC236}">
                <a16:creationId xmlns:a16="http://schemas.microsoft.com/office/drawing/2014/main" id="{2E7DFFD3-2569-4880-AD35-A9840F5A053A}"/>
              </a:ext>
            </a:extLst>
          </p:cNvPr>
          <p:cNvSpPr>
            <a:spLocks noGrp="1"/>
          </p:cNvSpPr>
          <p:nvPr>
            <p:ph type="ctrTitle"/>
          </p:nvPr>
        </p:nvSpPr>
        <p:spPr/>
        <p:txBody>
          <a:bodyPr/>
          <a:lstStyle/>
          <a:p>
            <a:r>
              <a:rPr lang="en-US" dirty="0">
                <a:solidFill>
                  <a:srgbClr val="F8C000"/>
                </a:solidFill>
              </a:rPr>
              <a:t>Omni 2.0</a:t>
            </a:r>
          </a:p>
        </p:txBody>
      </p:sp>
      <p:sp>
        <p:nvSpPr>
          <p:cNvPr id="6" name="Subtitle 5">
            <a:extLst>
              <a:ext uri="{FF2B5EF4-FFF2-40B4-BE49-F238E27FC236}">
                <a16:creationId xmlns:a16="http://schemas.microsoft.com/office/drawing/2014/main" id="{2AD539BF-A199-4024-B8FB-EC34A9A57E16}"/>
              </a:ext>
            </a:extLst>
          </p:cNvPr>
          <p:cNvSpPr>
            <a:spLocks noGrp="1"/>
          </p:cNvSpPr>
          <p:nvPr>
            <p:ph type="subTitle" idx="1"/>
          </p:nvPr>
        </p:nvSpPr>
        <p:spPr>
          <a:xfrm>
            <a:off x="3459380" y="1986673"/>
            <a:ext cx="5273239" cy="4233153"/>
          </a:xfrm>
        </p:spPr>
        <p:txBody>
          <a:bodyPr/>
          <a:lstStyle/>
          <a:p>
            <a:pPr marL="285750" indent="-285750">
              <a:buFont typeface="Wingdings" panose="05000000000000000000" pitchFamily="2" charset="2"/>
              <a:buChar char="§"/>
            </a:pPr>
            <a:r>
              <a:rPr lang="en-US" dirty="0"/>
              <a:t>2.0 is a major departure from 1.xx.yyyy versions. The file formats for the firmware now use the. mcfw extension and the database goes from .gz to the .mcb extension</a:t>
            </a:r>
          </a:p>
          <a:p>
            <a:pPr marL="285750" indent="-285750">
              <a:lnSpc>
                <a:spcPct val="100000"/>
              </a:lnSpc>
              <a:buFont typeface="Wingdings" panose="05000000000000000000" pitchFamily="2" charset="2"/>
              <a:buChar char="§"/>
            </a:pPr>
            <a:r>
              <a:rPr lang="en-US" dirty="0"/>
              <a:t>The .mcfw file now contains the Linux kernel, BSP (Board Support Package) and the latest Omni release – the new installer program installs and updates all 3 </a:t>
            </a:r>
          </a:p>
          <a:p>
            <a:pPr marL="285750" indent="-285750">
              <a:lnSpc>
                <a:spcPct val="100000"/>
              </a:lnSpc>
              <a:buFont typeface="Wingdings" panose="05000000000000000000" pitchFamily="2" charset="2"/>
              <a:buChar char="§"/>
            </a:pPr>
            <a:r>
              <a:rPr lang="en-US" dirty="0"/>
              <a:t>Review of procedure “Updating Omni from Version 1.x.x.x to 2.0.0.0” </a:t>
            </a:r>
          </a:p>
          <a:p>
            <a:pPr marL="285750" indent="-285750">
              <a:lnSpc>
                <a:spcPct val="100000"/>
              </a:lnSpc>
              <a:buFont typeface="Wingdings" panose="05000000000000000000" pitchFamily="2" charset="2"/>
              <a:buChar char="§"/>
            </a:pPr>
            <a:r>
              <a:rPr lang="en-US" dirty="0"/>
              <a:t>New remote access account: </a:t>
            </a:r>
            <a:r>
              <a:rPr lang="en-US" sz="1600" cap="none" dirty="0"/>
              <a:t>omniuser</a:t>
            </a:r>
            <a:endParaRPr lang="en-US" sz="1600" dirty="0"/>
          </a:p>
          <a:p>
            <a:pPr marL="285750" indent="-285750">
              <a:lnSpc>
                <a:spcPct val="100000"/>
              </a:lnSpc>
              <a:buFont typeface="Wingdings" panose="05000000000000000000" pitchFamily="2" charset="2"/>
              <a:buChar char="§"/>
            </a:pPr>
            <a:r>
              <a:rPr lang="en-US" dirty="0"/>
              <a:t>New password: </a:t>
            </a:r>
            <a:r>
              <a:rPr lang="en-US" sz="1600" cap="none" dirty="0"/>
              <a:t>OmniUserMcCain!Rocks</a:t>
            </a:r>
            <a:endParaRPr lang="en-US" sz="1600" dirty="0"/>
          </a:p>
          <a:p>
            <a:pPr marL="285750" indent="-285750">
              <a:lnSpc>
                <a:spcPct val="100000"/>
              </a:lnSpc>
              <a:buFont typeface="Wingdings" panose="05000000000000000000" pitchFamily="2" charset="2"/>
              <a:buChar char="§"/>
            </a:pPr>
            <a:r>
              <a:rPr lang="en-US" dirty="0"/>
              <a:t>What’s not supported? Updating F/W through Omni – only through diagnostics</a:t>
            </a:r>
          </a:p>
          <a:p>
            <a:pPr marL="285750" indent="-285750">
              <a:lnSpc>
                <a:spcPct val="100000"/>
              </a:lnSpc>
              <a:buFont typeface="Wingdings" panose="05000000000000000000" pitchFamily="2" charset="2"/>
              <a:buChar char="§"/>
            </a:pPr>
            <a:endParaRPr lang="en-US" dirty="0"/>
          </a:p>
          <a:p>
            <a:pPr marL="800100" lvl="1" indent="-342900">
              <a:lnSpc>
                <a:spcPct val="100000"/>
              </a:lnSpc>
              <a:buFont typeface="Wingdings" panose="05000000000000000000" pitchFamily="2" charset="2"/>
              <a:buChar char="§"/>
            </a:pPr>
            <a:endParaRPr lang="en-US" dirty="0"/>
          </a:p>
          <a:p>
            <a:pPr marL="285750" indent="-285750">
              <a:lnSpc>
                <a:spcPct val="100000"/>
              </a:lnSpc>
              <a:buFont typeface="Wingdings" panose="05000000000000000000" pitchFamily="2" charset="2"/>
              <a:buChar char="§"/>
            </a:pPr>
            <a:endParaRPr lang="en-US" dirty="0"/>
          </a:p>
          <a:p>
            <a:pPr marL="285750" indent="-285750">
              <a:lnSpc>
                <a:spcPct val="100000"/>
              </a:lnSpc>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pic>
        <p:nvPicPr>
          <p:cNvPr id="12" name="Picture Placeholder 11" descr="A picture containing outdoor, man, sitting, table&#10;&#10;Description automatically generated">
            <a:extLst>
              <a:ext uri="{FF2B5EF4-FFF2-40B4-BE49-F238E27FC236}">
                <a16:creationId xmlns:a16="http://schemas.microsoft.com/office/drawing/2014/main" id="{49B62E10-62FF-4976-A1CF-FDB4A6A324A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889" b="18889"/>
          <a:stretch>
            <a:fillRect/>
          </a:stretch>
        </p:blipFill>
        <p:spPr>
          <a:xfrm rot="5400000">
            <a:off x="7260454" y="1828799"/>
            <a:ext cx="6858000" cy="3200400"/>
          </a:xfrm>
        </p:spPr>
      </p:pic>
    </p:spTree>
    <p:extLst>
      <p:ext uri="{BB962C8B-B14F-4D97-AF65-F5344CB8AC3E}">
        <p14:creationId xmlns:p14="http://schemas.microsoft.com/office/powerpoint/2010/main" val="4223135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1A5F6-6BC4-4C7B-B240-9891145DBA05}"/>
              </a:ext>
            </a:extLst>
          </p:cNvPr>
          <p:cNvSpPr>
            <a:spLocks noGrp="1"/>
          </p:cNvSpPr>
          <p:nvPr>
            <p:ph type="body" sz="quarter" idx="19"/>
          </p:nvPr>
        </p:nvSpPr>
        <p:spPr>
          <a:solidFill>
            <a:srgbClr val="F8C000"/>
          </a:solidFill>
        </p:spPr>
        <p:txBody>
          <a:bodyPr/>
          <a:lstStyle/>
          <a:p>
            <a:endParaRPr lang="en-US" dirty="0"/>
          </a:p>
        </p:txBody>
      </p:sp>
      <p:sp>
        <p:nvSpPr>
          <p:cNvPr id="3" name="Text Placeholder 2">
            <a:extLst>
              <a:ext uri="{FF2B5EF4-FFF2-40B4-BE49-F238E27FC236}">
                <a16:creationId xmlns:a16="http://schemas.microsoft.com/office/drawing/2014/main" id="{9A9BD9C8-DE03-47DB-B20D-9E9CC94B9410}"/>
              </a:ext>
            </a:extLst>
          </p:cNvPr>
          <p:cNvSpPr>
            <a:spLocks noGrp="1"/>
          </p:cNvSpPr>
          <p:nvPr>
            <p:ph type="body" sz="quarter" idx="20"/>
          </p:nvPr>
        </p:nvSpPr>
        <p:spPr/>
        <p:txBody>
          <a:bodyPr/>
          <a:lstStyle/>
          <a:p>
            <a:endParaRPr lang="en-US" dirty="0"/>
          </a:p>
        </p:txBody>
      </p:sp>
      <p:sp>
        <p:nvSpPr>
          <p:cNvPr id="4" name="Footer Placeholder 3">
            <a:extLst>
              <a:ext uri="{FF2B5EF4-FFF2-40B4-BE49-F238E27FC236}">
                <a16:creationId xmlns:a16="http://schemas.microsoft.com/office/drawing/2014/main" id="{A8317D0C-27D7-4773-811D-F0BE08D3408C}"/>
              </a:ext>
            </a:extLst>
          </p:cNvPr>
          <p:cNvSpPr>
            <a:spLocks noGrp="1"/>
          </p:cNvSpPr>
          <p:nvPr>
            <p:ph type="ftr" sz="quarter" idx="11"/>
          </p:nvPr>
        </p:nvSpPr>
        <p:spPr/>
        <p:txBody>
          <a:bodyPr/>
          <a:lstStyle/>
          <a:p>
            <a:r>
              <a:rPr lang="en-US" dirty="0"/>
              <a:t>© 2020 McCain, Inc. All Rights Reserved</a:t>
            </a:r>
          </a:p>
        </p:txBody>
      </p:sp>
      <p:sp>
        <p:nvSpPr>
          <p:cNvPr id="5" name="Slide Number Placeholder 4">
            <a:extLst>
              <a:ext uri="{FF2B5EF4-FFF2-40B4-BE49-F238E27FC236}">
                <a16:creationId xmlns:a16="http://schemas.microsoft.com/office/drawing/2014/main" id="{E6E6B8AD-96DE-44C7-954B-DA9E973BD104}"/>
              </a:ext>
            </a:extLst>
          </p:cNvPr>
          <p:cNvSpPr>
            <a:spLocks noGrp="1"/>
          </p:cNvSpPr>
          <p:nvPr>
            <p:ph type="sldNum" sz="quarter" idx="12"/>
          </p:nvPr>
        </p:nvSpPr>
        <p:spPr/>
        <p:txBody>
          <a:bodyPr/>
          <a:lstStyle/>
          <a:p>
            <a:fld id="{2C8586DD-506C-47BB-B506-8E763A328325}" type="slidenum">
              <a:rPr lang="en-US" smtClean="0"/>
              <a:t>5</a:t>
            </a:fld>
            <a:endParaRPr lang="en-US" dirty="0"/>
          </a:p>
        </p:txBody>
      </p:sp>
      <p:sp>
        <p:nvSpPr>
          <p:cNvPr id="6" name="Title 5">
            <a:extLst>
              <a:ext uri="{FF2B5EF4-FFF2-40B4-BE49-F238E27FC236}">
                <a16:creationId xmlns:a16="http://schemas.microsoft.com/office/drawing/2014/main" id="{08172ECB-4607-43DF-AB86-0774E8CD1E65}"/>
              </a:ext>
            </a:extLst>
          </p:cNvPr>
          <p:cNvSpPr>
            <a:spLocks noGrp="1"/>
          </p:cNvSpPr>
          <p:nvPr>
            <p:ph type="ctrTitle"/>
          </p:nvPr>
        </p:nvSpPr>
        <p:spPr/>
        <p:txBody>
          <a:bodyPr>
            <a:normAutofit/>
          </a:bodyPr>
          <a:lstStyle/>
          <a:p>
            <a:r>
              <a:rPr lang="en-US" dirty="0"/>
              <a:t>Section 2.1 Demonstration of Actuated coordination</a:t>
            </a:r>
            <a:endParaRPr lang="en-US" dirty="0">
              <a:solidFill>
                <a:schemeClr val="bg1"/>
              </a:solidFill>
            </a:endParaRPr>
          </a:p>
        </p:txBody>
      </p:sp>
      <p:sp>
        <p:nvSpPr>
          <p:cNvPr id="7" name="Subtitle 6">
            <a:extLst>
              <a:ext uri="{FF2B5EF4-FFF2-40B4-BE49-F238E27FC236}">
                <a16:creationId xmlns:a16="http://schemas.microsoft.com/office/drawing/2014/main" id="{311DBE81-46EB-4098-9358-FA434DD4E0DC}"/>
              </a:ext>
            </a:extLst>
          </p:cNvPr>
          <p:cNvSpPr>
            <a:spLocks noGrp="1"/>
          </p:cNvSpPr>
          <p:nvPr>
            <p:ph type="subTitle" idx="1"/>
          </p:nvPr>
        </p:nvSpPr>
        <p:spPr/>
        <p:txBody>
          <a:bodyPr>
            <a:normAutofit fontScale="92500" lnSpcReduction="10000"/>
          </a:bodyPr>
          <a:lstStyle/>
          <a:p>
            <a:r>
              <a:rPr lang="en-US" sz="1600" dirty="0"/>
              <a:t>Live demo</a:t>
            </a:r>
          </a:p>
        </p:txBody>
      </p:sp>
      <p:sp>
        <p:nvSpPr>
          <p:cNvPr id="8" name="Text Placeholder 7">
            <a:extLst>
              <a:ext uri="{FF2B5EF4-FFF2-40B4-BE49-F238E27FC236}">
                <a16:creationId xmlns:a16="http://schemas.microsoft.com/office/drawing/2014/main" id="{68853F0D-6F3F-4091-9975-E1C644CA4D97}"/>
              </a:ext>
            </a:extLst>
          </p:cNvPr>
          <p:cNvSpPr>
            <a:spLocks noGrp="1"/>
          </p:cNvSpPr>
          <p:nvPr>
            <p:ph type="body" sz="quarter" idx="2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2908510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CA7257-2BD2-488F-9200-B0AA8EC3B7C3}"/>
              </a:ext>
            </a:extLst>
          </p:cNvPr>
          <p:cNvSpPr>
            <a:spLocks noGrp="1"/>
          </p:cNvSpPr>
          <p:nvPr>
            <p:ph type="ftr" sz="quarter" idx="11"/>
          </p:nvPr>
        </p:nvSpPr>
        <p:spPr/>
        <p:txBody>
          <a:bodyPr/>
          <a:lstStyle/>
          <a:p>
            <a:r>
              <a:rPr lang="en-US" dirty="0"/>
              <a:t>© 2019 McCain, Inc. All Rights Reserved</a:t>
            </a:r>
          </a:p>
        </p:txBody>
      </p:sp>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a:lstStyle/>
          <a:p>
            <a:fld id="{2C8586DD-506C-47BB-B506-8E763A328325}" type="slidenum">
              <a:rPr lang="en-US" smtClean="0"/>
              <a:t>6</a:t>
            </a:fld>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p:txBody>
          <a:bodyPr/>
          <a:lstStyle/>
          <a:p>
            <a:r>
              <a:rPr lang="en-US" dirty="0"/>
              <a:t>Actuated coordination</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822542" y="2015232"/>
            <a:ext cx="5273239" cy="4341118"/>
          </a:xfrm>
        </p:spPr>
        <p:txBody>
          <a:bodyPr/>
          <a:lstStyle/>
          <a:p>
            <a:r>
              <a:rPr lang="en-US" i="1" dirty="0"/>
              <a:t>What is actuated coordination?</a:t>
            </a:r>
          </a:p>
          <a:p>
            <a:endParaRPr lang="en-US" dirty="0"/>
          </a:p>
          <a:p>
            <a:r>
              <a:rPr lang="en-US" dirty="0"/>
              <a:t>Actuated coordination is a feature that allows the coordinated phase(s) to ‘gap out’ early if there is no demand on the main street</a:t>
            </a:r>
          </a:p>
          <a:p>
            <a:endParaRPr lang="en-US" dirty="0"/>
          </a:p>
          <a:p>
            <a:r>
              <a:rPr lang="en-US" i="1" dirty="0"/>
              <a:t>How is actuated coordination configured in Omni?</a:t>
            </a:r>
          </a:p>
          <a:p>
            <a:endParaRPr lang="en-US" dirty="0"/>
          </a:p>
          <a:p>
            <a:r>
              <a:rPr lang="en-US" dirty="0"/>
              <a:t>There are 3 new parameters in the pattern tables</a:t>
            </a:r>
          </a:p>
          <a:p>
            <a:r>
              <a:rPr lang="en-US" dirty="0"/>
              <a:t>Use Percent		yes/no</a:t>
            </a:r>
          </a:p>
          <a:p>
            <a:r>
              <a:rPr lang="en-US" dirty="0"/>
              <a:t>Act coord enable		yes/no</a:t>
            </a:r>
          </a:p>
          <a:p>
            <a:r>
              <a:rPr lang="en-US" dirty="0"/>
              <a:t>Act coord value		(0-255)	</a:t>
            </a:r>
          </a:p>
          <a:p>
            <a:endParaRPr lang="en-US" dirty="0"/>
          </a:p>
          <a:p>
            <a:r>
              <a:rPr lang="en-US" dirty="0"/>
              <a:t>Task: load db file: </a:t>
            </a:r>
            <a:r>
              <a:rPr lang="en-US" cap="none" dirty="0"/>
              <a:t>atcDatabase_1000_01.mcb</a:t>
            </a:r>
            <a:endParaRPr lang="en-US" dirty="0"/>
          </a:p>
          <a:p>
            <a:endParaRPr lang="en-US" dirty="0"/>
          </a:p>
          <a:p>
            <a:endParaRPr lang="en-US" dirty="0"/>
          </a:p>
        </p:txBody>
      </p:sp>
      <p:sp>
        <p:nvSpPr>
          <p:cNvPr id="7" name="Text Placeholder 1">
            <a:extLst>
              <a:ext uri="{FF2B5EF4-FFF2-40B4-BE49-F238E27FC236}">
                <a16:creationId xmlns:a16="http://schemas.microsoft.com/office/drawing/2014/main" id="{E6845847-83A1-49EA-8A3A-DE8A1A5B7647}"/>
              </a:ext>
            </a:extLst>
          </p:cNvPr>
          <p:cNvSpPr>
            <a:spLocks noGrp="1"/>
          </p:cNvSpPr>
          <p:nvPr>
            <p:ph type="body" sz="quarter" idx="19"/>
          </p:nvPr>
        </p:nvSpPr>
        <p:spPr>
          <a:xfrm>
            <a:off x="7115175" y="-1"/>
            <a:ext cx="5076825" cy="6857999"/>
          </a:xfrm>
        </p:spPr>
        <p:txBody>
          <a:bodyPr/>
          <a:lstStyle/>
          <a:p>
            <a:endParaRPr lang="en-US" dirty="0"/>
          </a:p>
        </p:txBody>
      </p:sp>
    </p:spTree>
    <p:extLst>
      <p:ext uri="{BB962C8B-B14F-4D97-AF65-F5344CB8AC3E}">
        <p14:creationId xmlns:p14="http://schemas.microsoft.com/office/powerpoint/2010/main" val="228723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CA7257-2BD2-488F-9200-B0AA8EC3B7C3}"/>
              </a:ext>
            </a:extLst>
          </p:cNvPr>
          <p:cNvSpPr>
            <a:spLocks noGrp="1"/>
          </p:cNvSpPr>
          <p:nvPr>
            <p:ph type="ftr" sz="quarter" idx="11"/>
          </p:nvPr>
        </p:nvSpPr>
        <p:spPr/>
        <p:txBody>
          <a:bodyPr/>
          <a:lstStyle/>
          <a:p>
            <a:r>
              <a:rPr lang="en-US" dirty="0"/>
              <a:t>© 2019 McCain, Inc. All Rights Reserved</a:t>
            </a:r>
          </a:p>
        </p:txBody>
      </p:sp>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a:lstStyle/>
          <a:p>
            <a:fld id="{2C8586DD-506C-47BB-B506-8E763A328325}" type="slidenum">
              <a:rPr lang="en-US" smtClean="0"/>
              <a:t>7</a:t>
            </a:fld>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a:xfrm>
            <a:off x="3585072" y="1122364"/>
            <a:ext cx="8463501" cy="729516"/>
          </a:xfrm>
        </p:spPr>
        <p:txBody>
          <a:bodyPr>
            <a:normAutofit/>
          </a:bodyPr>
          <a:lstStyle/>
          <a:p>
            <a:r>
              <a:rPr lang="en-US" dirty="0"/>
              <a:t>Actuated coordination – normal operation</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3585072" y="2015232"/>
            <a:ext cx="7380425" cy="4341118"/>
          </a:xfrm>
        </p:spPr>
        <p:txBody>
          <a:bodyPr/>
          <a:lstStyle/>
          <a:p>
            <a:r>
              <a:rPr lang="en-US" dirty="0"/>
              <a:t>This database loads 70 seconds cycle, split table 1</a:t>
            </a:r>
          </a:p>
          <a:p>
            <a:r>
              <a:rPr lang="en-US" dirty="0"/>
              <a:t>1	2	3	4	5	6	7	8</a:t>
            </a:r>
          </a:p>
          <a:p>
            <a:r>
              <a:rPr lang="en-US" dirty="0"/>
              <a:t>0	35	17	18	0	35	0	0</a:t>
            </a:r>
          </a:p>
          <a:p>
            <a:r>
              <a:rPr lang="en-US" dirty="0"/>
              <a:t>Omit	nact	maxv	maxv	omit	nact	omit	omit</a:t>
            </a:r>
          </a:p>
          <a:p>
            <a:r>
              <a:rPr lang="en-US" dirty="0"/>
              <a:t>	x				x</a:t>
            </a:r>
          </a:p>
          <a:p>
            <a:r>
              <a:rPr lang="en-US" dirty="0"/>
              <a:t>Use Percent		no</a:t>
            </a:r>
          </a:p>
          <a:p>
            <a:r>
              <a:rPr lang="en-US" dirty="0"/>
              <a:t>Act coord enable		no</a:t>
            </a:r>
          </a:p>
          <a:p>
            <a:r>
              <a:rPr lang="en-US" dirty="0"/>
              <a:t>Act coord value		0</a:t>
            </a:r>
          </a:p>
          <a:p>
            <a:endParaRPr lang="en-US" i="1" dirty="0"/>
          </a:p>
          <a:p>
            <a:r>
              <a:rPr lang="en-US" i="1" dirty="0"/>
              <a:t>Observations:</a:t>
            </a:r>
          </a:p>
          <a:p>
            <a:r>
              <a:rPr lang="en-US" dirty="0"/>
              <a:t>2/6 fo @ 14 seconds (35-2(r) =33-4(y) =29-15(FDW) =14 sec), phase 3 turns Green @ 35 seconds	</a:t>
            </a:r>
          </a:p>
          <a:p>
            <a:endParaRPr lang="en-US" dirty="0"/>
          </a:p>
          <a:p>
            <a:r>
              <a:rPr lang="en-US" dirty="0"/>
              <a:t>Task: load db file: </a:t>
            </a:r>
            <a:r>
              <a:rPr lang="en-US" cap="none" dirty="0"/>
              <a:t>atcDatabase_1000_02.mcb</a:t>
            </a:r>
            <a:endParaRPr lang="en-US" dirty="0"/>
          </a:p>
          <a:p>
            <a:endParaRPr lang="en-US" dirty="0"/>
          </a:p>
          <a:p>
            <a:endParaRPr lang="en-US" dirty="0"/>
          </a:p>
        </p:txBody>
      </p:sp>
      <p:sp>
        <p:nvSpPr>
          <p:cNvPr id="7" name="Text Placeholder 1">
            <a:extLst>
              <a:ext uri="{FF2B5EF4-FFF2-40B4-BE49-F238E27FC236}">
                <a16:creationId xmlns:a16="http://schemas.microsoft.com/office/drawing/2014/main" id="{028F4637-7BE4-4198-8B58-71370247C762}"/>
              </a:ext>
            </a:extLst>
          </p:cNvPr>
          <p:cNvSpPr>
            <a:spLocks noGrp="1"/>
          </p:cNvSpPr>
          <p:nvPr>
            <p:ph type="body" sz="quarter" idx="19"/>
          </p:nvPr>
        </p:nvSpPr>
        <p:spPr>
          <a:xfrm>
            <a:off x="0" y="-1"/>
            <a:ext cx="3200400" cy="6857999"/>
          </a:xfrm>
        </p:spPr>
        <p:txBody>
          <a:bodyPr/>
          <a:lstStyle/>
          <a:p>
            <a:endParaRPr lang="en-US" dirty="0"/>
          </a:p>
        </p:txBody>
      </p:sp>
    </p:spTree>
    <p:extLst>
      <p:ext uri="{BB962C8B-B14F-4D97-AF65-F5344CB8AC3E}">
        <p14:creationId xmlns:p14="http://schemas.microsoft.com/office/powerpoint/2010/main" val="14435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CA7257-2BD2-488F-9200-B0AA8EC3B7C3}"/>
              </a:ext>
            </a:extLst>
          </p:cNvPr>
          <p:cNvSpPr>
            <a:spLocks noGrp="1"/>
          </p:cNvSpPr>
          <p:nvPr>
            <p:ph type="ftr" sz="quarter" idx="11"/>
          </p:nvPr>
        </p:nvSpPr>
        <p:spPr/>
        <p:txBody>
          <a:bodyPr/>
          <a:lstStyle/>
          <a:p>
            <a:r>
              <a:rPr lang="en-US" dirty="0"/>
              <a:t>© 2019 McCain, Inc. All Rights Reserved</a:t>
            </a:r>
          </a:p>
        </p:txBody>
      </p:sp>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a:lstStyle/>
          <a:p>
            <a:fld id="{2C8586DD-506C-47BB-B506-8E763A328325}" type="slidenum">
              <a:rPr lang="en-US" smtClean="0"/>
              <a:t>8</a:t>
            </a:fld>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a:xfrm>
            <a:off x="822542" y="1122364"/>
            <a:ext cx="8463501" cy="729516"/>
          </a:xfrm>
        </p:spPr>
        <p:txBody>
          <a:bodyPr>
            <a:normAutofit/>
          </a:bodyPr>
          <a:lstStyle/>
          <a:p>
            <a:r>
              <a:rPr lang="en-US" dirty="0"/>
              <a:t>Actuated coordination – 5 seconds early</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822542" y="2015232"/>
            <a:ext cx="7380425" cy="4341118"/>
          </a:xfrm>
        </p:spPr>
        <p:txBody>
          <a:bodyPr/>
          <a:lstStyle/>
          <a:p>
            <a:r>
              <a:rPr lang="en-US" dirty="0"/>
              <a:t>This database loads 70 seconds cycle, split table 1</a:t>
            </a:r>
          </a:p>
          <a:p>
            <a:r>
              <a:rPr lang="en-US" dirty="0"/>
              <a:t>1	2	3	4	5	6	7	8</a:t>
            </a:r>
          </a:p>
          <a:p>
            <a:r>
              <a:rPr lang="en-US" dirty="0"/>
              <a:t>0	35	17	18	0	35	0	0</a:t>
            </a:r>
          </a:p>
          <a:p>
            <a:r>
              <a:rPr lang="en-US" dirty="0"/>
              <a:t>Omit	nact	maxv	maxv	omit	nact	omit	omit</a:t>
            </a:r>
          </a:p>
          <a:p>
            <a:r>
              <a:rPr lang="en-US" dirty="0"/>
              <a:t>	x				x</a:t>
            </a:r>
          </a:p>
          <a:p>
            <a:r>
              <a:rPr lang="en-US" dirty="0"/>
              <a:t>Use Percent		no</a:t>
            </a:r>
          </a:p>
          <a:p>
            <a:r>
              <a:rPr lang="en-US" dirty="0"/>
              <a:t>Act coord enable		yes</a:t>
            </a:r>
          </a:p>
          <a:p>
            <a:r>
              <a:rPr lang="en-US" dirty="0"/>
              <a:t>Act coord value		5</a:t>
            </a:r>
          </a:p>
          <a:p>
            <a:endParaRPr lang="en-US" i="1" dirty="0"/>
          </a:p>
          <a:p>
            <a:r>
              <a:rPr lang="en-US" i="1" dirty="0"/>
              <a:t>Observations:</a:t>
            </a:r>
          </a:p>
          <a:p>
            <a:r>
              <a:rPr lang="en-US" dirty="0"/>
              <a:t>2/6 Nact drops @ 9 seconds, moves into FDW - (35-2(r) =33-4(y) =29-15(FDW) =14 sec) – 5(AC) = 9 seconds, phase 3 Green @ 30 seconds	</a:t>
            </a:r>
          </a:p>
          <a:p>
            <a:endParaRPr lang="en-US" dirty="0"/>
          </a:p>
          <a:p>
            <a:r>
              <a:rPr lang="en-US" dirty="0"/>
              <a:t>Task: load db file: </a:t>
            </a:r>
            <a:r>
              <a:rPr lang="en-US" cap="none" dirty="0"/>
              <a:t>atcDatabase_1000_03.mcb</a:t>
            </a:r>
            <a:endParaRPr lang="en-US" dirty="0"/>
          </a:p>
          <a:p>
            <a:endParaRPr lang="en-US" dirty="0"/>
          </a:p>
          <a:p>
            <a:endParaRPr lang="en-US" dirty="0"/>
          </a:p>
        </p:txBody>
      </p:sp>
      <p:sp>
        <p:nvSpPr>
          <p:cNvPr id="7" name="Text Placeholder 1">
            <a:extLst>
              <a:ext uri="{FF2B5EF4-FFF2-40B4-BE49-F238E27FC236}">
                <a16:creationId xmlns:a16="http://schemas.microsoft.com/office/drawing/2014/main" id="{CBB81E47-F281-4646-B637-E0309A0D78FB}"/>
              </a:ext>
            </a:extLst>
          </p:cNvPr>
          <p:cNvSpPr>
            <a:spLocks noGrp="1"/>
          </p:cNvSpPr>
          <p:nvPr>
            <p:ph type="body" sz="quarter" idx="19"/>
          </p:nvPr>
        </p:nvSpPr>
        <p:spPr>
          <a:xfrm>
            <a:off x="8991600" y="-1"/>
            <a:ext cx="3200400" cy="6857999"/>
          </a:xfrm>
        </p:spPr>
        <p:txBody>
          <a:bodyPr/>
          <a:lstStyle/>
          <a:p>
            <a:endParaRPr lang="en-US" dirty="0"/>
          </a:p>
        </p:txBody>
      </p:sp>
    </p:spTree>
    <p:extLst>
      <p:ext uri="{BB962C8B-B14F-4D97-AF65-F5344CB8AC3E}">
        <p14:creationId xmlns:p14="http://schemas.microsoft.com/office/powerpoint/2010/main" val="92738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CA7257-2BD2-488F-9200-B0AA8EC3B7C3}"/>
              </a:ext>
            </a:extLst>
          </p:cNvPr>
          <p:cNvSpPr>
            <a:spLocks noGrp="1"/>
          </p:cNvSpPr>
          <p:nvPr>
            <p:ph type="ftr" sz="quarter" idx="11"/>
          </p:nvPr>
        </p:nvSpPr>
        <p:spPr/>
        <p:txBody>
          <a:bodyPr/>
          <a:lstStyle/>
          <a:p>
            <a:r>
              <a:rPr lang="en-US" dirty="0"/>
              <a:t>© 2019 McCain, Inc. All Rights Reserved</a:t>
            </a:r>
          </a:p>
        </p:txBody>
      </p:sp>
      <p:sp>
        <p:nvSpPr>
          <p:cNvPr id="4" name="Slide Number Placeholder 3">
            <a:extLst>
              <a:ext uri="{FF2B5EF4-FFF2-40B4-BE49-F238E27FC236}">
                <a16:creationId xmlns:a16="http://schemas.microsoft.com/office/drawing/2014/main" id="{5FC3DBEA-B7FF-44AA-87F0-BFDCC77CD7F8}"/>
              </a:ext>
            </a:extLst>
          </p:cNvPr>
          <p:cNvSpPr>
            <a:spLocks noGrp="1"/>
          </p:cNvSpPr>
          <p:nvPr>
            <p:ph type="sldNum" sz="quarter" idx="12"/>
          </p:nvPr>
        </p:nvSpPr>
        <p:spPr/>
        <p:txBody>
          <a:bodyPr/>
          <a:lstStyle/>
          <a:p>
            <a:fld id="{2C8586DD-506C-47BB-B506-8E763A328325}" type="slidenum">
              <a:rPr lang="en-US" smtClean="0"/>
              <a:t>9</a:t>
            </a:fld>
            <a:endParaRPr lang="en-US" dirty="0"/>
          </a:p>
        </p:txBody>
      </p:sp>
      <p:sp>
        <p:nvSpPr>
          <p:cNvPr id="5" name="Title 4">
            <a:extLst>
              <a:ext uri="{FF2B5EF4-FFF2-40B4-BE49-F238E27FC236}">
                <a16:creationId xmlns:a16="http://schemas.microsoft.com/office/drawing/2014/main" id="{F6B6B874-5CE2-4BC0-B47E-761B3E9D1BAB}"/>
              </a:ext>
            </a:extLst>
          </p:cNvPr>
          <p:cNvSpPr>
            <a:spLocks noGrp="1"/>
          </p:cNvSpPr>
          <p:nvPr>
            <p:ph type="ctrTitle"/>
          </p:nvPr>
        </p:nvSpPr>
        <p:spPr>
          <a:xfrm>
            <a:off x="3588703" y="1122364"/>
            <a:ext cx="8463501" cy="729516"/>
          </a:xfrm>
        </p:spPr>
        <p:txBody>
          <a:bodyPr>
            <a:normAutofit/>
          </a:bodyPr>
          <a:lstStyle/>
          <a:p>
            <a:r>
              <a:rPr lang="en-US" dirty="0"/>
              <a:t>Actuated coordination – 5 percent early</a:t>
            </a:r>
          </a:p>
        </p:txBody>
      </p:sp>
      <p:sp>
        <p:nvSpPr>
          <p:cNvPr id="6" name="Subtitle 5">
            <a:extLst>
              <a:ext uri="{FF2B5EF4-FFF2-40B4-BE49-F238E27FC236}">
                <a16:creationId xmlns:a16="http://schemas.microsoft.com/office/drawing/2014/main" id="{CE1FC2A1-B0AF-4BD8-86F3-64EB97EA84C6}"/>
              </a:ext>
            </a:extLst>
          </p:cNvPr>
          <p:cNvSpPr>
            <a:spLocks noGrp="1"/>
          </p:cNvSpPr>
          <p:nvPr>
            <p:ph type="subTitle" idx="1"/>
          </p:nvPr>
        </p:nvSpPr>
        <p:spPr>
          <a:xfrm>
            <a:off x="3588703" y="2015232"/>
            <a:ext cx="7380425" cy="4341118"/>
          </a:xfrm>
        </p:spPr>
        <p:txBody>
          <a:bodyPr/>
          <a:lstStyle/>
          <a:p>
            <a:r>
              <a:rPr lang="en-US" dirty="0"/>
              <a:t>This database loads 70 seconds cycle, split table 1</a:t>
            </a:r>
          </a:p>
          <a:p>
            <a:r>
              <a:rPr lang="en-US" dirty="0"/>
              <a:t>1	2	3	4	5	6	7	8</a:t>
            </a:r>
          </a:p>
          <a:p>
            <a:r>
              <a:rPr lang="en-US" dirty="0"/>
              <a:t>0	35	17	18	0	35	0	0</a:t>
            </a:r>
          </a:p>
          <a:p>
            <a:r>
              <a:rPr lang="en-US" dirty="0"/>
              <a:t>Omit	nact	maxv	maxv	omit	nact	omit	omit</a:t>
            </a:r>
          </a:p>
          <a:p>
            <a:r>
              <a:rPr lang="en-US" dirty="0"/>
              <a:t>	x				x</a:t>
            </a:r>
          </a:p>
          <a:p>
            <a:r>
              <a:rPr lang="en-US" dirty="0"/>
              <a:t>Use Percent		yes</a:t>
            </a:r>
          </a:p>
          <a:p>
            <a:r>
              <a:rPr lang="en-US" dirty="0"/>
              <a:t>Act coord enable		yes</a:t>
            </a:r>
          </a:p>
          <a:p>
            <a:r>
              <a:rPr lang="en-US" dirty="0"/>
              <a:t>Act coord value		5</a:t>
            </a:r>
          </a:p>
          <a:p>
            <a:endParaRPr lang="en-US" i="1" dirty="0"/>
          </a:p>
          <a:p>
            <a:r>
              <a:rPr lang="en-US" i="1" dirty="0"/>
              <a:t>Observations:</a:t>
            </a:r>
          </a:p>
          <a:p>
            <a:r>
              <a:rPr lang="en-US" dirty="0"/>
              <a:t>2/6 Nact drops @ 10.5 seconds, moves into FDW - (35-2(r) =33-4(y) =29-15(FDW) =14 sec) – 5(AC%) = 10.5 seconds, phase 3 Green @ 	31</a:t>
            </a:r>
          </a:p>
          <a:p>
            <a:endParaRPr lang="en-US" dirty="0"/>
          </a:p>
          <a:p>
            <a:endParaRPr lang="en-US" dirty="0"/>
          </a:p>
          <a:p>
            <a:endParaRPr lang="en-US" dirty="0"/>
          </a:p>
          <a:p>
            <a:endParaRPr lang="en-US" dirty="0"/>
          </a:p>
        </p:txBody>
      </p:sp>
      <p:sp>
        <p:nvSpPr>
          <p:cNvPr id="7" name="Text Placeholder 1">
            <a:extLst>
              <a:ext uri="{FF2B5EF4-FFF2-40B4-BE49-F238E27FC236}">
                <a16:creationId xmlns:a16="http://schemas.microsoft.com/office/drawing/2014/main" id="{0853C373-BADF-441C-916A-D67A8BF399D3}"/>
              </a:ext>
            </a:extLst>
          </p:cNvPr>
          <p:cNvSpPr>
            <a:spLocks noGrp="1"/>
          </p:cNvSpPr>
          <p:nvPr>
            <p:ph type="body" sz="quarter" idx="19"/>
          </p:nvPr>
        </p:nvSpPr>
        <p:spPr>
          <a:xfrm>
            <a:off x="0" y="-1"/>
            <a:ext cx="3200400" cy="6857999"/>
          </a:xfrm>
        </p:spPr>
        <p:txBody>
          <a:bodyPr/>
          <a:lstStyle/>
          <a:p>
            <a:endParaRPr lang="en-US" dirty="0"/>
          </a:p>
        </p:txBody>
      </p:sp>
    </p:spTree>
    <p:extLst>
      <p:ext uri="{BB962C8B-B14F-4D97-AF65-F5344CB8AC3E}">
        <p14:creationId xmlns:p14="http://schemas.microsoft.com/office/powerpoint/2010/main" val="302855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9">
      <a:dk1>
        <a:srgbClr val="211E1C"/>
      </a:dk1>
      <a:lt1>
        <a:srgbClr val="FFFFFF"/>
      </a:lt1>
      <a:dk2>
        <a:srgbClr val="211E1C"/>
      </a:dk2>
      <a:lt2>
        <a:srgbClr val="FFFFFF"/>
      </a:lt2>
      <a:accent1>
        <a:srgbClr val="F8C000"/>
      </a:accent1>
      <a:accent2>
        <a:srgbClr val="F8C000"/>
      </a:accent2>
      <a:accent3>
        <a:srgbClr val="F8C000"/>
      </a:accent3>
      <a:accent4>
        <a:srgbClr val="FFC000"/>
      </a:accent4>
      <a:accent5>
        <a:srgbClr val="F8C000"/>
      </a:accent5>
      <a:accent6>
        <a:srgbClr val="F8C000"/>
      </a:accent6>
      <a:hlink>
        <a:srgbClr val="211E1C"/>
      </a:hlink>
      <a:folHlink>
        <a:srgbClr val="211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942F94BABFC747B6BBF3F79C3F91CC" ma:contentTypeVersion="2" ma:contentTypeDescription="Create a new document." ma:contentTypeScope="" ma:versionID="eeaf528a36ba78ee324a9f6eb7610fe9">
  <xsd:schema xmlns:xsd="http://www.w3.org/2001/XMLSchema" xmlns:xs="http://www.w3.org/2001/XMLSchema" xmlns:p="http://schemas.microsoft.com/office/2006/metadata/properties" xmlns:ns2="5ac16bdb-8db8-4e99-848c-6f82ad40b81f" targetNamespace="http://schemas.microsoft.com/office/2006/metadata/properties" ma:root="true" ma:fieldsID="18f1ecc259f4cb1c7c8831fbab3ab41a" ns2:_="">
    <xsd:import namespace="5ac16bdb-8db8-4e99-848c-6f82ad40b81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16bdb-8db8-4e99-848c-6f82ad40b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1542A-4AAF-4490-A750-7B77CFB41409}">
  <ds:schemaRefs>
    <ds:schemaRef ds:uri="http://schemas.microsoft.com/sharepoint/v3/contenttype/forms"/>
  </ds:schemaRefs>
</ds:datastoreItem>
</file>

<file path=customXml/itemProps2.xml><?xml version="1.0" encoding="utf-8"?>
<ds:datastoreItem xmlns:ds="http://schemas.openxmlformats.org/officeDocument/2006/customXml" ds:itemID="{6EE46EE0-AC9E-4137-B7E9-7D7D43044E19}">
  <ds:schemaRefs>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5ac16bdb-8db8-4e99-848c-6f82ad40b81f"/>
    <ds:schemaRef ds:uri="http://www.w3.org/XML/1998/namespace"/>
  </ds:schemaRefs>
</ds:datastoreItem>
</file>

<file path=customXml/itemProps3.xml><?xml version="1.0" encoding="utf-8"?>
<ds:datastoreItem xmlns:ds="http://schemas.openxmlformats.org/officeDocument/2006/customXml" ds:itemID="{F87A9BB5-CC3D-40FC-A382-58A50E10D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16bdb-8db8-4e99-848c-6f82ad40b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8410</TotalTime>
  <Words>1237</Words>
  <Application>Microsoft Office PowerPoint</Application>
  <PresentationFormat>Widescreen</PresentationFormat>
  <Paragraphs>326</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Open Sans</vt:lpstr>
      <vt:lpstr>Oswald</vt:lpstr>
      <vt:lpstr>Times New Roman</vt:lpstr>
      <vt:lpstr>Wingdings</vt:lpstr>
      <vt:lpstr>Office Theme</vt:lpstr>
      <vt:lpstr>Omni update</vt:lpstr>
      <vt:lpstr>Session agenda</vt:lpstr>
      <vt:lpstr>Section One  what is omni 2.0?</vt:lpstr>
      <vt:lpstr>Omni 2.0</vt:lpstr>
      <vt:lpstr>Section 2.1 Demonstration of Actuated coordination</vt:lpstr>
      <vt:lpstr>Actuated coordination</vt:lpstr>
      <vt:lpstr>Actuated coordination – normal operation</vt:lpstr>
      <vt:lpstr>Actuated coordination – 5 seconds early</vt:lpstr>
      <vt:lpstr>Actuated coordination – 5 percent early</vt:lpstr>
      <vt:lpstr>Section 2.2 Demonstration of Phase reservice </vt:lpstr>
      <vt:lpstr>Phase reservice</vt:lpstr>
      <vt:lpstr>Phase reservice –  split side street 3-4 (service on 3 + 4) </vt:lpstr>
      <vt:lpstr>Phase reservice  split side street 3-4 (reservice on 3 + 4) </vt:lpstr>
      <vt:lpstr>Phase reservice split side street 3-4 (reservice on 3 + 4) </vt:lpstr>
      <vt:lpstr>Section 2.3 Demonstration of  peer-to-peer </vt:lpstr>
      <vt:lpstr>Peer-to-peer</vt:lpstr>
      <vt:lpstr>Plan what task(s) you want to solve with a p2p connection </vt:lpstr>
      <vt:lpstr>Input the system id and IP address of the peer</vt:lpstr>
      <vt:lpstr>PowerPoint Presentation</vt:lpstr>
      <vt:lpstr>PowerPoint Presentation</vt:lpstr>
      <vt:lpstr>PowerPoint Presentation</vt:lpstr>
      <vt:lpstr>Section 3 Discussion of bugs/enhancements in 2.0 </vt:lpstr>
      <vt:lpstr>Mcom-66</vt:lpstr>
      <vt:lpstr>Mcom-67</vt:lpstr>
      <vt:lpstr>Mcom-150</vt:lpstr>
      <vt:lpstr>Mcom-220</vt:lpstr>
      <vt:lpstr>Mcom-250</vt:lpstr>
      <vt:lpstr>Mcom-251</vt:lpstr>
      <vt:lpstr>Reminder – webserver has separate security enable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Lauren</dc:creator>
  <cp:lastModifiedBy>Gillespie, Mindy</cp:lastModifiedBy>
  <cp:revision>109</cp:revision>
  <cp:lastPrinted>2020-02-26T18:01:01Z</cp:lastPrinted>
  <dcterms:created xsi:type="dcterms:W3CDTF">2019-09-05T16:27:00Z</dcterms:created>
  <dcterms:modified xsi:type="dcterms:W3CDTF">2020-03-09T20:19:28Z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0x01010016942F94BABFC747B6BBF3F79C3F91CC</vt:lpwstr>
  </property>
</Properties>
</file>