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256" r:id="rId5"/>
    <p:sldId id="345" r:id="rId6"/>
    <p:sldId id="335" r:id="rId7"/>
    <p:sldId id="301" r:id="rId8"/>
    <p:sldId id="333" r:id="rId9"/>
    <p:sldId id="336" r:id="rId10"/>
    <p:sldId id="334" r:id="rId11"/>
    <p:sldId id="337" r:id="rId12"/>
    <p:sldId id="329" r:id="rId13"/>
    <p:sldId id="340" r:id="rId14"/>
    <p:sldId id="338" r:id="rId15"/>
    <p:sldId id="341" r:id="rId16"/>
    <p:sldId id="343" r:id="rId17"/>
    <p:sldId id="369" r:id="rId18"/>
    <p:sldId id="348" r:id="rId19"/>
    <p:sldId id="367" r:id="rId20"/>
    <p:sldId id="368" r:id="rId21"/>
    <p:sldId id="344" r:id="rId22"/>
    <p:sldId id="370" r:id="rId23"/>
    <p:sldId id="356" r:id="rId24"/>
    <p:sldId id="349" r:id="rId25"/>
    <p:sldId id="353" r:id="rId26"/>
    <p:sldId id="354" r:id="rId27"/>
    <p:sldId id="352" r:id="rId28"/>
    <p:sldId id="308" r:id="rId29"/>
    <p:sldId id="309" r:id="rId30"/>
    <p:sldId id="312" r:id="rId31"/>
    <p:sldId id="313" r:id="rId32"/>
    <p:sldId id="346" r:id="rId33"/>
    <p:sldId id="327" r:id="rId34"/>
    <p:sldId id="371" r:id="rId35"/>
    <p:sldId id="316"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CD33"/>
    <a:srgbClr val="007AD9"/>
    <a:srgbClr val="0064A7"/>
    <a:srgbClr val="F5F6F6"/>
    <a:srgbClr val="C9D407"/>
    <a:srgbClr val="495259"/>
    <a:srgbClr val="FFFFFF"/>
    <a:srgbClr val="E3E7E9"/>
    <a:srgbClr val="FCDC00"/>
    <a:srgbClr val="211E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3BA07F-DF9F-459A-A457-5DB68D95E74E}" v="1145" dt="2020-03-02T22:50:35.7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17" autoAdjust="0"/>
  </p:normalViewPr>
  <p:slideViewPr>
    <p:cSldViewPr snapToGrid="0">
      <p:cViewPr varScale="1">
        <p:scale>
          <a:sx n="88" d="100"/>
          <a:sy n="88" d="100"/>
        </p:scale>
        <p:origin x="96"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9BA67A0-488E-4A83-A0BF-6D1F4D4CCC3E}" type="datetimeFigureOut">
              <a:rPr lang="en-US" smtClean="0"/>
              <a:t>3/9/2020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A4CAD19-D6B2-41A0-930B-9E7639F5A7AF}" type="slidenum">
              <a:rPr lang="en-US" smtClean="0"/>
              <a:t>‹#›</a:t>
            </a:fld>
            <a:endParaRPr lang="en-US"/>
          </a:p>
        </p:txBody>
      </p:sp>
    </p:spTree>
    <p:extLst>
      <p:ext uri="{BB962C8B-B14F-4D97-AF65-F5344CB8AC3E}">
        <p14:creationId xmlns:p14="http://schemas.microsoft.com/office/powerpoint/2010/main" val="383688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McCain’s channel partners provide the relationships and localized intelligence McCain needs to sell and successfully deploy complex Traffic Management Systems.  The key step to solidifying Transparity TMS as the right solution for your customers starts with careful Elicitation of customer needs.</a:t>
            </a:r>
          </a:p>
          <a:p>
            <a:endParaRPr lang="en-US" dirty="0"/>
          </a:p>
          <a:p>
            <a:r>
              <a:rPr lang="en-US" dirty="0"/>
              <a:t>In order to make you more comfortable with this process, I’m going to provide a technical training on KEY functionality and features of Transparity TMS, FROM THE USER’S PERSPECTIVE.</a:t>
            </a:r>
          </a:p>
          <a:p>
            <a:r>
              <a:rPr lang="en-US" dirty="0"/>
              <a:t>This approach is intended to help you understand WHY we’ve included the features in Transparity, so that you can help guide customers through the explanation of their “day-to-day” while revealing needs that our solution can address.</a:t>
            </a:r>
          </a:p>
        </p:txBody>
      </p:sp>
      <p:sp>
        <p:nvSpPr>
          <p:cNvPr id="4" name="Slide Number Placeholder 3"/>
          <p:cNvSpPr>
            <a:spLocks noGrp="1"/>
          </p:cNvSpPr>
          <p:nvPr>
            <p:ph type="sldNum" sz="quarter" idx="5"/>
          </p:nvPr>
        </p:nvSpPr>
        <p:spPr/>
        <p:txBody>
          <a:bodyPr/>
          <a:lstStyle/>
          <a:p>
            <a:fld id="{6A4CAD19-D6B2-41A0-930B-9E7639F5A7AF}" type="slidenum">
              <a:rPr lang="en-US" smtClean="0"/>
              <a:t>3</a:t>
            </a:fld>
            <a:endParaRPr lang="en-US"/>
          </a:p>
        </p:txBody>
      </p:sp>
    </p:spTree>
    <p:extLst>
      <p:ext uri="{BB962C8B-B14F-4D97-AF65-F5344CB8AC3E}">
        <p14:creationId xmlns:p14="http://schemas.microsoft.com/office/powerpoint/2010/main" val="1128127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4CAD19-D6B2-41A0-930B-9E7639F5A7AF}" type="slidenum">
              <a:rPr lang="en-US" smtClean="0"/>
              <a:t>30</a:t>
            </a:fld>
            <a:endParaRPr lang="en-US"/>
          </a:p>
        </p:txBody>
      </p:sp>
    </p:spTree>
    <p:extLst>
      <p:ext uri="{BB962C8B-B14F-4D97-AF65-F5344CB8AC3E}">
        <p14:creationId xmlns:p14="http://schemas.microsoft.com/office/powerpoint/2010/main" val="1107877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discussed the primary roles of a TMS in past training sessions.  Each of the features and functions of the TMS fit into the user experience while utilizing the system</a:t>
            </a:r>
          </a:p>
        </p:txBody>
      </p:sp>
      <p:sp>
        <p:nvSpPr>
          <p:cNvPr id="4" name="Slide Number Placeholder 3"/>
          <p:cNvSpPr>
            <a:spLocks noGrp="1"/>
          </p:cNvSpPr>
          <p:nvPr>
            <p:ph type="sldNum" sz="quarter" idx="5"/>
          </p:nvPr>
        </p:nvSpPr>
        <p:spPr/>
        <p:txBody>
          <a:bodyPr/>
          <a:lstStyle/>
          <a:p>
            <a:fld id="{6A4CAD19-D6B2-41A0-930B-9E7639F5A7AF}" type="slidenum">
              <a:rPr lang="en-US" smtClean="0"/>
              <a:t>5</a:t>
            </a:fld>
            <a:endParaRPr lang="en-US"/>
          </a:p>
        </p:txBody>
      </p:sp>
    </p:spTree>
    <p:extLst>
      <p:ext uri="{BB962C8B-B14F-4D97-AF65-F5344CB8AC3E}">
        <p14:creationId xmlns:p14="http://schemas.microsoft.com/office/powerpoint/2010/main" val="30794886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provide specific training on</a:t>
            </a:r>
          </a:p>
        </p:txBody>
      </p:sp>
      <p:sp>
        <p:nvSpPr>
          <p:cNvPr id="4" name="Slide Number Placeholder 3"/>
          <p:cNvSpPr>
            <a:spLocks noGrp="1"/>
          </p:cNvSpPr>
          <p:nvPr>
            <p:ph type="sldNum" sz="quarter" idx="5"/>
          </p:nvPr>
        </p:nvSpPr>
        <p:spPr/>
        <p:txBody>
          <a:bodyPr/>
          <a:lstStyle/>
          <a:p>
            <a:fld id="{6A4CAD19-D6B2-41A0-930B-9E7639F5A7AF}" type="slidenum">
              <a:rPr lang="en-US" smtClean="0"/>
              <a:t>7</a:t>
            </a:fld>
            <a:endParaRPr lang="en-US"/>
          </a:p>
        </p:txBody>
      </p:sp>
    </p:spTree>
    <p:extLst>
      <p:ext uri="{BB962C8B-B14F-4D97-AF65-F5344CB8AC3E}">
        <p14:creationId xmlns:p14="http://schemas.microsoft.com/office/powerpoint/2010/main" val="2618608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4CAD19-D6B2-41A0-930B-9E7639F5A7AF}" type="slidenum">
              <a:rPr lang="en-US" smtClean="0"/>
              <a:t>9</a:t>
            </a:fld>
            <a:endParaRPr lang="en-US"/>
          </a:p>
        </p:txBody>
      </p:sp>
    </p:spTree>
    <p:extLst>
      <p:ext uri="{BB962C8B-B14F-4D97-AF65-F5344CB8AC3E}">
        <p14:creationId xmlns:p14="http://schemas.microsoft.com/office/powerpoint/2010/main" val="81076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4CAD19-D6B2-41A0-930B-9E7639F5A7AF}" type="slidenum">
              <a:rPr lang="en-US" smtClean="0"/>
              <a:t>10</a:t>
            </a:fld>
            <a:endParaRPr lang="en-US"/>
          </a:p>
        </p:txBody>
      </p:sp>
    </p:spTree>
    <p:extLst>
      <p:ext uri="{BB962C8B-B14F-4D97-AF65-F5344CB8AC3E}">
        <p14:creationId xmlns:p14="http://schemas.microsoft.com/office/powerpoint/2010/main" val="3586599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SCALABLE SOPHISTICATION :</a:t>
            </a:r>
          </a:p>
          <a:p>
            <a:r>
              <a:rPr lang="en-US" dirty="0"/>
              <a:t>In September of 2014, I participated in my first and last interview with the Union Tribune regarding adaptive signal control systems:</a:t>
            </a:r>
          </a:p>
          <a:p>
            <a:pPr marL="171450" indent="-171450">
              <a:buFont typeface="Arial" panose="020B0604020202020204" pitchFamily="34" charset="0"/>
              <a:buChar char="•"/>
            </a:pPr>
            <a:r>
              <a:rPr lang="en-US" dirty="0"/>
              <a:t>Specifically I shared that ALL adaptive signal control solutions are effective, but there’s a marked different in the sophistication of each.</a:t>
            </a:r>
          </a:p>
          <a:p>
            <a:pPr marL="0" indent="0">
              <a:buFont typeface="Arial" panose="020B0604020202020204" pitchFamily="34" charset="0"/>
              <a:buNone/>
            </a:pPr>
            <a:r>
              <a:rPr lang="en-US" dirty="0"/>
              <a:t>The point is, we’ve retained the basic mode, but added the ability to increase the level of sophistication and functionality.</a:t>
            </a:r>
          </a:p>
        </p:txBody>
      </p:sp>
      <p:sp>
        <p:nvSpPr>
          <p:cNvPr id="4" name="Slide Number Placeholder 3"/>
          <p:cNvSpPr>
            <a:spLocks noGrp="1"/>
          </p:cNvSpPr>
          <p:nvPr>
            <p:ph type="sldNum" sz="quarter" idx="5"/>
          </p:nvPr>
        </p:nvSpPr>
        <p:spPr/>
        <p:txBody>
          <a:bodyPr/>
          <a:lstStyle/>
          <a:p>
            <a:fld id="{6A4CAD19-D6B2-41A0-930B-9E7639F5A7AF}" type="slidenum">
              <a:rPr lang="en-US" smtClean="0"/>
              <a:t>15</a:t>
            </a:fld>
            <a:endParaRPr lang="en-US"/>
          </a:p>
        </p:txBody>
      </p:sp>
    </p:spTree>
    <p:extLst>
      <p:ext uri="{BB962C8B-B14F-4D97-AF65-F5344CB8AC3E}">
        <p14:creationId xmlns:p14="http://schemas.microsoft.com/office/powerpoint/2010/main" val="3836856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SCALABLE SOPHISTICATION :</a:t>
            </a:r>
          </a:p>
          <a:p>
            <a:r>
              <a:rPr lang="en-US" dirty="0"/>
              <a:t>In September of 2014, I participated in my first and last interview with the Union Tribune regarding adaptive signal control systems:</a:t>
            </a:r>
          </a:p>
          <a:p>
            <a:pPr marL="171450" indent="-171450">
              <a:buFont typeface="Arial" panose="020B0604020202020204" pitchFamily="34" charset="0"/>
              <a:buChar char="•"/>
            </a:pPr>
            <a:r>
              <a:rPr lang="en-US" dirty="0"/>
              <a:t>Specifically I shared that ALL adaptive signal control solutions are effective, but there’s a marked different in the sophistication of each.</a:t>
            </a:r>
          </a:p>
          <a:p>
            <a:pPr marL="0" indent="0">
              <a:buFont typeface="Arial" panose="020B0604020202020204" pitchFamily="34" charset="0"/>
              <a:buNone/>
            </a:pPr>
            <a:r>
              <a:rPr lang="en-US" dirty="0"/>
              <a:t>The point is, we’ve retained the basic mode, but added the ability to increase the level of sophistication and functionality.</a:t>
            </a:r>
          </a:p>
        </p:txBody>
      </p:sp>
      <p:sp>
        <p:nvSpPr>
          <p:cNvPr id="4" name="Slide Number Placeholder 3"/>
          <p:cNvSpPr>
            <a:spLocks noGrp="1"/>
          </p:cNvSpPr>
          <p:nvPr>
            <p:ph type="sldNum" sz="quarter" idx="5"/>
          </p:nvPr>
        </p:nvSpPr>
        <p:spPr/>
        <p:txBody>
          <a:bodyPr/>
          <a:lstStyle/>
          <a:p>
            <a:fld id="{6A4CAD19-D6B2-41A0-930B-9E7639F5A7AF}" type="slidenum">
              <a:rPr lang="en-US" smtClean="0"/>
              <a:t>16</a:t>
            </a:fld>
            <a:endParaRPr lang="en-US"/>
          </a:p>
        </p:txBody>
      </p:sp>
    </p:spTree>
    <p:extLst>
      <p:ext uri="{BB962C8B-B14F-4D97-AF65-F5344CB8AC3E}">
        <p14:creationId xmlns:p14="http://schemas.microsoft.com/office/powerpoint/2010/main" val="1866503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SCALABLE SOPHISTICATION :</a:t>
            </a:r>
          </a:p>
          <a:p>
            <a:r>
              <a:rPr lang="en-US" dirty="0"/>
              <a:t>In September of 2014, I participated in my first and last interview with the Union Tribune regarding adaptive signal control systems:</a:t>
            </a:r>
          </a:p>
          <a:p>
            <a:pPr marL="171450" indent="-171450">
              <a:buFont typeface="Arial" panose="020B0604020202020204" pitchFamily="34" charset="0"/>
              <a:buChar char="•"/>
            </a:pPr>
            <a:r>
              <a:rPr lang="en-US" dirty="0"/>
              <a:t>Specifically I shared that ALL adaptive signal control solutions are effective, but there’s a marked different in the sophistication of each.</a:t>
            </a:r>
          </a:p>
          <a:p>
            <a:pPr marL="0" indent="0">
              <a:buFont typeface="Arial" panose="020B0604020202020204" pitchFamily="34" charset="0"/>
              <a:buNone/>
            </a:pPr>
            <a:r>
              <a:rPr lang="en-US" dirty="0"/>
              <a:t>The point is, we’ve retained the basic mode, but added the ability to increase the level of sophistication and functionality.</a:t>
            </a:r>
          </a:p>
        </p:txBody>
      </p:sp>
      <p:sp>
        <p:nvSpPr>
          <p:cNvPr id="4" name="Slide Number Placeholder 3"/>
          <p:cNvSpPr>
            <a:spLocks noGrp="1"/>
          </p:cNvSpPr>
          <p:nvPr>
            <p:ph type="sldNum" sz="quarter" idx="5"/>
          </p:nvPr>
        </p:nvSpPr>
        <p:spPr/>
        <p:txBody>
          <a:bodyPr/>
          <a:lstStyle/>
          <a:p>
            <a:fld id="{6A4CAD19-D6B2-41A0-930B-9E7639F5A7AF}" type="slidenum">
              <a:rPr lang="en-US" smtClean="0"/>
              <a:t>17</a:t>
            </a:fld>
            <a:endParaRPr lang="en-US"/>
          </a:p>
        </p:txBody>
      </p:sp>
    </p:spTree>
    <p:extLst>
      <p:ext uri="{BB962C8B-B14F-4D97-AF65-F5344CB8AC3E}">
        <p14:creationId xmlns:p14="http://schemas.microsoft.com/office/powerpoint/2010/main" val="468124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SCALABLE SOPHISTICATION :</a:t>
            </a:r>
          </a:p>
          <a:p>
            <a:r>
              <a:rPr lang="en-US" dirty="0"/>
              <a:t>In September of 2014, I participated in my first and last interview with the Union Tribune regarding adaptive signal control systems:</a:t>
            </a:r>
          </a:p>
          <a:p>
            <a:pPr marL="171450" indent="-171450">
              <a:buFont typeface="Arial" panose="020B0604020202020204" pitchFamily="34" charset="0"/>
              <a:buChar char="•"/>
            </a:pPr>
            <a:r>
              <a:rPr lang="en-US" dirty="0"/>
              <a:t>Specifically I shared that ALL adaptive signal control solutions are effective, but there’s a marked different in the sophistication of each.</a:t>
            </a:r>
          </a:p>
          <a:p>
            <a:pPr marL="0" indent="0">
              <a:buFont typeface="Arial" panose="020B0604020202020204" pitchFamily="34" charset="0"/>
              <a:buNone/>
            </a:pPr>
            <a:r>
              <a:rPr lang="en-US" dirty="0"/>
              <a:t>The point is, we’ve retained the basic mode, but added the ability to increase the level of sophistication and functionality.</a:t>
            </a:r>
          </a:p>
        </p:txBody>
      </p:sp>
      <p:sp>
        <p:nvSpPr>
          <p:cNvPr id="4" name="Slide Number Placeholder 3"/>
          <p:cNvSpPr>
            <a:spLocks noGrp="1"/>
          </p:cNvSpPr>
          <p:nvPr>
            <p:ph type="sldNum" sz="quarter" idx="5"/>
          </p:nvPr>
        </p:nvSpPr>
        <p:spPr/>
        <p:txBody>
          <a:bodyPr/>
          <a:lstStyle/>
          <a:p>
            <a:fld id="{6A4CAD19-D6B2-41A0-930B-9E7639F5A7AF}" type="slidenum">
              <a:rPr lang="en-US" smtClean="0"/>
              <a:t>19</a:t>
            </a:fld>
            <a:endParaRPr lang="en-US"/>
          </a:p>
        </p:txBody>
      </p:sp>
    </p:spTree>
    <p:extLst>
      <p:ext uri="{BB962C8B-B14F-4D97-AF65-F5344CB8AC3E}">
        <p14:creationId xmlns:p14="http://schemas.microsoft.com/office/powerpoint/2010/main" val="2544612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CE56B0D-8BB0-49AA-BFAA-BA13C2E7F700}"/>
              </a:ext>
            </a:extLst>
          </p:cNvPr>
          <p:cNvSpPr>
            <a:spLocks noGrp="1"/>
          </p:cNvSpPr>
          <p:nvPr>
            <p:ph type="pic" sz="quarter" idx="13" hasCustomPrompt="1"/>
          </p:nvPr>
        </p:nvSpPr>
        <p:spPr>
          <a:xfrm>
            <a:off x="0" y="0"/>
            <a:ext cx="12192000" cy="6858000"/>
          </a:xfrm>
          <a:solidFill>
            <a:srgbClr val="FF0000"/>
          </a:solidFill>
        </p:spPr>
        <p:txBody>
          <a:bodyPr anchor="ctr"/>
          <a:lstStyle>
            <a:lvl1pPr marL="0" indent="0" algn="l">
              <a:buNone/>
              <a:defRPr/>
            </a:lvl1pPr>
          </a:lstStyle>
          <a:p>
            <a:r>
              <a:rPr lang="en-US"/>
              <a:t>CLICK ICON TO ADD PICTURE→</a:t>
            </a:r>
          </a:p>
        </p:txBody>
      </p:sp>
      <p:sp>
        <p:nvSpPr>
          <p:cNvPr id="26" name="Text Placeholder 25">
            <a:extLst>
              <a:ext uri="{FF2B5EF4-FFF2-40B4-BE49-F238E27FC236}">
                <a16:creationId xmlns:a16="http://schemas.microsoft.com/office/drawing/2014/main" id="{8666D6AE-38D5-4E62-85A6-CDCF828071B0}"/>
              </a:ext>
            </a:extLst>
          </p:cNvPr>
          <p:cNvSpPr>
            <a:spLocks noGrp="1"/>
          </p:cNvSpPr>
          <p:nvPr>
            <p:ph type="body" sz="quarter" idx="19" hasCustomPrompt="1"/>
          </p:nvPr>
        </p:nvSpPr>
        <p:spPr>
          <a:xfrm>
            <a:off x="6381750" y="822325"/>
            <a:ext cx="5187273" cy="5203825"/>
          </a:xfrm>
          <a:solidFill>
            <a:srgbClr val="F8C000">
              <a:alpha val="80000"/>
            </a:srgbClr>
          </a:solidFill>
        </p:spPr>
        <p:txBody>
          <a:bodyPr/>
          <a:lstStyle>
            <a:lvl1pPr marL="0" indent="0">
              <a:buNone/>
              <a:defRPr/>
            </a:lvl1pPr>
          </a:lstStyle>
          <a:p>
            <a:pPr lvl="0"/>
            <a:r>
              <a:rPr lang="en-US"/>
              <a:t> </a:t>
            </a:r>
          </a:p>
        </p:txBody>
      </p:sp>
      <p:sp>
        <p:nvSpPr>
          <p:cNvPr id="27" name="Text Placeholder 25">
            <a:extLst>
              <a:ext uri="{FF2B5EF4-FFF2-40B4-BE49-F238E27FC236}">
                <a16:creationId xmlns:a16="http://schemas.microsoft.com/office/drawing/2014/main" id="{08517433-022A-4A5E-AC2C-F2528AFAEB23}"/>
              </a:ext>
            </a:extLst>
          </p:cNvPr>
          <p:cNvSpPr>
            <a:spLocks noGrp="1"/>
          </p:cNvSpPr>
          <p:nvPr>
            <p:ph type="body" sz="quarter" idx="20" hasCustomPrompt="1"/>
          </p:nvPr>
        </p:nvSpPr>
        <p:spPr>
          <a:xfrm>
            <a:off x="6649803" y="1122364"/>
            <a:ext cx="4604952" cy="4608160"/>
          </a:xfrm>
          <a:noFill/>
          <a:ln>
            <a:solidFill>
              <a:schemeClr val="bg1"/>
            </a:solidFill>
          </a:ln>
        </p:spPr>
        <p:txBody>
          <a:bodyPr/>
          <a:lstStyle>
            <a:lvl1pPr marL="0" indent="0">
              <a:buNone/>
              <a:defRPr/>
            </a:lvl1pPr>
          </a:lstStyle>
          <a:p>
            <a:pPr lvl="0"/>
            <a:r>
              <a:rPr lang="en-US"/>
              <a:t> </a:t>
            </a:r>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6649995" y="1122363"/>
            <a:ext cx="4604951" cy="2003221"/>
          </a:xfrm>
        </p:spPr>
        <p:txBody>
          <a:bodyPr wrap="square" anchor="b">
            <a:normAutofit/>
          </a:bodyPr>
          <a:lstStyle>
            <a:lvl1pPr algn="ctr">
              <a:defRPr sz="5400" cap="all" baseline="0">
                <a:solidFill>
                  <a:srgbClr val="211E1C"/>
                </a:solidFill>
                <a:latin typeface="Oswald" panose="02000503000000000000" pitchFamily="2" charset="0"/>
              </a:defRPr>
            </a:lvl1pPr>
          </a:lstStyle>
          <a:p>
            <a:r>
              <a:rPr lang="en-US"/>
              <a:t>title</a:t>
            </a:r>
          </a:p>
        </p:txBody>
      </p:sp>
      <p:sp>
        <p:nvSpPr>
          <p:cNvPr id="3" name="Subtitle 2">
            <a:extLst>
              <a:ext uri="{FF2B5EF4-FFF2-40B4-BE49-F238E27FC236}">
                <a16:creationId xmlns:a16="http://schemas.microsoft.com/office/drawing/2014/main" id="{0F93DD65-3171-4919-8A8A-571385AC02B5}"/>
              </a:ext>
            </a:extLst>
          </p:cNvPr>
          <p:cNvSpPr>
            <a:spLocks noGrp="1"/>
          </p:cNvSpPr>
          <p:nvPr>
            <p:ph type="subTitle" idx="1" hasCustomPrompt="1"/>
          </p:nvPr>
        </p:nvSpPr>
        <p:spPr>
          <a:xfrm>
            <a:off x="6649995" y="3140077"/>
            <a:ext cx="4604951" cy="288923"/>
          </a:xfrm>
        </p:spPr>
        <p:txBody>
          <a:bodyPr>
            <a:normAutofit/>
          </a:bodyPr>
          <a:lstStyle>
            <a:lvl1pPr marL="0" indent="0" algn="ctr">
              <a:buNone/>
              <a:defRPr sz="1200" b="1" cap="all" spc="45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5" name="Text Placeholder 14">
            <a:extLst>
              <a:ext uri="{FF2B5EF4-FFF2-40B4-BE49-F238E27FC236}">
                <a16:creationId xmlns:a16="http://schemas.microsoft.com/office/drawing/2014/main" id="{5EA8C181-26F6-4625-992E-FE98F6EBD47A}"/>
              </a:ext>
            </a:extLst>
          </p:cNvPr>
          <p:cNvSpPr>
            <a:spLocks noGrp="1"/>
          </p:cNvSpPr>
          <p:nvPr>
            <p:ph type="body" sz="quarter" idx="14" hasCustomPrompt="1"/>
          </p:nvPr>
        </p:nvSpPr>
        <p:spPr>
          <a:xfrm>
            <a:off x="6649802" y="3705011"/>
            <a:ext cx="4605337" cy="265241"/>
          </a:xfrm>
        </p:spPr>
        <p:txBody>
          <a:bodyPr anchor="b">
            <a:noAutofit/>
          </a:bodyPr>
          <a:lstStyle>
            <a:lvl1pPr marL="0" indent="0" algn="ctr">
              <a:buNone/>
              <a:defRPr sz="1400" b="1"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NAME</a:t>
            </a:r>
          </a:p>
        </p:txBody>
      </p:sp>
      <p:sp>
        <p:nvSpPr>
          <p:cNvPr id="16" name="Text Placeholder 14">
            <a:extLst>
              <a:ext uri="{FF2B5EF4-FFF2-40B4-BE49-F238E27FC236}">
                <a16:creationId xmlns:a16="http://schemas.microsoft.com/office/drawing/2014/main" id="{7B0FB19E-48A1-467C-A10F-4A8E79966A3A}"/>
              </a:ext>
            </a:extLst>
          </p:cNvPr>
          <p:cNvSpPr>
            <a:spLocks noGrp="1"/>
          </p:cNvSpPr>
          <p:nvPr>
            <p:ph type="body" sz="quarter" idx="15" hasCustomPrompt="1"/>
          </p:nvPr>
        </p:nvSpPr>
        <p:spPr>
          <a:xfrm>
            <a:off x="6649802" y="3984744"/>
            <a:ext cx="4605337" cy="265241"/>
          </a:xfrm>
        </p:spPr>
        <p:txBody>
          <a:bodyPr anchor="b">
            <a:noAutofit/>
          </a:bodyPr>
          <a:lstStyle>
            <a:lvl1pPr marL="0" indent="0" algn="ctr">
              <a:buNone/>
              <a:defRPr sz="1200" b="1"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TITLE</a:t>
            </a:r>
          </a:p>
        </p:txBody>
      </p:sp>
      <p:sp>
        <p:nvSpPr>
          <p:cNvPr id="17" name="Text Placeholder 14">
            <a:extLst>
              <a:ext uri="{FF2B5EF4-FFF2-40B4-BE49-F238E27FC236}">
                <a16:creationId xmlns:a16="http://schemas.microsoft.com/office/drawing/2014/main" id="{FF21A502-3780-4259-8681-9930B6871E55}"/>
              </a:ext>
            </a:extLst>
          </p:cNvPr>
          <p:cNvSpPr>
            <a:spLocks noGrp="1"/>
          </p:cNvSpPr>
          <p:nvPr>
            <p:ph type="body" sz="quarter" idx="16" hasCustomPrompt="1"/>
          </p:nvPr>
        </p:nvSpPr>
        <p:spPr>
          <a:xfrm>
            <a:off x="6649802" y="4264477"/>
            <a:ext cx="4605337" cy="265241"/>
          </a:xfrm>
        </p:spPr>
        <p:txBody>
          <a:bodyPr anchor="b">
            <a:noAutofit/>
          </a:bodyPr>
          <a:lstStyle>
            <a:lvl1pPr marL="0" indent="0" algn="ctr">
              <a:buNone/>
              <a:defRPr sz="1200" b="1"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2pPr>
            <a:lvl3pPr marL="9144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3pPr>
            <a:lvl4pPr marL="13716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4pPr>
            <a:lvl5pPr marL="1828800" indent="0">
              <a:buNone/>
              <a:defRPr sz="1100" b="1">
                <a:solidFill>
                  <a:schemeClr val="bg1"/>
                </a:solidFill>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company</a:t>
            </a:r>
          </a:p>
        </p:txBody>
      </p:sp>
      <p:sp>
        <p:nvSpPr>
          <p:cNvPr id="29" name="Text Placeholder 28">
            <a:extLst>
              <a:ext uri="{FF2B5EF4-FFF2-40B4-BE49-F238E27FC236}">
                <a16:creationId xmlns:a16="http://schemas.microsoft.com/office/drawing/2014/main" id="{28E3CD9B-41C9-42E5-A61E-8E87D5F7CC91}"/>
              </a:ext>
            </a:extLst>
          </p:cNvPr>
          <p:cNvSpPr>
            <a:spLocks noGrp="1"/>
          </p:cNvSpPr>
          <p:nvPr>
            <p:ph type="body" sz="quarter" idx="21" hasCustomPrompt="1"/>
          </p:nvPr>
        </p:nvSpPr>
        <p:spPr>
          <a:xfrm>
            <a:off x="7809279" y="3534952"/>
            <a:ext cx="2286000" cy="9144"/>
          </a:xfrm>
          <a:solidFill>
            <a:schemeClr val="tx1"/>
          </a:solidFill>
        </p:spPr>
        <p:txBody>
          <a:bodyPr/>
          <a:lstStyle>
            <a:lvl1pPr marL="0" indent="0">
              <a:buNone/>
              <a:defRPr/>
            </a:lvl1pPr>
          </a:lstStyle>
          <a:p>
            <a:pPr lvl="0"/>
            <a:r>
              <a:rPr lang="en-US"/>
              <a:t> </a:t>
            </a:r>
          </a:p>
        </p:txBody>
      </p:sp>
      <p:sp>
        <p:nvSpPr>
          <p:cNvPr id="35" name="Footer Placeholder 4">
            <a:extLst>
              <a:ext uri="{FF2B5EF4-FFF2-40B4-BE49-F238E27FC236}">
                <a16:creationId xmlns:a16="http://schemas.microsoft.com/office/drawing/2014/main" id="{C41D15DA-F55F-44A1-AC6D-C9E99702AE80}"/>
              </a:ext>
            </a:extLst>
          </p:cNvPr>
          <p:cNvSpPr>
            <a:spLocks noGrp="1"/>
          </p:cNvSpPr>
          <p:nvPr>
            <p:ph type="ftr" sz="quarter" idx="3"/>
          </p:nvPr>
        </p:nvSpPr>
        <p:spPr>
          <a:xfrm>
            <a:off x="1222872" y="6356350"/>
            <a:ext cx="3332652" cy="365125"/>
          </a:xfrm>
          <a:prstGeom prst="rect">
            <a:avLst/>
          </a:prstGeom>
        </p:spPr>
        <p:txBody>
          <a:bodyPr vert="horz" lIns="91440" tIns="45720" rIns="91440" bIns="45720" rtlCol="0" anchor="b"/>
          <a:lstStyle>
            <a:lvl1pPr algn="l">
              <a:defRPr sz="800">
                <a:solidFill>
                  <a:schemeClr val="tx1">
                    <a:tint val="75000"/>
                  </a:schemeClr>
                </a:solidFill>
                <a:latin typeface="Arial" panose="020B0604020202020204" pitchFamily="34" charset="0"/>
                <a:cs typeface="Arial" panose="020B0604020202020204" pitchFamily="34" charset="0"/>
              </a:defRPr>
            </a:lvl1pPr>
          </a:lstStyle>
          <a:p>
            <a:r>
              <a:rPr lang="en-US"/>
              <a:t>© 2019 McCain, Inc. All Rights Reserved</a:t>
            </a:r>
          </a:p>
        </p:txBody>
      </p:sp>
      <p:sp>
        <p:nvSpPr>
          <p:cNvPr id="36" name="Slide Number Placeholder 5">
            <a:extLst>
              <a:ext uri="{FF2B5EF4-FFF2-40B4-BE49-F238E27FC236}">
                <a16:creationId xmlns:a16="http://schemas.microsoft.com/office/drawing/2014/main" id="{7551905F-ACA2-4951-B238-15AEA7FFB9DB}"/>
              </a:ext>
            </a:extLst>
          </p:cNvPr>
          <p:cNvSpPr>
            <a:spLocks noGrp="1"/>
          </p:cNvSpPr>
          <p:nvPr>
            <p:ph type="sldNum" sz="quarter" idx="4"/>
          </p:nvPr>
        </p:nvSpPr>
        <p:spPr>
          <a:xfrm>
            <a:off x="838200" y="6356350"/>
            <a:ext cx="384672" cy="365125"/>
          </a:xfrm>
          <a:prstGeom prst="rect">
            <a:avLst/>
          </a:prstGeom>
        </p:spPr>
        <p:txBody>
          <a:bodyPr vert="horz" lIns="91440" tIns="45720" rIns="91440" bIns="45720" rtlCol="0" anchor="b"/>
          <a:lstStyle>
            <a:lvl1pPr algn="ctr">
              <a:defRPr sz="800">
                <a:solidFill>
                  <a:schemeClr val="tx1">
                    <a:tint val="75000"/>
                  </a:schemeClr>
                </a:solidFill>
                <a:latin typeface="Arial" panose="020B0604020202020204" pitchFamily="34" charset="0"/>
                <a:cs typeface="Arial" panose="020B0604020202020204" pitchFamily="34" charset="0"/>
              </a:defRPr>
            </a:lvl1pPr>
          </a:lstStyle>
          <a:p>
            <a:fld id="{2C8586DD-506C-47BB-B506-8E763A328325}" type="slidenum">
              <a:rPr lang="en-US" smtClean="0"/>
              <a:pPr/>
              <a:t>‹#›</a:t>
            </a:fld>
            <a:endParaRPr lang="en-US"/>
          </a:p>
        </p:txBody>
      </p:sp>
    </p:spTree>
    <p:extLst>
      <p:ext uri="{BB962C8B-B14F-4D97-AF65-F5344CB8AC3E}">
        <p14:creationId xmlns:p14="http://schemas.microsoft.com/office/powerpoint/2010/main" val="794824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Single Content">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8666D6AE-38D5-4E62-85A6-CDCF828071B0}"/>
              </a:ext>
            </a:extLst>
          </p:cNvPr>
          <p:cNvSpPr>
            <a:spLocks noGrp="1"/>
          </p:cNvSpPr>
          <p:nvPr>
            <p:ph type="body" sz="quarter" idx="19" hasCustomPrompt="1"/>
          </p:nvPr>
        </p:nvSpPr>
        <p:spPr>
          <a:xfrm>
            <a:off x="-1" y="0"/>
            <a:ext cx="5367529" cy="6857999"/>
          </a:xfrm>
          <a:solidFill>
            <a:srgbClr val="F8C000">
              <a:alpha val="80000"/>
            </a:srgbClr>
          </a:solidFill>
        </p:spPr>
        <p:txBody>
          <a:bodyPr/>
          <a:lstStyle>
            <a:lvl1pPr marL="0" indent="0">
              <a:buNone/>
              <a:defRPr/>
            </a:lvl1pPr>
          </a:lstStyle>
          <a:p>
            <a:pPr lvl="0"/>
            <a:r>
              <a:rPr lang="en-US"/>
              <a:t> </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6095997" y="1122364"/>
            <a:ext cx="5273239"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 name="Subtitle 2">
            <a:extLst>
              <a:ext uri="{FF2B5EF4-FFF2-40B4-BE49-F238E27FC236}">
                <a16:creationId xmlns:a16="http://schemas.microsoft.com/office/drawing/2014/main" id="{0F93DD65-3171-4919-8A8A-571385AC02B5}"/>
              </a:ext>
            </a:extLst>
          </p:cNvPr>
          <p:cNvSpPr>
            <a:spLocks noGrp="1"/>
          </p:cNvSpPr>
          <p:nvPr>
            <p:ph type="subTitle" idx="1" hasCustomPrompt="1"/>
          </p:nvPr>
        </p:nvSpPr>
        <p:spPr>
          <a:xfrm>
            <a:off x="6095997" y="2290353"/>
            <a:ext cx="5273239"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0" name="Text Placeholder 9">
            <a:extLst>
              <a:ext uri="{FF2B5EF4-FFF2-40B4-BE49-F238E27FC236}">
                <a16:creationId xmlns:a16="http://schemas.microsoft.com/office/drawing/2014/main" id="{B329287B-E61D-434F-A2A3-40B778530A6C}"/>
              </a:ext>
            </a:extLst>
          </p:cNvPr>
          <p:cNvSpPr>
            <a:spLocks noGrp="1"/>
          </p:cNvSpPr>
          <p:nvPr>
            <p:ph type="body" sz="quarter" idx="20" hasCustomPrompt="1"/>
          </p:nvPr>
        </p:nvSpPr>
        <p:spPr>
          <a:xfrm>
            <a:off x="6095780" y="3838132"/>
            <a:ext cx="5273675" cy="2381693"/>
          </a:xfrm>
        </p:spPr>
        <p:txBody>
          <a:bodyPr>
            <a:normAutofit/>
          </a:bodyPr>
          <a:lstStyle>
            <a:lvl1pPr marL="0" indent="0">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8" name="Text Placeholder 28">
            <a:extLst>
              <a:ext uri="{FF2B5EF4-FFF2-40B4-BE49-F238E27FC236}">
                <a16:creationId xmlns:a16="http://schemas.microsoft.com/office/drawing/2014/main" id="{E7EA5083-0984-4554-B052-DD68C9FA19A0}"/>
              </a:ext>
            </a:extLst>
          </p:cNvPr>
          <p:cNvSpPr>
            <a:spLocks noGrp="1"/>
          </p:cNvSpPr>
          <p:nvPr>
            <p:ph type="body" sz="quarter" idx="22" hasCustomPrompt="1"/>
          </p:nvPr>
        </p:nvSpPr>
        <p:spPr>
          <a:xfrm>
            <a:off x="6095780" y="3205768"/>
            <a:ext cx="2286000" cy="9144"/>
          </a:xfrm>
          <a:solidFill>
            <a:schemeClr val="tx1"/>
          </a:solidFill>
        </p:spPr>
        <p:txBody>
          <a:bodyPr/>
          <a:lstStyle>
            <a:lvl1pPr marL="0" indent="0">
              <a:buNone/>
              <a:defRPr>
                <a:solidFill>
                  <a:srgbClr val="211E1C"/>
                </a:solidFill>
              </a:defRPr>
            </a:lvl1pPr>
          </a:lstStyle>
          <a:p>
            <a:pPr lvl="0"/>
            <a:r>
              <a:rPr lang="en-US"/>
              <a:t> </a:t>
            </a:r>
          </a:p>
        </p:txBody>
      </p:sp>
    </p:spTree>
    <p:extLst>
      <p:ext uri="{BB962C8B-B14F-4D97-AF65-F5344CB8AC3E}">
        <p14:creationId xmlns:p14="http://schemas.microsoft.com/office/powerpoint/2010/main" val="3973343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Doub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12" name="Picture Placeholder 7">
            <a:extLst>
              <a:ext uri="{FF2B5EF4-FFF2-40B4-BE49-F238E27FC236}">
                <a16:creationId xmlns:a16="http://schemas.microsoft.com/office/drawing/2014/main" id="{9A358308-B67A-4902-82FB-7A7284187D7A}"/>
              </a:ext>
            </a:extLst>
          </p:cNvPr>
          <p:cNvSpPr>
            <a:spLocks noGrp="1"/>
          </p:cNvSpPr>
          <p:nvPr>
            <p:ph type="pic" sz="quarter" idx="13" hasCustomPrompt="1"/>
          </p:nvPr>
        </p:nvSpPr>
        <p:spPr>
          <a:xfrm>
            <a:off x="6348984" y="457200"/>
            <a:ext cx="5004597" cy="5762625"/>
          </a:xfrm>
          <a:solidFill>
            <a:srgbClr val="FF0000"/>
          </a:solidFill>
        </p:spPr>
        <p:txBody>
          <a:bodyPr anchor="ctr"/>
          <a:lstStyle>
            <a:lvl1pPr marL="0" indent="0" algn="ctr">
              <a:buNone/>
              <a:defRPr>
                <a:solidFill>
                  <a:srgbClr val="211E1C"/>
                </a:solidFill>
              </a:defRPr>
            </a:lvl1pPr>
          </a:lstStyle>
          <a:p>
            <a:r>
              <a:rPr lang="en-US"/>
              <a:t>CLICK ICON TO ADD PICTURE</a:t>
            </a:r>
          </a:p>
          <a:p>
            <a:r>
              <a:rPr lang="en-US"/>
              <a:t>↓</a:t>
            </a:r>
          </a:p>
          <a:p>
            <a:endParaRPr lang="en-US"/>
          </a:p>
          <a:p>
            <a:endParaRPr lang="en-US"/>
          </a:p>
          <a:p>
            <a:endParaRPr lang="en-US"/>
          </a:p>
        </p:txBody>
      </p:sp>
      <p:sp>
        <p:nvSpPr>
          <p:cNvPr id="26" name="Text Placeholder 25">
            <a:extLst>
              <a:ext uri="{FF2B5EF4-FFF2-40B4-BE49-F238E27FC236}">
                <a16:creationId xmlns:a16="http://schemas.microsoft.com/office/drawing/2014/main" id="{8666D6AE-38D5-4E62-85A6-CDCF828071B0}"/>
              </a:ext>
            </a:extLst>
          </p:cNvPr>
          <p:cNvSpPr>
            <a:spLocks noGrp="1"/>
          </p:cNvSpPr>
          <p:nvPr>
            <p:ph type="body" sz="quarter" idx="19" hasCustomPrompt="1"/>
          </p:nvPr>
        </p:nvSpPr>
        <p:spPr>
          <a:xfrm>
            <a:off x="7123938" y="4215384"/>
            <a:ext cx="3454689" cy="2004441"/>
          </a:xfrm>
          <a:solidFill>
            <a:srgbClr val="F8C000">
              <a:alpha val="80000"/>
            </a:srgbClr>
          </a:solidFill>
        </p:spPr>
        <p:txBody>
          <a:bodyPr/>
          <a:lstStyle>
            <a:lvl1pPr marL="0" indent="0">
              <a:buNone/>
              <a:defRPr>
                <a:solidFill>
                  <a:srgbClr val="211E1C"/>
                </a:solidFill>
              </a:defRPr>
            </a:lvl1pPr>
          </a:lstStyle>
          <a:p>
            <a:pPr lvl="0"/>
            <a:r>
              <a:rPr lang="en-US"/>
              <a:t> </a:t>
            </a:r>
          </a:p>
        </p:txBody>
      </p:sp>
      <p:sp>
        <p:nvSpPr>
          <p:cNvPr id="11" name="Text Placeholder 28">
            <a:extLst>
              <a:ext uri="{FF2B5EF4-FFF2-40B4-BE49-F238E27FC236}">
                <a16:creationId xmlns:a16="http://schemas.microsoft.com/office/drawing/2014/main" id="{41116BCF-5D35-4C60-81CF-95175B1AE0DE}"/>
              </a:ext>
            </a:extLst>
          </p:cNvPr>
          <p:cNvSpPr>
            <a:spLocks noGrp="1"/>
          </p:cNvSpPr>
          <p:nvPr>
            <p:ph type="body" sz="quarter" idx="22" hasCustomPrompt="1"/>
          </p:nvPr>
        </p:nvSpPr>
        <p:spPr>
          <a:xfrm>
            <a:off x="8165482" y="4873532"/>
            <a:ext cx="1371600" cy="9144"/>
          </a:xfrm>
          <a:solidFill>
            <a:schemeClr val="tx1"/>
          </a:solidFill>
        </p:spPr>
        <p:txBody>
          <a:bodyPr/>
          <a:lstStyle>
            <a:lvl1pPr marL="0" indent="0">
              <a:buNone/>
              <a:defRPr>
                <a:solidFill>
                  <a:srgbClr val="211E1C"/>
                </a:solidFill>
              </a:defRPr>
            </a:lvl1pPr>
          </a:lstStyle>
          <a:p>
            <a:pPr lvl="0"/>
            <a:r>
              <a:rPr lang="en-US"/>
              <a:t> </a:t>
            </a:r>
          </a:p>
        </p:txBody>
      </p:sp>
      <p:sp>
        <p:nvSpPr>
          <p:cNvPr id="13" name="Text Placeholder 9">
            <a:extLst>
              <a:ext uri="{FF2B5EF4-FFF2-40B4-BE49-F238E27FC236}">
                <a16:creationId xmlns:a16="http://schemas.microsoft.com/office/drawing/2014/main" id="{17861EE8-0D5E-4603-B141-0865F262EF52}"/>
              </a:ext>
            </a:extLst>
          </p:cNvPr>
          <p:cNvSpPr>
            <a:spLocks noGrp="1"/>
          </p:cNvSpPr>
          <p:nvPr>
            <p:ph type="body" sz="quarter" idx="23"/>
          </p:nvPr>
        </p:nvSpPr>
        <p:spPr>
          <a:xfrm>
            <a:off x="7200900" y="4297460"/>
            <a:ext cx="3300765" cy="493996"/>
          </a:xfrm>
        </p:spPr>
        <p:txBody>
          <a:bodyPr anchor="ctr">
            <a:normAutofit/>
          </a:bodyPr>
          <a:lstStyle>
            <a:lvl1pPr marL="0" indent="0" algn="ctr">
              <a:lnSpc>
                <a:spcPct val="150000"/>
              </a:lnSpc>
              <a:buNone/>
              <a:defRPr sz="12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0" name="Text Placeholder 9">
            <a:extLst>
              <a:ext uri="{FF2B5EF4-FFF2-40B4-BE49-F238E27FC236}">
                <a16:creationId xmlns:a16="http://schemas.microsoft.com/office/drawing/2014/main" id="{B329287B-E61D-434F-A2A3-40B778530A6C}"/>
              </a:ext>
            </a:extLst>
          </p:cNvPr>
          <p:cNvSpPr>
            <a:spLocks noGrp="1"/>
          </p:cNvSpPr>
          <p:nvPr>
            <p:ph type="body" sz="quarter" idx="20" hasCustomPrompt="1"/>
          </p:nvPr>
        </p:nvSpPr>
        <p:spPr>
          <a:xfrm>
            <a:off x="7200900" y="4974336"/>
            <a:ext cx="3300765" cy="1245489"/>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14" name="Picture Placeholder 7">
            <a:extLst>
              <a:ext uri="{FF2B5EF4-FFF2-40B4-BE49-F238E27FC236}">
                <a16:creationId xmlns:a16="http://schemas.microsoft.com/office/drawing/2014/main" id="{9BC9E057-9A4D-46C4-835E-40643573416A}"/>
              </a:ext>
            </a:extLst>
          </p:cNvPr>
          <p:cNvSpPr>
            <a:spLocks noGrp="1"/>
          </p:cNvSpPr>
          <p:nvPr>
            <p:ph type="pic" sz="quarter" idx="24" hasCustomPrompt="1"/>
          </p:nvPr>
        </p:nvSpPr>
        <p:spPr>
          <a:xfrm>
            <a:off x="838419" y="457200"/>
            <a:ext cx="5004597" cy="5762625"/>
          </a:xfrm>
          <a:solidFill>
            <a:srgbClr val="FF0000"/>
          </a:solidFill>
        </p:spPr>
        <p:txBody>
          <a:bodyPr anchor="ctr"/>
          <a:lstStyle>
            <a:lvl1pPr marL="0" indent="0" algn="ctr">
              <a:buNone/>
              <a:defRPr>
                <a:solidFill>
                  <a:srgbClr val="211E1C"/>
                </a:solidFill>
              </a:defRPr>
            </a:lvl1pPr>
          </a:lstStyle>
          <a:p>
            <a:r>
              <a:rPr lang="en-US"/>
              <a:t>CLICK ICON TO ADD PICTURE</a:t>
            </a:r>
          </a:p>
          <a:p>
            <a:r>
              <a:rPr lang="en-US"/>
              <a:t>↓</a:t>
            </a:r>
          </a:p>
          <a:p>
            <a:endParaRPr lang="en-US"/>
          </a:p>
          <a:p>
            <a:endParaRPr lang="en-US"/>
          </a:p>
          <a:p>
            <a:endParaRPr lang="en-US"/>
          </a:p>
        </p:txBody>
      </p:sp>
      <p:sp>
        <p:nvSpPr>
          <p:cNvPr id="15" name="Text Placeholder 25">
            <a:extLst>
              <a:ext uri="{FF2B5EF4-FFF2-40B4-BE49-F238E27FC236}">
                <a16:creationId xmlns:a16="http://schemas.microsoft.com/office/drawing/2014/main" id="{4C56FE22-187A-459E-8DD9-33E43FE67934}"/>
              </a:ext>
            </a:extLst>
          </p:cNvPr>
          <p:cNvSpPr>
            <a:spLocks noGrp="1"/>
          </p:cNvSpPr>
          <p:nvPr>
            <p:ph type="body" sz="quarter" idx="25" hasCustomPrompt="1"/>
          </p:nvPr>
        </p:nvSpPr>
        <p:spPr>
          <a:xfrm>
            <a:off x="1613373" y="4215384"/>
            <a:ext cx="3454689" cy="2004441"/>
          </a:xfrm>
          <a:solidFill>
            <a:srgbClr val="F8C000">
              <a:alpha val="80000"/>
            </a:srgbClr>
          </a:solidFill>
        </p:spPr>
        <p:txBody>
          <a:bodyPr/>
          <a:lstStyle>
            <a:lvl1pPr marL="0" indent="0">
              <a:buNone/>
              <a:defRPr>
                <a:solidFill>
                  <a:srgbClr val="211E1C"/>
                </a:solidFill>
              </a:defRPr>
            </a:lvl1pPr>
          </a:lstStyle>
          <a:p>
            <a:pPr lvl="0"/>
            <a:r>
              <a:rPr lang="en-US"/>
              <a:t> </a:t>
            </a:r>
          </a:p>
        </p:txBody>
      </p:sp>
      <p:sp>
        <p:nvSpPr>
          <p:cNvPr id="16" name="Text Placeholder 28">
            <a:extLst>
              <a:ext uri="{FF2B5EF4-FFF2-40B4-BE49-F238E27FC236}">
                <a16:creationId xmlns:a16="http://schemas.microsoft.com/office/drawing/2014/main" id="{AF52B86B-960D-4280-80FE-9D65DBF0A547}"/>
              </a:ext>
            </a:extLst>
          </p:cNvPr>
          <p:cNvSpPr>
            <a:spLocks noGrp="1"/>
          </p:cNvSpPr>
          <p:nvPr>
            <p:ph type="body" sz="quarter" idx="26" hasCustomPrompt="1"/>
          </p:nvPr>
        </p:nvSpPr>
        <p:spPr>
          <a:xfrm>
            <a:off x="2654917" y="4873532"/>
            <a:ext cx="1371600" cy="9144"/>
          </a:xfrm>
          <a:solidFill>
            <a:schemeClr val="tx1"/>
          </a:solidFill>
        </p:spPr>
        <p:txBody>
          <a:bodyPr/>
          <a:lstStyle>
            <a:lvl1pPr marL="0" indent="0">
              <a:buNone/>
              <a:defRPr>
                <a:solidFill>
                  <a:srgbClr val="211E1C"/>
                </a:solidFill>
              </a:defRPr>
            </a:lvl1pPr>
          </a:lstStyle>
          <a:p>
            <a:pPr lvl="0"/>
            <a:r>
              <a:rPr lang="en-US"/>
              <a:t> </a:t>
            </a:r>
          </a:p>
        </p:txBody>
      </p:sp>
      <p:sp>
        <p:nvSpPr>
          <p:cNvPr id="17" name="Text Placeholder 9">
            <a:extLst>
              <a:ext uri="{FF2B5EF4-FFF2-40B4-BE49-F238E27FC236}">
                <a16:creationId xmlns:a16="http://schemas.microsoft.com/office/drawing/2014/main" id="{32519258-4F1A-46BF-ACF2-15EA589CE416}"/>
              </a:ext>
            </a:extLst>
          </p:cNvPr>
          <p:cNvSpPr>
            <a:spLocks noGrp="1"/>
          </p:cNvSpPr>
          <p:nvPr>
            <p:ph type="body" sz="quarter" idx="27"/>
          </p:nvPr>
        </p:nvSpPr>
        <p:spPr>
          <a:xfrm>
            <a:off x="1690335" y="4297460"/>
            <a:ext cx="3300765" cy="493996"/>
          </a:xfrm>
        </p:spPr>
        <p:txBody>
          <a:bodyPr anchor="ctr">
            <a:normAutofit/>
          </a:bodyPr>
          <a:lstStyle>
            <a:lvl1pPr marL="0" indent="0" algn="ctr">
              <a:lnSpc>
                <a:spcPct val="150000"/>
              </a:lnSpc>
              <a:buNone/>
              <a:defRPr sz="12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8" name="Text Placeholder 9">
            <a:extLst>
              <a:ext uri="{FF2B5EF4-FFF2-40B4-BE49-F238E27FC236}">
                <a16:creationId xmlns:a16="http://schemas.microsoft.com/office/drawing/2014/main" id="{5EE6A596-8DBC-4C51-A695-698344114421}"/>
              </a:ext>
            </a:extLst>
          </p:cNvPr>
          <p:cNvSpPr>
            <a:spLocks noGrp="1"/>
          </p:cNvSpPr>
          <p:nvPr>
            <p:ph type="body" sz="quarter" idx="28" hasCustomPrompt="1"/>
          </p:nvPr>
        </p:nvSpPr>
        <p:spPr>
          <a:xfrm>
            <a:off x="1690335" y="4974336"/>
            <a:ext cx="3300765" cy="1245489"/>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Tree>
    <p:extLst>
      <p:ext uri="{BB962C8B-B14F-4D97-AF65-F5344CB8AC3E}">
        <p14:creationId xmlns:p14="http://schemas.microsoft.com/office/powerpoint/2010/main" val="1260128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Double Content">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BC9E057-9A4D-46C4-835E-40643573416A}"/>
              </a:ext>
            </a:extLst>
          </p:cNvPr>
          <p:cNvSpPr>
            <a:spLocks noGrp="1"/>
          </p:cNvSpPr>
          <p:nvPr>
            <p:ph type="pic" sz="quarter" idx="24" hasCustomPrompt="1"/>
          </p:nvPr>
        </p:nvSpPr>
        <p:spPr>
          <a:xfrm>
            <a:off x="1" y="0"/>
            <a:ext cx="3200400" cy="6858000"/>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15" name="Text Placeholder 25">
            <a:extLst>
              <a:ext uri="{FF2B5EF4-FFF2-40B4-BE49-F238E27FC236}">
                <a16:creationId xmlns:a16="http://schemas.microsoft.com/office/drawing/2014/main" id="{4C56FE22-187A-459E-8DD9-33E43FE67934}"/>
              </a:ext>
            </a:extLst>
          </p:cNvPr>
          <p:cNvSpPr>
            <a:spLocks noGrp="1"/>
          </p:cNvSpPr>
          <p:nvPr>
            <p:ph type="body" sz="quarter" idx="25" hasCustomPrompt="1"/>
          </p:nvPr>
        </p:nvSpPr>
        <p:spPr>
          <a:xfrm>
            <a:off x="252646" y="4351909"/>
            <a:ext cx="2695111" cy="2004441"/>
          </a:xfrm>
          <a:solidFill>
            <a:srgbClr val="F8C000">
              <a:alpha val="80000"/>
            </a:srgbClr>
          </a:solidFill>
        </p:spPr>
        <p:txBody>
          <a:bodyPr/>
          <a:lstStyle>
            <a:lvl1pPr marL="0" indent="0">
              <a:buNone/>
              <a:defRPr>
                <a:solidFill>
                  <a:srgbClr val="211E1C"/>
                </a:solidFill>
              </a:defRPr>
            </a:lvl1pPr>
          </a:lstStyle>
          <a:p>
            <a:pPr lvl="0"/>
            <a:r>
              <a:rPr lang="en-US"/>
              <a:t> </a:t>
            </a:r>
          </a:p>
        </p:txBody>
      </p:sp>
      <p:sp>
        <p:nvSpPr>
          <p:cNvPr id="16" name="Text Placeholder 28">
            <a:extLst>
              <a:ext uri="{FF2B5EF4-FFF2-40B4-BE49-F238E27FC236}">
                <a16:creationId xmlns:a16="http://schemas.microsoft.com/office/drawing/2014/main" id="{AF52B86B-960D-4280-80FE-9D65DBF0A547}"/>
              </a:ext>
            </a:extLst>
          </p:cNvPr>
          <p:cNvSpPr>
            <a:spLocks noGrp="1"/>
          </p:cNvSpPr>
          <p:nvPr>
            <p:ph type="body" sz="quarter" idx="26" hasCustomPrompt="1"/>
          </p:nvPr>
        </p:nvSpPr>
        <p:spPr>
          <a:xfrm>
            <a:off x="1065187" y="5010057"/>
            <a:ext cx="1070028" cy="9144"/>
          </a:xfrm>
          <a:solidFill>
            <a:schemeClr val="tx1"/>
          </a:solidFill>
        </p:spPr>
        <p:txBody>
          <a:bodyPr/>
          <a:lstStyle>
            <a:lvl1pPr marL="0" indent="0">
              <a:buNone/>
              <a:defRPr>
                <a:solidFill>
                  <a:srgbClr val="211E1C"/>
                </a:solidFill>
              </a:defRPr>
            </a:lvl1pPr>
          </a:lstStyle>
          <a:p>
            <a:pPr lvl="0"/>
            <a:r>
              <a:rPr lang="en-US"/>
              <a:t> </a:t>
            </a:r>
          </a:p>
        </p:txBody>
      </p:sp>
      <p:sp>
        <p:nvSpPr>
          <p:cNvPr id="17" name="Text Placeholder 9">
            <a:extLst>
              <a:ext uri="{FF2B5EF4-FFF2-40B4-BE49-F238E27FC236}">
                <a16:creationId xmlns:a16="http://schemas.microsoft.com/office/drawing/2014/main" id="{32519258-4F1A-46BF-ACF2-15EA589CE416}"/>
              </a:ext>
            </a:extLst>
          </p:cNvPr>
          <p:cNvSpPr>
            <a:spLocks noGrp="1"/>
          </p:cNvSpPr>
          <p:nvPr>
            <p:ph type="body" sz="quarter" idx="27"/>
          </p:nvPr>
        </p:nvSpPr>
        <p:spPr>
          <a:xfrm>
            <a:off x="312686" y="4433985"/>
            <a:ext cx="2575030" cy="493996"/>
          </a:xfrm>
        </p:spPr>
        <p:txBody>
          <a:bodyPr anchor="ctr">
            <a:normAutofit/>
          </a:bodyPr>
          <a:lstStyle>
            <a:lvl1pPr marL="0" indent="0" algn="ctr">
              <a:lnSpc>
                <a:spcPct val="150000"/>
              </a:lnSpc>
              <a:buNone/>
              <a:defRPr sz="12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8" name="Text Placeholder 9">
            <a:extLst>
              <a:ext uri="{FF2B5EF4-FFF2-40B4-BE49-F238E27FC236}">
                <a16:creationId xmlns:a16="http://schemas.microsoft.com/office/drawing/2014/main" id="{5EE6A596-8DBC-4C51-A695-698344114421}"/>
              </a:ext>
            </a:extLst>
          </p:cNvPr>
          <p:cNvSpPr>
            <a:spLocks noGrp="1"/>
          </p:cNvSpPr>
          <p:nvPr>
            <p:ph type="body" sz="quarter" idx="28" hasCustomPrompt="1"/>
          </p:nvPr>
        </p:nvSpPr>
        <p:spPr>
          <a:xfrm>
            <a:off x="312686" y="5110861"/>
            <a:ext cx="2575030" cy="1245489"/>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24" name="Picture Placeholder 7">
            <a:extLst>
              <a:ext uri="{FF2B5EF4-FFF2-40B4-BE49-F238E27FC236}">
                <a16:creationId xmlns:a16="http://schemas.microsoft.com/office/drawing/2014/main" id="{2A5BA381-709A-4225-8864-C09A0A868FC2}"/>
              </a:ext>
            </a:extLst>
          </p:cNvPr>
          <p:cNvSpPr>
            <a:spLocks noGrp="1"/>
          </p:cNvSpPr>
          <p:nvPr>
            <p:ph type="pic" sz="quarter" idx="29" hasCustomPrompt="1"/>
          </p:nvPr>
        </p:nvSpPr>
        <p:spPr>
          <a:xfrm>
            <a:off x="8991599" y="0"/>
            <a:ext cx="3200400" cy="6858000"/>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25" name="Text Placeholder 25">
            <a:extLst>
              <a:ext uri="{FF2B5EF4-FFF2-40B4-BE49-F238E27FC236}">
                <a16:creationId xmlns:a16="http://schemas.microsoft.com/office/drawing/2014/main" id="{B0D8057D-E6AA-4944-BBF0-8D6D66FFC038}"/>
              </a:ext>
            </a:extLst>
          </p:cNvPr>
          <p:cNvSpPr>
            <a:spLocks noGrp="1"/>
          </p:cNvSpPr>
          <p:nvPr>
            <p:ph type="body" sz="quarter" idx="30" hasCustomPrompt="1"/>
          </p:nvPr>
        </p:nvSpPr>
        <p:spPr>
          <a:xfrm>
            <a:off x="9244244" y="4351909"/>
            <a:ext cx="2695111" cy="2004441"/>
          </a:xfrm>
          <a:solidFill>
            <a:srgbClr val="F8C000">
              <a:alpha val="80000"/>
            </a:srgbClr>
          </a:solidFill>
        </p:spPr>
        <p:txBody>
          <a:bodyPr/>
          <a:lstStyle>
            <a:lvl1pPr marL="0" indent="0">
              <a:buNone/>
              <a:defRPr>
                <a:solidFill>
                  <a:srgbClr val="211E1C"/>
                </a:solidFill>
              </a:defRPr>
            </a:lvl1pPr>
          </a:lstStyle>
          <a:p>
            <a:pPr lvl="0"/>
            <a:r>
              <a:rPr lang="en-US"/>
              <a:t> </a:t>
            </a:r>
          </a:p>
        </p:txBody>
      </p:sp>
      <p:sp>
        <p:nvSpPr>
          <p:cNvPr id="27" name="Text Placeholder 28">
            <a:extLst>
              <a:ext uri="{FF2B5EF4-FFF2-40B4-BE49-F238E27FC236}">
                <a16:creationId xmlns:a16="http://schemas.microsoft.com/office/drawing/2014/main" id="{69731FED-6113-4156-8F09-043E5BEB7886}"/>
              </a:ext>
            </a:extLst>
          </p:cNvPr>
          <p:cNvSpPr>
            <a:spLocks noGrp="1"/>
          </p:cNvSpPr>
          <p:nvPr>
            <p:ph type="body" sz="quarter" idx="31" hasCustomPrompt="1"/>
          </p:nvPr>
        </p:nvSpPr>
        <p:spPr>
          <a:xfrm>
            <a:off x="10056785" y="5010057"/>
            <a:ext cx="1070028" cy="9144"/>
          </a:xfrm>
          <a:solidFill>
            <a:schemeClr val="tx1"/>
          </a:solidFill>
        </p:spPr>
        <p:txBody>
          <a:bodyPr/>
          <a:lstStyle>
            <a:lvl1pPr marL="0" indent="0">
              <a:buNone/>
              <a:defRPr>
                <a:solidFill>
                  <a:srgbClr val="211E1C"/>
                </a:solidFill>
              </a:defRPr>
            </a:lvl1pPr>
          </a:lstStyle>
          <a:p>
            <a:pPr lvl="0"/>
            <a:r>
              <a:rPr lang="en-US"/>
              <a:t> </a:t>
            </a:r>
          </a:p>
        </p:txBody>
      </p:sp>
      <p:sp>
        <p:nvSpPr>
          <p:cNvPr id="28" name="Text Placeholder 9">
            <a:extLst>
              <a:ext uri="{FF2B5EF4-FFF2-40B4-BE49-F238E27FC236}">
                <a16:creationId xmlns:a16="http://schemas.microsoft.com/office/drawing/2014/main" id="{E9E74A79-0FDA-4432-8603-4F41D91891F9}"/>
              </a:ext>
            </a:extLst>
          </p:cNvPr>
          <p:cNvSpPr>
            <a:spLocks noGrp="1"/>
          </p:cNvSpPr>
          <p:nvPr>
            <p:ph type="body" sz="quarter" idx="32"/>
          </p:nvPr>
        </p:nvSpPr>
        <p:spPr>
          <a:xfrm>
            <a:off x="9304284" y="4433985"/>
            <a:ext cx="2575030" cy="493996"/>
          </a:xfrm>
        </p:spPr>
        <p:txBody>
          <a:bodyPr anchor="ctr">
            <a:normAutofit/>
          </a:bodyPr>
          <a:lstStyle>
            <a:lvl1pPr marL="0" indent="0" algn="ctr">
              <a:lnSpc>
                <a:spcPct val="150000"/>
              </a:lnSpc>
              <a:buNone/>
              <a:defRPr sz="12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9" name="Text Placeholder 9">
            <a:extLst>
              <a:ext uri="{FF2B5EF4-FFF2-40B4-BE49-F238E27FC236}">
                <a16:creationId xmlns:a16="http://schemas.microsoft.com/office/drawing/2014/main" id="{01A13DE9-E994-4A5B-8C0B-ACCA8616750D}"/>
              </a:ext>
            </a:extLst>
          </p:cNvPr>
          <p:cNvSpPr>
            <a:spLocks noGrp="1"/>
          </p:cNvSpPr>
          <p:nvPr>
            <p:ph type="body" sz="quarter" idx="33" hasCustomPrompt="1"/>
          </p:nvPr>
        </p:nvSpPr>
        <p:spPr>
          <a:xfrm>
            <a:off x="9304284" y="5110861"/>
            <a:ext cx="2575030" cy="1245489"/>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3449658" y="1122364"/>
            <a:ext cx="5273239" cy="729516"/>
          </a:xfrm>
        </p:spPr>
        <p:txBody>
          <a:bodyPr wrap="square" anchor="b">
            <a:normAutofit/>
          </a:bodyPr>
          <a:lstStyle>
            <a:lvl1pPr algn="ctr">
              <a:defRPr sz="3200" cap="all" baseline="0">
                <a:solidFill>
                  <a:srgbClr val="211E1C"/>
                </a:solidFill>
                <a:latin typeface="Oswald" panose="02000503000000000000" pitchFamily="2" charset="0"/>
              </a:defRPr>
            </a:lvl1pPr>
          </a:lstStyle>
          <a:p>
            <a:r>
              <a:rPr lang="en-US"/>
              <a:t>Slide title</a:t>
            </a:r>
          </a:p>
        </p:txBody>
      </p:sp>
      <p:sp>
        <p:nvSpPr>
          <p:cNvPr id="35" name="Subtitle 2">
            <a:extLst>
              <a:ext uri="{FF2B5EF4-FFF2-40B4-BE49-F238E27FC236}">
                <a16:creationId xmlns:a16="http://schemas.microsoft.com/office/drawing/2014/main" id="{1740A8B6-0BCA-4764-BF51-1C2B2B9AE9C2}"/>
              </a:ext>
            </a:extLst>
          </p:cNvPr>
          <p:cNvSpPr>
            <a:spLocks noGrp="1"/>
          </p:cNvSpPr>
          <p:nvPr>
            <p:ph type="subTitle" idx="1" hasCustomPrompt="1"/>
          </p:nvPr>
        </p:nvSpPr>
        <p:spPr>
          <a:xfrm>
            <a:off x="3449658" y="2290353"/>
            <a:ext cx="5273239" cy="729516"/>
          </a:xfrm>
        </p:spPr>
        <p:txBody>
          <a:bodyPr>
            <a:noAutofit/>
          </a:bodyPr>
          <a:lstStyle>
            <a:lvl1pPr marL="0" indent="0" algn="ctr">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3449440" y="3838132"/>
            <a:ext cx="5273675" cy="2381693"/>
          </a:xfrm>
        </p:spPr>
        <p:txBody>
          <a:bodyPr>
            <a:normAutofit/>
          </a:bodyPr>
          <a:lstStyle>
            <a:lvl1pPr marL="0" indent="0" algn="ctr">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4943277" y="3205768"/>
            <a:ext cx="2286000" cy="9144"/>
          </a:xfrm>
          <a:solidFill>
            <a:schemeClr val="tx1"/>
          </a:solidFill>
        </p:spPr>
        <p:txBody>
          <a:bodyPr/>
          <a:lstStyle>
            <a:lvl1pPr marL="0" indent="0" algn="ctr">
              <a:buNone/>
              <a:defRPr>
                <a:solidFill>
                  <a:srgbClr val="211E1C"/>
                </a:solidFill>
              </a:defRPr>
            </a:lvl1pPr>
          </a:lstStyle>
          <a:p>
            <a:pPr lvl="0"/>
            <a:r>
              <a:rPr lang="en-US"/>
              <a:t> </a:t>
            </a:r>
          </a:p>
        </p:txBody>
      </p:sp>
    </p:spTree>
    <p:extLst>
      <p:ext uri="{BB962C8B-B14F-4D97-AF65-F5344CB8AC3E}">
        <p14:creationId xmlns:p14="http://schemas.microsoft.com/office/powerpoint/2010/main" val="10200778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Double Content">
    <p:spTree>
      <p:nvGrpSpPr>
        <p:cNvPr id="1" name=""/>
        <p:cNvGrpSpPr/>
        <p:nvPr/>
      </p:nvGrpSpPr>
      <p:grpSpPr>
        <a:xfrm>
          <a:off x="0" y="0"/>
          <a:ext cx="0" cy="0"/>
          <a:chOff x="0" y="0"/>
          <a:chExt cx="0" cy="0"/>
        </a:xfrm>
      </p:grpSpPr>
      <p:sp>
        <p:nvSpPr>
          <p:cNvPr id="14" name="Picture Placeholder 7">
            <a:extLst>
              <a:ext uri="{FF2B5EF4-FFF2-40B4-BE49-F238E27FC236}">
                <a16:creationId xmlns:a16="http://schemas.microsoft.com/office/drawing/2014/main" id="{9BC9E057-9A4D-46C4-835E-40643573416A}"/>
              </a:ext>
            </a:extLst>
          </p:cNvPr>
          <p:cNvSpPr>
            <a:spLocks noGrp="1"/>
          </p:cNvSpPr>
          <p:nvPr>
            <p:ph type="pic" sz="quarter" idx="24" hasCustomPrompt="1"/>
          </p:nvPr>
        </p:nvSpPr>
        <p:spPr>
          <a:xfrm>
            <a:off x="8153400" y="841248"/>
            <a:ext cx="3200400" cy="5376672"/>
          </a:xfrm>
          <a:solidFill>
            <a:srgbClr val="FF0000"/>
          </a:solidFill>
        </p:spPr>
        <p:txBody>
          <a:bodyPr anchor="ctr"/>
          <a:lstStyle>
            <a:lvl1pPr marL="0" indent="0" algn="ctr">
              <a:buNone/>
              <a:defRPr>
                <a:solidFill>
                  <a:srgbClr val="211E1C"/>
                </a:solidFill>
              </a:defRPr>
            </a:lvl1pPr>
          </a:lstStyle>
          <a:p>
            <a:r>
              <a:rPr lang="en-US"/>
              <a:t>CLICK ICON TO ADD PICTURE</a:t>
            </a:r>
          </a:p>
          <a:p>
            <a:r>
              <a:rPr lang="en-US"/>
              <a:t>↓</a:t>
            </a:r>
          </a:p>
          <a:p>
            <a:endParaRPr lang="en-US"/>
          </a:p>
          <a:p>
            <a:endParaRPr lang="en-US"/>
          </a:p>
          <a:p>
            <a:endParaRPr lang="en-US"/>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15" name="Text Placeholder 25">
            <a:extLst>
              <a:ext uri="{FF2B5EF4-FFF2-40B4-BE49-F238E27FC236}">
                <a16:creationId xmlns:a16="http://schemas.microsoft.com/office/drawing/2014/main" id="{4C56FE22-187A-459E-8DD9-33E43FE67934}"/>
              </a:ext>
            </a:extLst>
          </p:cNvPr>
          <p:cNvSpPr>
            <a:spLocks noGrp="1"/>
          </p:cNvSpPr>
          <p:nvPr>
            <p:ph type="body" sz="quarter" idx="25" hasCustomPrompt="1"/>
          </p:nvPr>
        </p:nvSpPr>
        <p:spPr>
          <a:xfrm>
            <a:off x="8402656" y="3967861"/>
            <a:ext cx="2695111" cy="2004441"/>
          </a:xfrm>
          <a:solidFill>
            <a:srgbClr val="F8C000">
              <a:alpha val="80000"/>
            </a:srgbClr>
          </a:solidFill>
        </p:spPr>
        <p:txBody>
          <a:bodyPr/>
          <a:lstStyle>
            <a:lvl1pPr marL="0" indent="0">
              <a:buNone/>
              <a:defRPr>
                <a:solidFill>
                  <a:srgbClr val="211E1C"/>
                </a:solidFill>
              </a:defRPr>
            </a:lvl1pPr>
          </a:lstStyle>
          <a:p>
            <a:pPr lvl="0"/>
            <a:r>
              <a:rPr lang="en-US"/>
              <a:t> </a:t>
            </a:r>
          </a:p>
        </p:txBody>
      </p:sp>
      <p:sp>
        <p:nvSpPr>
          <p:cNvPr id="16" name="Text Placeholder 28">
            <a:extLst>
              <a:ext uri="{FF2B5EF4-FFF2-40B4-BE49-F238E27FC236}">
                <a16:creationId xmlns:a16="http://schemas.microsoft.com/office/drawing/2014/main" id="{AF52B86B-960D-4280-80FE-9D65DBF0A547}"/>
              </a:ext>
            </a:extLst>
          </p:cNvPr>
          <p:cNvSpPr>
            <a:spLocks noGrp="1"/>
          </p:cNvSpPr>
          <p:nvPr>
            <p:ph type="body" sz="quarter" idx="26" hasCustomPrompt="1"/>
          </p:nvPr>
        </p:nvSpPr>
        <p:spPr>
          <a:xfrm>
            <a:off x="9215197" y="4626009"/>
            <a:ext cx="1070028" cy="9144"/>
          </a:xfrm>
          <a:solidFill>
            <a:schemeClr val="tx1"/>
          </a:solidFill>
        </p:spPr>
        <p:txBody>
          <a:bodyPr/>
          <a:lstStyle>
            <a:lvl1pPr marL="0" indent="0">
              <a:buNone/>
              <a:defRPr>
                <a:solidFill>
                  <a:srgbClr val="211E1C"/>
                </a:solidFill>
              </a:defRPr>
            </a:lvl1pPr>
          </a:lstStyle>
          <a:p>
            <a:pPr lvl="0"/>
            <a:r>
              <a:rPr lang="en-US"/>
              <a:t> </a:t>
            </a:r>
          </a:p>
        </p:txBody>
      </p:sp>
      <p:sp>
        <p:nvSpPr>
          <p:cNvPr id="17" name="Text Placeholder 9">
            <a:extLst>
              <a:ext uri="{FF2B5EF4-FFF2-40B4-BE49-F238E27FC236}">
                <a16:creationId xmlns:a16="http://schemas.microsoft.com/office/drawing/2014/main" id="{32519258-4F1A-46BF-ACF2-15EA589CE416}"/>
              </a:ext>
            </a:extLst>
          </p:cNvPr>
          <p:cNvSpPr>
            <a:spLocks noGrp="1"/>
          </p:cNvSpPr>
          <p:nvPr>
            <p:ph type="body" sz="quarter" idx="27"/>
          </p:nvPr>
        </p:nvSpPr>
        <p:spPr>
          <a:xfrm>
            <a:off x="8462696" y="4049937"/>
            <a:ext cx="2575030" cy="493996"/>
          </a:xfrm>
        </p:spPr>
        <p:txBody>
          <a:bodyPr anchor="ctr">
            <a:normAutofit/>
          </a:bodyPr>
          <a:lstStyle>
            <a:lvl1pPr marL="0" indent="0" algn="ctr">
              <a:lnSpc>
                <a:spcPct val="150000"/>
              </a:lnSpc>
              <a:buNone/>
              <a:defRPr sz="12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8" name="Text Placeholder 9">
            <a:extLst>
              <a:ext uri="{FF2B5EF4-FFF2-40B4-BE49-F238E27FC236}">
                <a16:creationId xmlns:a16="http://schemas.microsoft.com/office/drawing/2014/main" id="{5EE6A596-8DBC-4C51-A695-698344114421}"/>
              </a:ext>
            </a:extLst>
          </p:cNvPr>
          <p:cNvSpPr>
            <a:spLocks noGrp="1"/>
          </p:cNvSpPr>
          <p:nvPr>
            <p:ph type="body" sz="quarter" idx="28" hasCustomPrompt="1"/>
          </p:nvPr>
        </p:nvSpPr>
        <p:spPr>
          <a:xfrm>
            <a:off x="8462696" y="4726813"/>
            <a:ext cx="2575030" cy="1245489"/>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3717015"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5" name="Subtitle 2">
            <a:extLst>
              <a:ext uri="{FF2B5EF4-FFF2-40B4-BE49-F238E27FC236}">
                <a16:creationId xmlns:a16="http://schemas.microsoft.com/office/drawing/2014/main" id="{1740A8B6-0BCA-4764-BF51-1C2B2B9AE9C2}"/>
              </a:ext>
            </a:extLst>
          </p:cNvPr>
          <p:cNvSpPr>
            <a:spLocks noGrp="1"/>
          </p:cNvSpPr>
          <p:nvPr>
            <p:ph type="subTitle" idx="1" hasCustomPrompt="1"/>
          </p:nvPr>
        </p:nvSpPr>
        <p:spPr>
          <a:xfrm>
            <a:off x="838200"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838201" y="3838132"/>
            <a:ext cx="3717323" cy="2381693"/>
          </a:xfrm>
        </p:spPr>
        <p:txBody>
          <a:bodyP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838200" y="3205768"/>
            <a:ext cx="2286000" cy="9144"/>
          </a:xfrm>
          <a:solidFill>
            <a:schemeClr val="tx1"/>
          </a:solidFill>
        </p:spPr>
        <p:txBody>
          <a:bodyPr/>
          <a:lstStyle>
            <a:lvl1pPr marL="0" indent="0" algn="ctr">
              <a:buNone/>
              <a:defRPr>
                <a:solidFill>
                  <a:srgbClr val="211E1C"/>
                </a:solidFill>
              </a:defRPr>
            </a:lvl1pPr>
          </a:lstStyle>
          <a:p>
            <a:pPr lvl="0"/>
            <a:r>
              <a:rPr lang="en-US"/>
              <a:t> </a:t>
            </a:r>
          </a:p>
        </p:txBody>
      </p:sp>
      <p:sp>
        <p:nvSpPr>
          <p:cNvPr id="19" name="Picture Placeholder 7">
            <a:extLst>
              <a:ext uri="{FF2B5EF4-FFF2-40B4-BE49-F238E27FC236}">
                <a16:creationId xmlns:a16="http://schemas.microsoft.com/office/drawing/2014/main" id="{68AED937-18DC-4160-B0AB-7FB6A9649077}"/>
              </a:ext>
            </a:extLst>
          </p:cNvPr>
          <p:cNvSpPr>
            <a:spLocks noGrp="1"/>
          </p:cNvSpPr>
          <p:nvPr>
            <p:ph type="pic" sz="quarter" idx="29" hasCustomPrompt="1"/>
          </p:nvPr>
        </p:nvSpPr>
        <p:spPr>
          <a:xfrm>
            <a:off x="4795986" y="841248"/>
            <a:ext cx="3200400" cy="5376672"/>
          </a:xfrm>
          <a:solidFill>
            <a:srgbClr val="FF0000"/>
          </a:solidFill>
        </p:spPr>
        <p:txBody>
          <a:bodyPr anchor="ctr"/>
          <a:lstStyle>
            <a:lvl1pPr marL="0" indent="0" algn="ctr">
              <a:buNone/>
              <a:defRPr>
                <a:solidFill>
                  <a:srgbClr val="211E1C"/>
                </a:solidFill>
              </a:defRPr>
            </a:lvl1pPr>
          </a:lstStyle>
          <a:p>
            <a:r>
              <a:rPr lang="en-US"/>
              <a:t>CLICK ICON TO ADD PICTURE</a:t>
            </a:r>
          </a:p>
          <a:p>
            <a:r>
              <a:rPr lang="en-US"/>
              <a:t>↓</a:t>
            </a:r>
          </a:p>
          <a:p>
            <a:endParaRPr lang="en-US"/>
          </a:p>
          <a:p>
            <a:endParaRPr lang="en-US"/>
          </a:p>
          <a:p>
            <a:endParaRPr lang="en-US"/>
          </a:p>
        </p:txBody>
      </p:sp>
      <p:sp>
        <p:nvSpPr>
          <p:cNvPr id="20" name="Text Placeholder 25">
            <a:extLst>
              <a:ext uri="{FF2B5EF4-FFF2-40B4-BE49-F238E27FC236}">
                <a16:creationId xmlns:a16="http://schemas.microsoft.com/office/drawing/2014/main" id="{7F48E173-E053-4684-A2D6-51038F45B238}"/>
              </a:ext>
            </a:extLst>
          </p:cNvPr>
          <p:cNvSpPr>
            <a:spLocks noGrp="1"/>
          </p:cNvSpPr>
          <p:nvPr>
            <p:ph type="body" sz="quarter" idx="30" hasCustomPrompt="1"/>
          </p:nvPr>
        </p:nvSpPr>
        <p:spPr>
          <a:xfrm>
            <a:off x="5045242" y="3967861"/>
            <a:ext cx="2695111" cy="2004441"/>
          </a:xfrm>
          <a:solidFill>
            <a:srgbClr val="F8C000">
              <a:alpha val="80000"/>
            </a:srgbClr>
          </a:solidFill>
        </p:spPr>
        <p:txBody>
          <a:bodyPr/>
          <a:lstStyle>
            <a:lvl1pPr marL="0" indent="0">
              <a:buNone/>
              <a:defRPr>
                <a:solidFill>
                  <a:srgbClr val="211E1C"/>
                </a:solidFill>
              </a:defRPr>
            </a:lvl1pPr>
          </a:lstStyle>
          <a:p>
            <a:pPr lvl="0"/>
            <a:r>
              <a:rPr lang="en-US"/>
              <a:t> </a:t>
            </a:r>
          </a:p>
        </p:txBody>
      </p:sp>
      <p:sp>
        <p:nvSpPr>
          <p:cNvPr id="21" name="Text Placeholder 28">
            <a:extLst>
              <a:ext uri="{FF2B5EF4-FFF2-40B4-BE49-F238E27FC236}">
                <a16:creationId xmlns:a16="http://schemas.microsoft.com/office/drawing/2014/main" id="{82D3F82C-9BD8-4820-9872-39C664A6C39F}"/>
              </a:ext>
            </a:extLst>
          </p:cNvPr>
          <p:cNvSpPr>
            <a:spLocks noGrp="1"/>
          </p:cNvSpPr>
          <p:nvPr>
            <p:ph type="body" sz="quarter" idx="31" hasCustomPrompt="1"/>
          </p:nvPr>
        </p:nvSpPr>
        <p:spPr>
          <a:xfrm>
            <a:off x="5857783" y="4626009"/>
            <a:ext cx="1070028" cy="9144"/>
          </a:xfrm>
          <a:solidFill>
            <a:schemeClr val="tx1"/>
          </a:solidFill>
        </p:spPr>
        <p:txBody>
          <a:bodyPr/>
          <a:lstStyle>
            <a:lvl1pPr marL="0" indent="0">
              <a:buNone/>
              <a:defRPr>
                <a:solidFill>
                  <a:srgbClr val="211E1C"/>
                </a:solidFill>
              </a:defRPr>
            </a:lvl1pPr>
          </a:lstStyle>
          <a:p>
            <a:pPr lvl="0"/>
            <a:r>
              <a:rPr lang="en-US"/>
              <a:t> </a:t>
            </a:r>
          </a:p>
        </p:txBody>
      </p:sp>
      <p:sp>
        <p:nvSpPr>
          <p:cNvPr id="22" name="Text Placeholder 9">
            <a:extLst>
              <a:ext uri="{FF2B5EF4-FFF2-40B4-BE49-F238E27FC236}">
                <a16:creationId xmlns:a16="http://schemas.microsoft.com/office/drawing/2014/main" id="{126BCA52-0B77-4626-9FE5-B5B00C7534C0}"/>
              </a:ext>
            </a:extLst>
          </p:cNvPr>
          <p:cNvSpPr>
            <a:spLocks noGrp="1"/>
          </p:cNvSpPr>
          <p:nvPr>
            <p:ph type="body" sz="quarter" idx="32"/>
          </p:nvPr>
        </p:nvSpPr>
        <p:spPr>
          <a:xfrm>
            <a:off x="5105282" y="4049937"/>
            <a:ext cx="2575030" cy="493996"/>
          </a:xfrm>
        </p:spPr>
        <p:txBody>
          <a:bodyPr anchor="ctr">
            <a:normAutofit/>
          </a:bodyPr>
          <a:lstStyle>
            <a:lvl1pPr marL="0" indent="0" algn="ctr">
              <a:lnSpc>
                <a:spcPct val="150000"/>
              </a:lnSpc>
              <a:buNone/>
              <a:defRPr sz="12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3" name="Text Placeholder 9">
            <a:extLst>
              <a:ext uri="{FF2B5EF4-FFF2-40B4-BE49-F238E27FC236}">
                <a16:creationId xmlns:a16="http://schemas.microsoft.com/office/drawing/2014/main" id="{00D58A30-B2EB-48E4-A770-E15C154C98BF}"/>
              </a:ext>
            </a:extLst>
          </p:cNvPr>
          <p:cNvSpPr>
            <a:spLocks noGrp="1"/>
          </p:cNvSpPr>
          <p:nvPr>
            <p:ph type="body" sz="quarter" idx="33" hasCustomPrompt="1"/>
          </p:nvPr>
        </p:nvSpPr>
        <p:spPr>
          <a:xfrm>
            <a:off x="5105282" y="4726813"/>
            <a:ext cx="2575030" cy="1245489"/>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Tree>
    <p:extLst>
      <p:ext uri="{BB962C8B-B14F-4D97-AF65-F5344CB8AC3E}">
        <p14:creationId xmlns:p14="http://schemas.microsoft.com/office/powerpoint/2010/main" val="343347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Trip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4592954"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838201" y="2714800"/>
            <a:ext cx="4593335" cy="72951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838200" y="2705655"/>
            <a:ext cx="2286000" cy="9144"/>
          </a:xfrm>
          <a:solidFill>
            <a:schemeClr val="tx1"/>
          </a:solidFill>
        </p:spPr>
        <p:txBody>
          <a:bodyPr/>
          <a:lstStyle>
            <a:lvl1pPr marL="0" indent="0" algn="ctr">
              <a:buNone/>
              <a:defRPr/>
            </a:lvl1pPr>
          </a:lstStyle>
          <a:p>
            <a:pPr lvl="0"/>
            <a:r>
              <a:rPr lang="en-US"/>
              <a:t> </a:t>
            </a:r>
          </a:p>
        </p:txBody>
      </p:sp>
      <p:sp>
        <p:nvSpPr>
          <p:cNvPr id="19" name="Picture Placeholder 7">
            <a:extLst>
              <a:ext uri="{FF2B5EF4-FFF2-40B4-BE49-F238E27FC236}">
                <a16:creationId xmlns:a16="http://schemas.microsoft.com/office/drawing/2014/main" id="{68AED937-18DC-4160-B0AB-7FB6A9649077}"/>
              </a:ext>
            </a:extLst>
          </p:cNvPr>
          <p:cNvSpPr>
            <a:spLocks noGrp="1"/>
          </p:cNvSpPr>
          <p:nvPr>
            <p:ph type="pic" sz="quarter" idx="29" hasCustomPrompt="1"/>
          </p:nvPr>
        </p:nvSpPr>
        <p:spPr>
          <a:xfrm>
            <a:off x="6096000" y="841248"/>
            <a:ext cx="5173938" cy="5376672"/>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24" name="Text Placeholder 9">
            <a:extLst>
              <a:ext uri="{FF2B5EF4-FFF2-40B4-BE49-F238E27FC236}">
                <a16:creationId xmlns:a16="http://schemas.microsoft.com/office/drawing/2014/main" id="{6D2C44DB-2CB9-419A-A90A-BCFC46B4CBF0}"/>
              </a:ext>
            </a:extLst>
          </p:cNvPr>
          <p:cNvSpPr>
            <a:spLocks noGrp="1"/>
          </p:cNvSpPr>
          <p:nvPr>
            <p:ph type="body" sz="quarter" idx="30"/>
          </p:nvPr>
        </p:nvSpPr>
        <p:spPr>
          <a:xfrm>
            <a:off x="827532" y="2301825"/>
            <a:ext cx="4593335"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5" name="Text Placeholder 9">
            <a:extLst>
              <a:ext uri="{FF2B5EF4-FFF2-40B4-BE49-F238E27FC236}">
                <a16:creationId xmlns:a16="http://schemas.microsoft.com/office/drawing/2014/main" id="{6B999799-C20B-477E-B50F-EB000FD16186}"/>
              </a:ext>
            </a:extLst>
          </p:cNvPr>
          <p:cNvSpPr>
            <a:spLocks noGrp="1"/>
          </p:cNvSpPr>
          <p:nvPr>
            <p:ph type="body" sz="quarter" idx="31" hasCustomPrompt="1"/>
          </p:nvPr>
        </p:nvSpPr>
        <p:spPr>
          <a:xfrm>
            <a:off x="839725" y="4093192"/>
            <a:ext cx="4593335" cy="72951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26" name="Text Placeholder 28">
            <a:extLst>
              <a:ext uri="{FF2B5EF4-FFF2-40B4-BE49-F238E27FC236}">
                <a16:creationId xmlns:a16="http://schemas.microsoft.com/office/drawing/2014/main" id="{1520C2DC-C04E-4818-AA95-02930A25A058}"/>
              </a:ext>
            </a:extLst>
          </p:cNvPr>
          <p:cNvSpPr>
            <a:spLocks noGrp="1"/>
          </p:cNvSpPr>
          <p:nvPr>
            <p:ph type="body" sz="quarter" idx="32" hasCustomPrompt="1"/>
          </p:nvPr>
        </p:nvSpPr>
        <p:spPr>
          <a:xfrm>
            <a:off x="839724" y="4084047"/>
            <a:ext cx="2286000" cy="9144"/>
          </a:xfrm>
          <a:solidFill>
            <a:schemeClr val="tx1"/>
          </a:solidFill>
        </p:spPr>
        <p:txBody>
          <a:bodyPr/>
          <a:lstStyle>
            <a:lvl1pPr marL="0" indent="0" algn="ctr">
              <a:buNone/>
              <a:defRPr/>
            </a:lvl1pPr>
          </a:lstStyle>
          <a:p>
            <a:pPr lvl="0"/>
            <a:r>
              <a:rPr lang="en-US"/>
              <a:t> </a:t>
            </a:r>
          </a:p>
        </p:txBody>
      </p:sp>
      <p:sp>
        <p:nvSpPr>
          <p:cNvPr id="27" name="Text Placeholder 9">
            <a:extLst>
              <a:ext uri="{FF2B5EF4-FFF2-40B4-BE49-F238E27FC236}">
                <a16:creationId xmlns:a16="http://schemas.microsoft.com/office/drawing/2014/main" id="{05F0956D-4B66-4BAD-A90B-D92B2B5139D0}"/>
              </a:ext>
            </a:extLst>
          </p:cNvPr>
          <p:cNvSpPr>
            <a:spLocks noGrp="1"/>
          </p:cNvSpPr>
          <p:nvPr>
            <p:ph type="body" sz="quarter" idx="33"/>
          </p:nvPr>
        </p:nvSpPr>
        <p:spPr>
          <a:xfrm>
            <a:off x="829056" y="3680217"/>
            <a:ext cx="4593335"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31" name="Text Placeholder 9">
            <a:extLst>
              <a:ext uri="{FF2B5EF4-FFF2-40B4-BE49-F238E27FC236}">
                <a16:creationId xmlns:a16="http://schemas.microsoft.com/office/drawing/2014/main" id="{374D1A9A-AE0A-4B9A-BE4D-3B337080D317}"/>
              </a:ext>
            </a:extLst>
          </p:cNvPr>
          <p:cNvSpPr>
            <a:spLocks noGrp="1"/>
          </p:cNvSpPr>
          <p:nvPr>
            <p:ph type="body" sz="quarter" idx="34" hasCustomPrompt="1"/>
          </p:nvPr>
        </p:nvSpPr>
        <p:spPr>
          <a:xfrm>
            <a:off x="848869" y="5471580"/>
            <a:ext cx="4593335" cy="72951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2" name="Text Placeholder 28">
            <a:extLst>
              <a:ext uri="{FF2B5EF4-FFF2-40B4-BE49-F238E27FC236}">
                <a16:creationId xmlns:a16="http://schemas.microsoft.com/office/drawing/2014/main" id="{C6D32E8F-19C0-4219-94CD-06EC29DF6665}"/>
              </a:ext>
            </a:extLst>
          </p:cNvPr>
          <p:cNvSpPr>
            <a:spLocks noGrp="1"/>
          </p:cNvSpPr>
          <p:nvPr>
            <p:ph type="body" sz="quarter" idx="35" hasCustomPrompt="1"/>
          </p:nvPr>
        </p:nvSpPr>
        <p:spPr>
          <a:xfrm>
            <a:off x="848868" y="5462435"/>
            <a:ext cx="2286000" cy="9144"/>
          </a:xfrm>
          <a:solidFill>
            <a:schemeClr val="tx1"/>
          </a:solidFill>
        </p:spPr>
        <p:txBody>
          <a:bodyPr/>
          <a:lstStyle>
            <a:lvl1pPr marL="0" indent="0" algn="ctr">
              <a:buNone/>
              <a:defRPr/>
            </a:lvl1pPr>
          </a:lstStyle>
          <a:p>
            <a:pPr lvl="0"/>
            <a:r>
              <a:rPr lang="en-US"/>
              <a:t> </a:t>
            </a:r>
          </a:p>
        </p:txBody>
      </p:sp>
      <p:sp>
        <p:nvSpPr>
          <p:cNvPr id="33" name="Text Placeholder 9">
            <a:extLst>
              <a:ext uri="{FF2B5EF4-FFF2-40B4-BE49-F238E27FC236}">
                <a16:creationId xmlns:a16="http://schemas.microsoft.com/office/drawing/2014/main" id="{E999E334-7D2F-498C-9326-D10241D485C8}"/>
              </a:ext>
            </a:extLst>
          </p:cNvPr>
          <p:cNvSpPr>
            <a:spLocks noGrp="1"/>
          </p:cNvSpPr>
          <p:nvPr>
            <p:ph type="body" sz="quarter" idx="36"/>
          </p:nvPr>
        </p:nvSpPr>
        <p:spPr>
          <a:xfrm>
            <a:off x="838200" y="5058605"/>
            <a:ext cx="4593335"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27356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Triple Content">
    <p:spTree>
      <p:nvGrpSpPr>
        <p:cNvPr id="1" name=""/>
        <p:cNvGrpSpPr/>
        <p:nvPr/>
      </p:nvGrpSpPr>
      <p:grpSpPr>
        <a:xfrm>
          <a:off x="0" y="0"/>
          <a:ext cx="0" cy="0"/>
          <a:chOff x="0" y="0"/>
          <a:chExt cx="0" cy="0"/>
        </a:xfrm>
      </p:grpSpPr>
      <p:sp>
        <p:nvSpPr>
          <p:cNvPr id="19" name="Picture Placeholder 7">
            <a:extLst>
              <a:ext uri="{FF2B5EF4-FFF2-40B4-BE49-F238E27FC236}">
                <a16:creationId xmlns:a16="http://schemas.microsoft.com/office/drawing/2014/main" id="{68AED937-18DC-4160-B0AB-7FB6A9649077}"/>
              </a:ext>
            </a:extLst>
          </p:cNvPr>
          <p:cNvSpPr>
            <a:spLocks noGrp="1"/>
          </p:cNvSpPr>
          <p:nvPr>
            <p:ph type="pic" sz="quarter" idx="29" hasCustomPrompt="1"/>
          </p:nvPr>
        </p:nvSpPr>
        <p:spPr>
          <a:xfrm>
            <a:off x="848868" y="841248"/>
            <a:ext cx="5173938" cy="5376672"/>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6739128" y="1122364"/>
            <a:ext cx="4592954"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6739129" y="2714800"/>
            <a:ext cx="4593335" cy="72951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6739128" y="2705655"/>
            <a:ext cx="2286000" cy="9144"/>
          </a:xfrm>
          <a:solidFill>
            <a:schemeClr val="tx1"/>
          </a:solidFill>
        </p:spPr>
        <p:txBody>
          <a:bodyPr/>
          <a:lstStyle>
            <a:lvl1pPr marL="0" indent="0" algn="ctr">
              <a:buNone/>
              <a:defRPr/>
            </a:lvl1pPr>
          </a:lstStyle>
          <a:p>
            <a:pPr lvl="0"/>
            <a:r>
              <a:rPr lang="en-US"/>
              <a:t> </a:t>
            </a:r>
          </a:p>
        </p:txBody>
      </p:sp>
      <p:sp>
        <p:nvSpPr>
          <p:cNvPr id="24" name="Text Placeholder 9">
            <a:extLst>
              <a:ext uri="{FF2B5EF4-FFF2-40B4-BE49-F238E27FC236}">
                <a16:creationId xmlns:a16="http://schemas.microsoft.com/office/drawing/2014/main" id="{6D2C44DB-2CB9-419A-A90A-BCFC46B4CBF0}"/>
              </a:ext>
            </a:extLst>
          </p:cNvPr>
          <p:cNvSpPr>
            <a:spLocks noGrp="1"/>
          </p:cNvSpPr>
          <p:nvPr>
            <p:ph type="body" sz="quarter" idx="30"/>
          </p:nvPr>
        </p:nvSpPr>
        <p:spPr>
          <a:xfrm>
            <a:off x="6728460" y="2301825"/>
            <a:ext cx="4593335"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5" name="Text Placeholder 9">
            <a:extLst>
              <a:ext uri="{FF2B5EF4-FFF2-40B4-BE49-F238E27FC236}">
                <a16:creationId xmlns:a16="http://schemas.microsoft.com/office/drawing/2014/main" id="{6B999799-C20B-477E-B50F-EB000FD16186}"/>
              </a:ext>
            </a:extLst>
          </p:cNvPr>
          <p:cNvSpPr>
            <a:spLocks noGrp="1"/>
          </p:cNvSpPr>
          <p:nvPr>
            <p:ph type="body" sz="quarter" idx="31" hasCustomPrompt="1"/>
          </p:nvPr>
        </p:nvSpPr>
        <p:spPr>
          <a:xfrm>
            <a:off x="6740653" y="4093192"/>
            <a:ext cx="4593335" cy="72951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26" name="Text Placeholder 28">
            <a:extLst>
              <a:ext uri="{FF2B5EF4-FFF2-40B4-BE49-F238E27FC236}">
                <a16:creationId xmlns:a16="http://schemas.microsoft.com/office/drawing/2014/main" id="{1520C2DC-C04E-4818-AA95-02930A25A058}"/>
              </a:ext>
            </a:extLst>
          </p:cNvPr>
          <p:cNvSpPr>
            <a:spLocks noGrp="1"/>
          </p:cNvSpPr>
          <p:nvPr>
            <p:ph type="body" sz="quarter" idx="32" hasCustomPrompt="1"/>
          </p:nvPr>
        </p:nvSpPr>
        <p:spPr>
          <a:xfrm>
            <a:off x="6740652" y="4084047"/>
            <a:ext cx="2286000" cy="9144"/>
          </a:xfrm>
          <a:solidFill>
            <a:schemeClr val="tx1"/>
          </a:solidFill>
        </p:spPr>
        <p:txBody>
          <a:bodyPr/>
          <a:lstStyle>
            <a:lvl1pPr marL="0" indent="0" algn="ctr">
              <a:buNone/>
              <a:defRPr/>
            </a:lvl1pPr>
          </a:lstStyle>
          <a:p>
            <a:pPr lvl="0"/>
            <a:r>
              <a:rPr lang="en-US"/>
              <a:t> </a:t>
            </a:r>
          </a:p>
        </p:txBody>
      </p:sp>
      <p:sp>
        <p:nvSpPr>
          <p:cNvPr id="27" name="Text Placeholder 9">
            <a:extLst>
              <a:ext uri="{FF2B5EF4-FFF2-40B4-BE49-F238E27FC236}">
                <a16:creationId xmlns:a16="http://schemas.microsoft.com/office/drawing/2014/main" id="{05F0956D-4B66-4BAD-A90B-D92B2B5139D0}"/>
              </a:ext>
            </a:extLst>
          </p:cNvPr>
          <p:cNvSpPr>
            <a:spLocks noGrp="1"/>
          </p:cNvSpPr>
          <p:nvPr>
            <p:ph type="body" sz="quarter" idx="33"/>
          </p:nvPr>
        </p:nvSpPr>
        <p:spPr>
          <a:xfrm>
            <a:off x="6729984" y="3680217"/>
            <a:ext cx="4593335"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31" name="Text Placeholder 9">
            <a:extLst>
              <a:ext uri="{FF2B5EF4-FFF2-40B4-BE49-F238E27FC236}">
                <a16:creationId xmlns:a16="http://schemas.microsoft.com/office/drawing/2014/main" id="{374D1A9A-AE0A-4B9A-BE4D-3B337080D317}"/>
              </a:ext>
            </a:extLst>
          </p:cNvPr>
          <p:cNvSpPr>
            <a:spLocks noGrp="1"/>
          </p:cNvSpPr>
          <p:nvPr>
            <p:ph type="body" sz="quarter" idx="34" hasCustomPrompt="1"/>
          </p:nvPr>
        </p:nvSpPr>
        <p:spPr>
          <a:xfrm>
            <a:off x="6749797" y="5471580"/>
            <a:ext cx="4593335" cy="72951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2" name="Text Placeholder 28">
            <a:extLst>
              <a:ext uri="{FF2B5EF4-FFF2-40B4-BE49-F238E27FC236}">
                <a16:creationId xmlns:a16="http://schemas.microsoft.com/office/drawing/2014/main" id="{C6D32E8F-19C0-4219-94CD-06EC29DF6665}"/>
              </a:ext>
            </a:extLst>
          </p:cNvPr>
          <p:cNvSpPr>
            <a:spLocks noGrp="1"/>
          </p:cNvSpPr>
          <p:nvPr>
            <p:ph type="body" sz="quarter" idx="35" hasCustomPrompt="1"/>
          </p:nvPr>
        </p:nvSpPr>
        <p:spPr>
          <a:xfrm>
            <a:off x="6749796" y="5462435"/>
            <a:ext cx="2286000" cy="9144"/>
          </a:xfrm>
          <a:solidFill>
            <a:schemeClr val="tx1"/>
          </a:solidFill>
        </p:spPr>
        <p:txBody>
          <a:bodyPr/>
          <a:lstStyle>
            <a:lvl1pPr marL="0" indent="0" algn="ctr">
              <a:buNone/>
              <a:defRPr/>
            </a:lvl1pPr>
          </a:lstStyle>
          <a:p>
            <a:pPr lvl="0"/>
            <a:r>
              <a:rPr lang="en-US"/>
              <a:t> </a:t>
            </a:r>
          </a:p>
        </p:txBody>
      </p:sp>
      <p:sp>
        <p:nvSpPr>
          <p:cNvPr id="33" name="Text Placeholder 9">
            <a:extLst>
              <a:ext uri="{FF2B5EF4-FFF2-40B4-BE49-F238E27FC236}">
                <a16:creationId xmlns:a16="http://schemas.microsoft.com/office/drawing/2014/main" id="{E999E334-7D2F-498C-9326-D10241D485C8}"/>
              </a:ext>
            </a:extLst>
          </p:cNvPr>
          <p:cNvSpPr>
            <a:spLocks noGrp="1"/>
          </p:cNvSpPr>
          <p:nvPr>
            <p:ph type="body" sz="quarter" idx="36"/>
          </p:nvPr>
        </p:nvSpPr>
        <p:spPr>
          <a:xfrm>
            <a:off x="6739128" y="5058605"/>
            <a:ext cx="4593335"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3559259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riple Content">
    <p:spTree>
      <p:nvGrpSpPr>
        <p:cNvPr id="1" name=""/>
        <p:cNvGrpSpPr/>
        <p:nvPr/>
      </p:nvGrpSpPr>
      <p:grpSpPr>
        <a:xfrm>
          <a:off x="0" y="0"/>
          <a:ext cx="0" cy="0"/>
          <a:chOff x="0" y="0"/>
          <a:chExt cx="0" cy="0"/>
        </a:xfrm>
      </p:grpSpPr>
      <p:sp>
        <p:nvSpPr>
          <p:cNvPr id="18" name="Text Placeholder 25">
            <a:extLst>
              <a:ext uri="{FF2B5EF4-FFF2-40B4-BE49-F238E27FC236}">
                <a16:creationId xmlns:a16="http://schemas.microsoft.com/office/drawing/2014/main" id="{CADA64B1-CAEC-4580-8B9B-A996B3335FC9}"/>
              </a:ext>
            </a:extLst>
          </p:cNvPr>
          <p:cNvSpPr>
            <a:spLocks noGrp="1"/>
          </p:cNvSpPr>
          <p:nvPr>
            <p:ph type="body" sz="quarter" idx="19" hasCustomPrompt="1"/>
          </p:nvPr>
        </p:nvSpPr>
        <p:spPr>
          <a:xfrm>
            <a:off x="-1" y="3643089"/>
            <a:ext cx="12192001" cy="2558007"/>
          </a:xfrm>
          <a:solidFill>
            <a:srgbClr val="F8C000">
              <a:alpha val="80000"/>
            </a:srgbClr>
          </a:solidFill>
        </p:spPr>
        <p:txBody>
          <a:bodyPr/>
          <a:lstStyle>
            <a:lvl1pPr marL="0" indent="0">
              <a:buNone/>
              <a:defRPr/>
            </a:lvl1pPr>
          </a:lstStyle>
          <a:p>
            <a:pPr lvl="0"/>
            <a:r>
              <a:rPr lang="en-US"/>
              <a:t> </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4592954"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1233541" y="4739600"/>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1233540" y="4730455"/>
            <a:ext cx="1226120" cy="9144"/>
          </a:xfrm>
          <a:solidFill>
            <a:schemeClr val="tx1"/>
          </a:solidFill>
        </p:spPr>
        <p:txBody>
          <a:bodyPr/>
          <a:lstStyle>
            <a:lvl1pPr marL="0" indent="0" algn="ctr">
              <a:buNone/>
              <a:defRPr/>
            </a:lvl1pPr>
          </a:lstStyle>
          <a:p>
            <a:pPr lvl="0"/>
            <a:r>
              <a:rPr lang="en-US"/>
              <a:t> </a:t>
            </a:r>
          </a:p>
        </p:txBody>
      </p:sp>
      <p:sp>
        <p:nvSpPr>
          <p:cNvPr id="24" name="Text Placeholder 9">
            <a:extLst>
              <a:ext uri="{FF2B5EF4-FFF2-40B4-BE49-F238E27FC236}">
                <a16:creationId xmlns:a16="http://schemas.microsoft.com/office/drawing/2014/main" id="{6D2C44DB-2CB9-419A-A90A-BCFC46B4CBF0}"/>
              </a:ext>
            </a:extLst>
          </p:cNvPr>
          <p:cNvSpPr>
            <a:spLocks noGrp="1"/>
          </p:cNvSpPr>
          <p:nvPr>
            <p:ph type="body" sz="quarter" idx="30"/>
          </p:nvPr>
        </p:nvSpPr>
        <p:spPr>
          <a:xfrm>
            <a:off x="1222872" y="4326625"/>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6" name="Subtitle 2">
            <a:extLst>
              <a:ext uri="{FF2B5EF4-FFF2-40B4-BE49-F238E27FC236}">
                <a16:creationId xmlns:a16="http://schemas.microsoft.com/office/drawing/2014/main" id="{FC17018F-54D8-4DCC-89F7-23233E159A09}"/>
              </a:ext>
            </a:extLst>
          </p:cNvPr>
          <p:cNvSpPr>
            <a:spLocks noGrp="1"/>
          </p:cNvSpPr>
          <p:nvPr>
            <p:ph type="subTitle" idx="1" hasCustomPrompt="1"/>
          </p:nvPr>
        </p:nvSpPr>
        <p:spPr>
          <a:xfrm>
            <a:off x="838200"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7" name="Text Placeholder 28">
            <a:extLst>
              <a:ext uri="{FF2B5EF4-FFF2-40B4-BE49-F238E27FC236}">
                <a16:creationId xmlns:a16="http://schemas.microsoft.com/office/drawing/2014/main" id="{C5C9A759-96FB-4B87-A7EC-AC6CECC2829E}"/>
              </a:ext>
            </a:extLst>
          </p:cNvPr>
          <p:cNvSpPr>
            <a:spLocks noGrp="1"/>
          </p:cNvSpPr>
          <p:nvPr>
            <p:ph type="body" sz="quarter" idx="37" hasCustomPrompt="1"/>
          </p:nvPr>
        </p:nvSpPr>
        <p:spPr>
          <a:xfrm>
            <a:off x="838200" y="3205768"/>
            <a:ext cx="2286000" cy="9144"/>
          </a:xfrm>
          <a:solidFill>
            <a:schemeClr val="tx1"/>
          </a:solidFill>
        </p:spPr>
        <p:txBody>
          <a:bodyPr/>
          <a:lstStyle>
            <a:lvl1pPr marL="0" indent="0" algn="ctr">
              <a:buNone/>
              <a:defRPr>
                <a:solidFill>
                  <a:srgbClr val="211E1C"/>
                </a:solidFill>
              </a:defRPr>
            </a:lvl1pPr>
          </a:lstStyle>
          <a:p>
            <a:pPr lvl="0"/>
            <a:r>
              <a:rPr lang="en-US"/>
              <a:t> </a:t>
            </a:r>
          </a:p>
        </p:txBody>
      </p:sp>
      <p:sp>
        <p:nvSpPr>
          <p:cNvPr id="20" name="Text Placeholder 9">
            <a:extLst>
              <a:ext uri="{FF2B5EF4-FFF2-40B4-BE49-F238E27FC236}">
                <a16:creationId xmlns:a16="http://schemas.microsoft.com/office/drawing/2014/main" id="{7FD9A958-E767-4F5B-86DD-EB725ACB6CFE}"/>
              </a:ext>
            </a:extLst>
          </p:cNvPr>
          <p:cNvSpPr>
            <a:spLocks noGrp="1"/>
          </p:cNvSpPr>
          <p:nvPr>
            <p:ph type="body" sz="quarter" idx="38" hasCustomPrompt="1"/>
          </p:nvPr>
        </p:nvSpPr>
        <p:spPr>
          <a:xfrm>
            <a:off x="8783437" y="4756353"/>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21" name="Text Placeholder 28">
            <a:extLst>
              <a:ext uri="{FF2B5EF4-FFF2-40B4-BE49-F238E27FC236}">
                <a16:creationId xmlns:a16="http://schemas.microsoft.com/office/drawing/2014/main" id="{3E4E8FCC-081A-4AEB-9028-D1B6AD9A8968}"/>
              </a:ext>
            </a:extLst>
          </p:cNvPr>
          <p:cNvSpPr>
            <a:spLocks noGrp="1"/>
          </p:cNvSpPr>
          <p:nvPr>
            <p:ph type="body" sz="quarter" idx="39" hasCustomPrompt="1"/>
          </p:nvPr>
        </p:nvSpPr>
        <p:spPr>
          <a:xfrm>
            <a:off x="8783436" y="4747208"/>
            <a:ext cx="1226120" cy="9144"/>
          </a:xfrm>
          <a:solidFill>
            <a:schemeClr val="tx1"/>
          </a:solidFill>
        </p:spPr>
        <p:txBody>
          <a:bodyPr/>
          <a:lstStyle>
            <a:lvl1pPr marL="0" indent="0" algn="ctr">
              <a:buNone/>
              <a:defRPr/>
            </a:lvl1pPr>
          </a:lstStyle>
          <a:p>
            <a:pPr lvl="0"/>
            <a:r>
              <a:rPr lang="en-US"/>
              <a:t> </a:t>
            </a:r>
          </a:p>
        </p:txBody>
      </p:sp>
      <p:sp>
        <p:nvSpPr>
          <p:cNvPr id="22" name="Text Placeholder 9">
            <a:extLst>
              <a:ext uri="{FF2B5EF4-FFF2-40B4-BE49-F238E27FC236}">
                <a16:creationId xmlns:a16="http://schemas.microsoft.com/office/drawing/2014/main" id="{021736E9-C9DB-419A-A348-2B29198C37E3}"/>
              </a:ext>
            </a:extLst>
          </p:cNvPr>
          <p:cNvSpPr>
            <a:spLocks noGrp="1"/>
          </p:cNvSpPr>
          <p:nvPr>
            <p:ph type="body" sz="quarter" idx="40"/>
          </p:nvPr>
        </p:nvSpPr>
        <p:spPr>
          <a:xfrm>
            <a:off x="8772768" y="4343378"/>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3" name="Text Placeholder 9">
            <a:extLst>
              <a:ext uri="{FF2B5EF4-FFF2-40B4-BE49-F238E27FC236}">
                <a16:creationId xmlns:a16="http://schemas.microsoft.com/office/drawing/2014/main" id="{7C4F93B2-CEBF-43FE-950C-4E3F710DCDFF}"/>
              </a:ext>
            </a:extLst>
          </p:cNvPr>
          <p:cNvSpPr>
            <a:spLocks noGrp="1"/>
          </p:cNvSpPr>
          <p:nvPr>
            <p:ph type="body" sz="quarter" idx="41" hasCustomPrompt="1"/>
          </p:nvPr>
        </p:nvSpPr>
        <p:spPr>
          <a:xfrm>
            <a:off x="5008489" y="4739600"/>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28" name="Text Placeholder 28">
            <a:extLst>
              <a:ext uri="{FF2B5EF4-FFF2-40B4-BE49-F238E27FC236}">
                <a16:creationId xmlns:a16="http://schemas.microsoft.com/office/drawing/2014/main" id="{643E05CE-D1B1-4E34-91AB-BE9EA3FC97AE}"/>
              </a:ext>
            </a:extLst>
          </p:cNvPr>
          <p:cNvSpPr>
            <a:spLocks noGrp="1"/>
          </p:cNvSpPr>
          <p:nvPr>
            <p:ph type="body" sz="quarter" idx="42" hasCustomPrompt="1"/>
          </p:nvPr>
        </p:nvSpPr>
        <p:spPr>
          <a:xfrm>
            <a:off x="5008488" y="4730455"/>
            <a:ext cx="1226120" cy="9144"/>
          </a:xfrm>
          <a:solidFill>
            <a:schemeClr val="tx1"/>
          </a:solidFill>
        </p:spPr>
        <p:txBody>
          <a:bodyPr/>
          <a:lstStyle>
            <a:lvl1pPr marL="0" indent="0" algn="ctr">
              <a:buNone/>
              <a:defRPr/>
            </a:lvl1pPr>
          </a:lstStyle>
          <a:p>
            <a:pPr lvl="0"/>
            <a:r>
              <a:rPr lang="en-US"/>
              <a:t> </a:t>
            </a:r>
          </a:p>
        </p:txBody>
      </p:sp>
      <p:sp>
        <p:nvSpPr>
          <p:cNvPr id="29" name="Text Placeholder 9">
            <a:extLst>
              <a:ext uri="{FF2B5EF4-FFF2-40B4-BE49-F238E27FC236}">
                <a16:creationId xmlns:a16="http://schemas.microsoft.com/office/drawing/2014/main" id="{13D11539-5A32-4E18-B834-0BC85EB4E0CD}"/>
              </a:ext>
            </a:extLst>
          </p:cNvPr>
          <p:cNvSpPr>
            <a:spLocks noGrp="1"/>
          </p:cNvSpPr>
          <p:nvPr>
            <p:ph type="body" sz="quarter" idx="43"/>
          </p:nvPr>
        </p:nvSpPr>
        <p:spPr>
          <a:xfrm>
            <a:off x="4997820" y="4326625"/>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35" name="Text Placeholder 9">
            <a:extLst>
              <a:ext uri="{FF2B5EF4-FFF2-40B4-BE49-F238E27FC236}">
                <a16:creationId xmlns:a16="http://schemas.microsoft.com/office/drawing/2014/main" id="{7837AE5B-83A5-48B2-AC3B-E6231053ABEA}"/>
              </a:ext>
            </a:extLst>
          </p:cNvPr>
          <p:cNvSpPr>
            <a:spLocks noGrp="1"/>
          </p:cNvSpPr>
          <p:nvPr>
            <p:ph type="body" sz="quarter" idx="44" hasCustomPrompt="1"/>
          </p:nvPr>
        </p:nvSpPr>
        <p:spPr>
          <a:xfrm>
            <a:off x="5679173" y="1970753"/>
            <a:ext cx="5567947" cy="1235016"/>
          </a:xfrm>
        </p:spPr>
        <p:txBody>
          <a:bodyPr anchor="b">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Tree>
    <p:extLst>
      <p:ext uri="{BB962C8B-B14F-4D97-AF65-F5344CB8AC3E}">
        <p14:creationId xmlns:p14="http://schemas.microsoft.com/office/powerpoint/2010/main" val="13025820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Triple Content">
    <p:spTree>
      <p:nvGrpSpPr>
        <p:cNvPr id="1" name=""/>
        <p:cNvGrpSpPr/>
        <p:nvPr/>
      </p:nvGrpSpPr>
      <p:grpSpPr>
        <a:xfrm>
          <a:off x="0" y="0"/>
          <a:ext cx="0" cy="0"/>
          <a:chOff x="0" y="0"/>
          <a:chExt cx="0" cy="0"/>
        </a:xfrm>
      </p:grpSpPr>
      <p:sp>
        <p:nvSpPr>
          <p:cNvPr id="25" name="Picture Placeholder 7">
            <a:extLst>
              <a:ext uri="{FF2B5EF4-FFF2-40B4-BE49-F238E27FC236}">
                <a16:creationId xmlns:a16="http://schemas.microsoft.com/office/drawing/2014/main" id="{49E937FF-7ADE-4FA8-A31C-3257A1CFC8C4}"/>
              </a:ext>
            </a:extLst>
          </p:cNvPr>
          <p:cNvSpPr>
            <a:spLocks noGrp="1"/>
          </p:cNvSpPr>
          <p:nvPr>
            <p:ph type="pic" sz="quarter" idx="29" hasCustomPrompt="1"/>
          </p:nvPr>
        </p:nvSpPr>
        <p:spPr>
          <a:xfrm>
            <a:off x="5008488" y="-33225"/>
            <a:ext cx="7183513" cy="3676313"/>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3717015"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16" name="Subtitle 2">
            <a:extLst>
              <a:ext uri="{FF2B5EF4-FFF2-40B4-BE49-F238E27FC236}">
                <a16:creationId xmlns:a16="http://schemas.microsoft.com/office/drawing/2014/main" id="{FC17018F-54D8-4DCC-89F7-23233E159A09}"/>
              </a:ext>
            </a:extLst>
          </p:cNvPr>
          <p:cNvSpPr>
            <a:spLocks noGrp="1"/>
          </p:cNvSpPr>
          <p:nvPr>
            <p:ph type="subTitle" idx="1" hasCustomPrompt="1"/>
          </p:nvPr>
        </p:nvSpPr>
        <p:spPr>
          <a:xfrm>
            <a:off x="838200"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7" name="Text Placeholder 28">
            <a:extLst>
              <a:ext uri="{FF2B5EF4-FFF2-40B4-BE49-F238E27FC236}">
                <a16:creationId xmlns:a16="http://schemas.microsoft.com/office/drawing/2014/main" id="{C5C9A759-96FB-4B87-A7EC-AC6CECC2829E}"/>
              </a:ext>
            </a:extLst>
          </p:cNvPr>
          <p:cNvSpPr>
            <a:spLocks noGrp="1"/>
          </p:cNvSpPr>
          <p:nvPr>
            <p:ph type="body" sz="quarter" idx="37" hasCustomPrompt="1"/>
          </p:nvPr>
        </p:nvSpPr>
        <p:spPr>
          <a:xfrm>
            <a:off x="838200" y="3205768"/>
            <a:ext cx="2286000" cy="9144"/>
          </a:xfrm>
          <a:solidFill>
            <a:schemeClr val="tx1"/>
          </a:solidFill>
        </p:spPr>
        <p:txBody>
          <a:bodyPr/>
          <a:lstStyle>
            <a:lvl1pPr marL="0" indent="0" algn="ctr">
              <a:buNone/>
              <a:defRPr>
                <a:solidFill>
                  <a:srgbClr val="211E1C"/>
                </a:solidFill>
              </a:defRPr>
            </a:lvl1pPr>
          </a:lstStyle>
          <a:p>
            <a:pPr lvl="0"/>
            <a:r>
              <a:rPr lang="en-US"/>
              <a:t> </a:t>
            </a:r>
          </a:p>
        </p:txBody>
      </p:sp>
      <p:sp>
        <p:nvSpPr>
          <p:cNvPr id="20" name="Text Placeholder 9">
            <a:extLst>
              <a:ext uri="{FF2B5EF4-FFF2-40B4-BE49-F238E27FC236}">
                <a16:creationId xmlns:a16="http://schemas.microsoft.com/office/drawing/2014/main" id="{7FD9A958-E767-4F5B-86DD-EB725ACB6CFE}"/>
              </a:ext>
            </a:extLst>
          </p:cNvPr>
          <p:cNvSpPr>
            <a:spLocks noGrp="1"/>
          </p:cNvSpPr>
          <p:nvPr>
            <p:ph type="body" sz="quarter" idx="38" hasCustomPrompt="1"/>
          </p:nvPr>
        </p:nvSpPr>
        <p:spPr>
          <a:xfrm>
            <a:off x="9354312" y="4756353"/>
            <a:ext cx="1887474"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a:t>
            </a:r>
          </a:p>
        </p:txBody>
      </p:sp>
      <p:sp>
        <p:nvSpPr>
          <p:cNvPr id="21" name="Text Placeholder 28">
            <a:extLst>
              <a:ext uri="{FF2B5EF4-FFF2-40B4-BE49-F238E27FC236}">
                <a16:creationId xmlns:a16="http://schemas.microsoft.com/office/drawing/2014/main" id="{3E4E8FCC-081A-4AEB-9028-D1B6AD9A8968}"/>
              </a:ext>
            </a:extLst>
          </p:cNvPr>
          <p:cNvSpPr>
            <a:spLocks noGrp="1"/>
          </p:cNvSpPr>
          <p:nvPr>
            <p:ph type="body" sz="quarter" idx="39" hasCustomPrompt="1"/>
          </p:nvPr>
        </p:nvSpPr>
        <p:spPr>
          <a:xfrm>
            <a:off x="9828372" y="4747208"/>
            <a:ext cx="939354" cy="9144"/>
          </a:xfrm>
          <a:solidFill>
            <a:schemeClr val="tx1"/>
          </a:solidFill>
        </p:spPr>
        <p:txBody>
          <a:bodyPr/>
          <a:lstStyle>
            <a:lvl1pPr marL="0" indent="0" algn="ctr">
              <a:buNone/>
              <a:defRPr/>
            </a:lvl1pPr>
          </a:lstStyle>
          <a:p>
            <a:pPr lvl="0"/>
            <a:r>
              <a:rPr lang="en-US"/>
              <a:t> </a:t>
            </a:r>
          </a:p>
        </p:txBody>
      </p:sp>
      <p:sp>
        <p:nvSpPr>
          <p:cNvPr id="22" name="Text Placeholder 9">
            <a:extLst>
              <a:ext uri="{FF2B5EF4-FFF2-40B4-BE49-F238E27FC236}">
                <a16:creationId xmlns:a16="http://schemas.microsoft.com/office/drawing/2014/main" id="{021736E9-C9DB-419A-A348-2B29198C37E3}"/>
              </a:ext>
            </a:extLst>
          </p:cNvPr>
          <p:cNvSpPr>
            <a:spLocks noGrp="1"/>
          </p:cNvSpPr>
          <p:nvPr>
            <p:ph type="body" sz="quarter" idx="40"/>
          </p:nvPr>
        </p:nvSpPr>
        <p:spPr>
          <a:xfrm>
            <a:off x="9354312" y="4343378"/>
            <a:ext cx="1887474"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6" name="Text Placeholder 9">
            <a:extLst>
              <a:ext uri="{FF2B5EF4-FFF2-40B4-BE49-F238E27FC236}">
                <a16:creationId xmlns:a16="http://schemas.microsoft.com/office/drawing/2014/main" id="{ED350136-ADBC-4BAC-BC75-6F890392F951}"/>
              </a:ext>
            </a:extLst>
          </p:cNvPr>
          <p:cNvSpPr>
            <a:spLocks noGrp="1"/>
          </p:cNvSpPr>
          <p:nvPr>
            <p:ph type="body" sz="quarter" idx="44" hasCustomPrompt="1"/>
          </p:nvPr>
        </p:nvSpPr>
        <p:spPr>
          <a:xfrm>
            <a:off x="838201" y="3838132"/>
            <a:ext cx="3717323" cy="2381693"/>
          </a:xfrm>
        </p:spPr>
        <p:txBody>
          <a:bodyP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27" name="Text Placeholder 9">
            <a:extLst>
              <a:ext uri="{FF2B5EF4-FFF2-40B4-BE49-F238E27FC236}">
                <a16:creationId xmlns:a16="http://schemas.microsoft.com/office/drawing/2014/main" id="{2D050245-6B82-4F44-B717-BF05298DBC31}"/>
              </a:ext>
            </a:extLst>
          </p:cNvPr>
          <p:cNvSpPr>
            <a:spLocks noGrp="1"/>
          </p:cNvSpPr>
          <p:nvPr>
            <p:ph type="body" sz="quarter" idx="45" hasCustomPrompt="1"/>
          </p:nvPr>
        </p:nvSpPr>
        <p:spPr>
          <a:xfrm>
            <a:off x="5008488" y="4756353"/>
            <a:ext cx="1887474"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a:t>
            </a:r>
          </a:p>
        </p:txBody>
      </p:sp>
      <p:sp>
        <p:nvSpPr>
          <p:cNvPr id="30" name="Text Placeholder 28">
            <a:extLst>
              <a:ext uri="{FF2B5EF4-FFF2-40B4-BE49-F238E27FC236}">
                <a16:creationId xmlns:a16="http://schemas.microsoft.com/office/drawing/2014/main" id="{139711DF-66FC-445E-A65E-B0A2D5813E6A}"/>
              </a:ext>
            </a:extLst>
          </p:cNvPr>
          <p:cNvSpPr>
            <a:spLocks noGrp="1"/>
          </p:cNvSpPr>
          <p:nvPr>
            <p:ph type="body" sz="quarter" idx="46" hasCustomPrompt="1"/>
          </p:nvPr>
        </p:nvSpPr>
        <p:spPr>
          <a:xfrm>
            <a:off x="5482548" y="4747208"/>
            <a:ext cx="939354" cy="9144"/>
          </a:xfrm>
          <a:solidFill>
            <a:schemeClr val="tx1"/>
          </a:solidFill>
        </p:spPr>
        <p:txBody>
          <a:bodyPr/>
          <a:lstStyle>
            <a:lvl1pPr marL="0" indent="0" algn="ctr">
              <a:buNone/>
              <a:defRPr/>
            </a:lvl1pPr>
          </a:lstStyle>
          <a:p>
            <a:pPr lvl="0"/>
            <a:r>
              <a:rPr lang="en-US"/>
              <a:t> </a:t>
            </a:r>
          </a:p>
        </p:txBody>
      </p:sp>
      <p:sp>
        <p:nvSpPr>
          <p:cNvPr id="31" name="Text Placeholder 9">
            <a:extLst>
              <a:ext uri="{FF2B5EF4-FFF2-40B4-BE49-F238E27FC236}">
                <a16:creationId xmlns:a16="http://schemas.microsoft.com/office/drawing/2014/main" id="{D8E815EA-AF5F-4CD5-9117-45A88FA97B7B}"/>
              </a:ext>
            </a:extLst>
          </p:cNvPr>
          <p:cNvSpPr>
            <a:spLocks noGrp="1"/>
          </p:cNvSpPr>
          <p:nvPr>
            <p:ph type="body" sz="quarter" idx="47"/>
          </p:nvPr>
        </p:nvSpPr>
        <p:spPr>
          <a:xfrm>
            <a:off x="5008488" y="4343378"/>
            <a:ext cx="1887474"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32" name="Text Placeholder 9">
            <a:extLst>
              <a:ext uri="{FF2B5EF4-FFF2-40B4-BE49-F238E27FC236}">
                <a16:creationId xmlns:a16="http://schemas.microsoft.com/office/drawing/2014/main" id="{C443EE66-D8FF-4088-8CE2-0A5CA51DD0B9}"/>
              </a:ext>
            </a:extLst>
          </p:cNvPr>
          <p:cNvSpPr>
            <a:spLocks noGrp="1"/>
          </p:cNvSpPr>
          <p:nvPr>
            <p:ph type="body" sz="quarter" idx="48" hasCustomPrompt="1"/>
          </p:nvPr>
        </p:nvSpPr>
        <p:spPr>
          <a:xfrm>
            <a:off x="7181400" y="4756353"/>
            <a:ext cx="1887474"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a:t>
            </a:r>
          </a:p>
        </p:txBody>
      </p:sp>
      <p:sp>
        <p:nvSpPr>
          <p:cNvPr id="33" name="Text Placeholder 28">
            <a:extLst>
              <a:ext uri="{FF2B5EF4-FFF2-40B4-BE49-F238E27FC236}">
                <a16:creationId xmlns:a16="http://schemas.microsoft.com/office/drawing/2014/main" id="{43262209-E7D7-4DA0-8BCD-130C8B4771F9}"/>
              </a:ext>
            </a:extLst>
          </p:cNvPr>
          <p:cNvSpPr>
            <a:spLocks noGrp="1"/>
          </p:cNvSpPr>
          <p:nvPr>
            <p:ph type="body" sz="quarter" idx="49" hasCustomPrompt="1"/>
          </p:nvPr>
        </p:nvSpPr>
        <p:spPr>
          <a:xfrm>
            <a:off x="7655460" y="4747208"/>
            <a:ext cx="939354" cy="9144"/>
          </a:xfrm>
          <a:solidFill>
            <a:schemeClr val="tx1"/>
          </a:solidFill>
        </p:spPr>
        <p:txBody>
          <a:bodyPr/>
          <a:lstStyle>
            <a:lvl1pPr marL="0" indent="0" algn="ctr">
              <a:buNone/>
              <a:defRPr/>
            </a:lvl1pPr>
          </a:lstStyle>
          <a:p>
            <a:pPr lvl="0"/>
            <a:r>
              <a:rPr lang="en-US"/>
              <a:t> </a:t>
            </a:r>
          </a:p>
        </p:txBody>
      </p:sp>
      <p:sp>
        <p:nvSpPr>
          <p:cNvPr id="38" name="Text Placeholder 9">
            <a:extLst>
              <a:ext uri="{FF2B5EF4-FFF2-40B4-BE49-F238E27FC236}">
                <a16:creationId xmlns:a16="http://schemas.microsoft.com/office/drawing/2014/main" id="{3B064235-F48E-406D-80FD-E5401D0B3472}"/>
              </a:ext>
            </a:extLst>
          </p:cNvPr>
          <p:cNvSpPr>
            <a:spLocks noGrp="1"/>
          </p:cNvSpPr>
          <p:nvPr>
            <p:ph type="body" sz="quarter" idx="50"/>
          </p:nvPr>
        </p:nvSpPr>
        <p:spPr>
          <a:xfrm>
            <a:off x="7181400" y="4343378"/>
            <a:ext cx="1887474"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1029738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Triple Content">
    <p:spTree>
      <p:nvGrpSpPr>
        <p:cNvPr id="1" name=""/>
        <p:cNvGrpSpPr/>
        <p:nvPr/>
      </p:nvGrpSpPr>
      <p:grpSpPr>
        <a:xfrm>
          <a:off x="0" y="0"/>
          <a:ext cx="0" cy="0"/>
          <a:chOff x="0" y="0"/>
          <a:chExt cx="0" cy="0"/>
        </a:xfrm>
      </p:grpSpPr>
      <p:sp>
        <p:nvSpPr>
          <p:cNvPr id="25" name="Picture Placeholder 7">
            <a:extLst>
              <a:ext uri="{FF2B5EF4-FFF2-40B4-BE49-F238E27FC236}">
                <a16:creationId xmlns:a16="http://schemas.microsoft.com/office/drawing/2014/main" id="{49E937FF-7ADE-4FA8-A31C-3257A1CFC8C4}"/>
              </a:ext>
            </a:extLst>
          </p:cNvPr>
          <p:cNvSpPr>
            <a:spLocks noGrp="1"/>
          </p:cNvSpPr>
          <p:nvPr>
            <p:ph type="pic" sz="quarter" idx="29" hasCustomPrompt="1"/>
          </p:nvPr>
        </p:nvSpPr>
        <p:spPr>
          <a:xfrm>
            <a:off x="838200" y="2220452"/>
            <a:ext cx="2286000" cy="2286000"/>
          </a:xfrm>
          <a:solidFill>
            <a:srgbClr val="FF0000"/>
          </a:solidFill>
        </p:spPr>
        <p:txBody>
          <a:bodyPr anchor="ctr">
            <a:normAutofit/>
          </a:bodyPr>
          <a:lstStyle>
            <a:lvl1pPr marL="0" indent="0" algn="ctr">
              <a:buNone/>
              <a:defRPr sz="1400"/>
            </a:lvl1pPr>
          </a:lstStyle>
          <a:p>
            <a:r>
              <a:rPr lang="en-US"/>
              <a:t>CLICK ICON TO ADD PICTURE</a:t>
            </a:r>
          </a:p>
          <a:p>
            <a:r>
              <a:rPr lang="en-US"/>
              <a:t>↓</a:t>
            </a:r>
          </a:p>
          <a:p>
            <a:endParaRPr lang="en-US"/>
          </a:p>
          <a:p>
            <a:endParaRPr lang="en-US"/>
          </a:p>
          <a:p>
            <a:endParaRPr lang="en-US"/>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4237493" y="1122364"/>
            <a:ext cx="3717015" cy="729516"/>
          </a:xfrm>
        </p:spPr>
        <p:txBody>
          <a:bodyPr wrap="square" anchor="b">
            <a:normAutofit/>
          </a:bodyPr>
          <a:lstStyle>
            <a:lvl1pPr algn="ctr">
              <a:defRPr sz="3200" cap="all" baseline="0">
                <a:solidFill>
                  <a:srgbClr val="211E1C"/>
                </a:solidFill>
                <a:latin typeface="Oswald" panose="02000503000000000000" pitchFamily="2" charset="0"/>
              </a:defRPr>
            </a:lvl1pPr>
          </a:lstStyle>
          <a:p>
            <a:r>
              <a:rPr lang="en-US"/>
              <a:t>Slide title</a:t>
            </a:r>
          </a:p>
        </p:txBody>
      </p:sp>
      <p:sp>
        <p:nvSpPr>
          <p:cNvPr id="27" name="Text Placeholder 9">
            <a:extLst>
              <a:ext uri="{FF2B5EF4-FFF2-40B4-BE49-F238E27FC236}">
                <a16:creationId xmlns:a16="http://schemas.microsoft.com/office/drawing/2014/main" id="{2D050245-6B82-4F44-B717-BF05298DBC31}"/>
              </a:ext>
            </a:extLst>
          </p:cNvPr>
          <p:cNvSpPr>
            <a:spLocks noGrp="1"/>
          </p:cNvSpPr>
          <p:nvPr>
            <p:ph type="body" sz="quarter" idx="45" hasCustomPrompt="1"/>
          </p:nvPr>
        </p:nvSpPr>
        <p:spPr>
          <a:xfrm>
            <a:off x="838200" y="4937693"/>
            <a:ext cx="2286000"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0" name="Text Placeholder 28">
            <a:extLst>
              <a:ext uri="{FF2B5EF4-FFF2-40B4-BE49-F238E27FC236}">
                <a16:creationId xmlns:a16="http://schemas.microsoft.com/office/drawing/2014/main" id="{139711DF-66FC-445E-A65E-B0A2D5813E6A}"/>
              </a:ext>
            </a:extLst>
          </p:cNvPr>
          <p:cNvSpPr>
            <a:spLocks noGrp="1"/>
          </p:cNvSpPr>
          <p:nvPr>
            <p:ph type="body" sz="quarter" idx="46" hasCustomPrompt="1"/>
          </p:nvPr>
        </p:nvSpPr>
        <p:spPr>
          <a:xfrm>
            <a:off x="1504908" y="4928548"/>
            <a:ext cx="939354" cy="9144"/>
          </a:xfrm>
          <a:solidFill>
            <a:schemeClr val="tx1"/>
          </a:solidFill>
        </p:spPr>
        <p:txBody>
          <a:bodyPr/>
          <a:lstStyle>
            <a:lvl1pPr marL="0" indent="0" algn="ctr">
              <a:buNone/>
              <a:defRPr/>
            </a:lvl1pPr>
          </a:lstStyle>
          <a:p>
            <a:pPr lvl="0"/>
            <a:r>
              <a:rPr lang="en-US"/>
              <a:t> </a:t>
            </a:r>
          </a:p>
        </p:txBody>
      </p:sp>
      <p:sp>
        <p:nvSpPr>
          <p:cNvPr id="31" name="Text Placeholder 9">
            <a:extLst>
              <a:ext uri="{FF2B5EF4-FFF2-40B4-BE49-F238E27FC236}">
                <a16:creationId xmlns:a16="http://schemas.microsoft.com/office/drawing/2014/main" id="{D8E815EA-AF5F-4CD5-9117-45A88FA97B7B}"/>
              </a:ext>
            </a:extLst>
          </p:cNvPr>
          <p:cNvSpPr>
            <a:spLocks noGrp="1"/>
          </p:cNvSpPr>
          <p:nvPr>
            <p:ph type="body" sz="quarter" idx="47"/>
          </p:nvPr>
        </p:nvSpPr>
        <p:spPr>
          <a:xfrm>
            <a:off x="838200" y="4524718"/>
            <a:ext cx="2286000"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8" name="Picture Placeholder 7">
            <a:extLst>
              <a:ext uri="{FF2B5EF4-FFF2-40B4-BE49-F238E27FC236}">
                <a16:creationId xmlns:a16="http://schemas.microsoft.com/office/drawing/2014/main" id="{77D8B46E-8259-4271-AA8E-D962203FCE8A}"/>
              </a:ext>
            </a:extLst>
          </p:cNvPr>
          <p:cNvSpPr>
            <a:spLocks noGrp="1"/>
          </p:cNvSpPr>
          <p:nvPr>
            <p:ph type="pic" sz="quarter" idx="48" hasCustomPrompt="1"/>
          </p:nvPr>
        </p:nvSpPr>
        <p:spPr>
          <a:xfrm>
            <a:off x="4953000" y="2220451"/>
            <a:ext cx="2286000" cy="2286000"/>
          </a:xfrm>
          <a:solidFill>
            <a:srgbClr val="FF0000"/>
          </a:solidFill>
        </p:spPr>
        <p:txBody>
          <a:bodyPr anchor="ctr">
            <a:normAutofit/>
          </a:bodyPr>
          <a:lstStyle>
            <a:lvl1pPr marL="0" indent="0" algn="ctr">
              <a:buNone/>
              <a:defRPr sz="1400"/>
            </a:lvl1pPr>
          </a:lstStyle>
          <a:p>
            <a:r>
              <a:rPr lang="en-US"/>
              <a:t>CLICK ICON TO ADD PICTURE</a:t>
            </a:r>
          </a:p>
          <a:p>
            <a:r>
              <a:rPr lang="en-US"/>
              <a:t>↓</a:t>
            </a:r>
          </a:p>
          <a:p>
            <a:endParaRPr lang="en-US"/>
          </a:p>
          <a:p>
            <a:endParaRPr lang="en-US"/>
          </a:p>
          <a:p>
            <a:endParaRPr lang="en-US"/>
          </a:p>
        </p:txBody>
      </p:sp>
      <p:sp>
        <p:nvSpPr>
          <p:cNvPr id="19" name="Text Placeholder 9">
            <a:extLst>
              <a:ext uri="{FF2B5EF4-FFF2-40B4-BE49-F238E27FC236}">
                <a16:creationId xmlns:a16="http://schemas.microsoft.com/office/drawing/2014/main" id="{80FF11FC-CFC1-4654-9EB4-CA728872171A}"/>
              </a:ext>
            </a:extLst>
          </p:cNvPr>
          <p:cNvSpPr>
            <a:spLocks noGrp="1"/>
          </p:cNvSpPr>
          <p:nvPr>
            <p:ph type="body" sz="quarter" idx="49" hasCustomPrompt="1"/>
          </p:nvPr>
        </p:nvSpPr>
        <p:spPr>
          <a:xfrm>
            <a:off x="4953000" y="4937692"/>
            <a:ext cx="2286000"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23" name="Text Placeholder 28">
            <a:extLst>
              <a:ext uri="{FF2B5EF4-FFF2-40B4-BE49-F238E27FC236}">
                <a16:creationId xmlns:a16="http://schemas.microsoft.com/office/drawing/2014/main" id="{E74ADFAA-45F2-4E76-86F8-C46F17EA21B6}"/>
              </a:ext>
            </a:extLst>
          </p:cNvPr>
          <p:cNvSpPr>
            <a:spLocks noGrp="1"/>
          </p:cNvSpPr>
          <p:nvPr>
            <p:ph type="body" sz="quarter" idx="50" hasCustomPrompt="1"/>
          </p:nvPr>
        </p:nvSpPr>
        <p:spPr>
          <a:xfrm>
            <a:off x="5619708" y="4928547"/>
            <a:ext cx="939354" cy="9144"/>
          </a:xfrm>
          <a:solidFill>
            <a:schemeClr val="tx1"/>
          </a:solidFill>
        </p:spPr>
        <p:txBody>
          <a:bodyPr/>
          <a:lstStyle>
            <a:lvl1pPr marL="0" indent="0" algn="ctr">
              <a:buNone/>
              <a:defRPr/>
            </a:lvl1pPr>
          </a:lstStyle>
          <a:p>
            <a:pPr lvl="0"/>
            <a:r>
              <a:rPr lang="en-US"/>
              <a:t> </a:t>
            </a:r>
          </a:p>
        </p:txBody>
      </p:sp>
      <p:sp>
        <p:nvSpPr>
          <p:cNvPr id="24" name="Text Placeholder 9">
            <a:extLst>
              <a:ext uri="{FF2B5EF4-FFF2-40B4-BE49-F238E27FC236}">
                <a16:creationId xmlns:a16="http://schemas.microsoft.com/office/drawing/2014/main" id="{D557B574-3666-4F4A-A2E7-44D601CC1B0F}"/>
              </a:ext>
            </a:extLst>
          </p:cNvPr>
          <p:cNvSpPr>
            <a:spLocks noGrp="1"/>
          </p:cNvSpPr>
          <p:nvPr>
            <p:ph type="body" sz="quarter" idx="51"/>
          </p:nvPr>
        </p:nvSpPr>
        <p:spPr>
          <a:xfrm>
            <a:off x="4953000" y="4524717"/>
            <a:ext cx="2286000"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8" name="Picture Placeholder 7">
            <a:extLst>
              <a:ext uri="{FF2B5EF4-FFF2-40B4-BE49-F238E27FC236}">
                <a16:creationId xmlns:a16="http://schemas.microsoft.com/office/drawing/2014/main" id="{8F983E0C-1851-4567-AD52-EA61D5A8AAE6}"/>
              </a:ext>
            </a:extLst>
          </p:cNvPr>
          <p:cNvSpPr>
            <a:spLocks noGrp="1"/>
          </p:cNvSpPr>
          <p:nvPr>
            <p:ph type="pic" sz="quarter" idx="52" hasCustomPrompt="1"/>
          </p:nvPr>
        </p:nvSpPr>
        <p:spPr>
          <a:xfrm>
            <a:off x="9067800" y="2220451"/>
            <a:ext cx="2286000" cy="2286000"/>
          </a:xfrm>
          <a:solidFill>
            <a:srgbClr val="FF0000"/>
          </a:solidFill>
        </p:spPr>
        <p:txBody>
          <a:bodyPr anchor="ctr">
            <a:normAutofit/>
          </a:bodyPr>
          <a:lstStyle>
            <a:lvl1pPr marL="0" indent="0" algn="ctr">
              <a:buNone/>
              <a:defRPr sz="1400"/>
            </a:lvl1pPr>
          </a:lstStyle>
          <a:p>
            <a:r>
              <a:rPr lang="en-US"/>
              <a:t>CLICK ICON TO ADD PICTURE</a:t>
            </a:r>
          </a:p>
          <a:p>
            <a:r>
              <a:rPr lang="en-US"/>
              <a:t>↓</a:t>
            </a:r>
          </a:p>
          <a:p>
            <a:endParaRPr lang="en-US"/>
          </a:p>
          <a:p>
            <a:endParaRPr lang="en-US"/>
          </a:p>
          <a:p>
            <a:endParaRPr lang="en-US"/>
          </a:p>
        </p:txBody>
      </p:sp>
      <p:sp>
        <p:nvSpPr>
          <p:cNvPr id="29" name="Text Placeholder 9">
            <a:extLst>
              <a:ext uri="{FF2B5EF4-FFF2-40B4-BE49-F238E27FC236}">
                <a16:creationId xmlns:a16="http://schemas.microsoft.com/office/drawing/2014/main" id="{89F46E04-C53E-49B6-B986-06B55A85501B}"/>
              </a:ext>
            </a:extLst>
          </p:cNvPr>
          <p:cNvSpPr>
            <a:spLocks noGrp="1"/>
          </p:cNvSpPr>
          <p:nvPr>
            <p:ph type="body" sz="quarter" idx="53" hasCustomPrompt="1"/>
          </p:nvPr>
        </p:nvSpPr>
        <p:spPr>
          <a:xfrm>
            <a:off x="9067800" y="4937692"/>
            <a:ext cx="2286000"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5" name="Text Placeholder 28">
            <a:extLst>
              <a:ext uri="{FF2B5EF4-FFF2-40B4-BE49-F238E27FC236}">
                <a16:creationId xmlns:a16="http://schemas.microsoft.com/office/drawing/2014/main" id="{03A3F715-1F15-46C7-84EB-7FF2B538B3C8}"/>
              </a:ext>
            </a:extLst>
          </p:cNvPr>
          <p:cNvSpPr>
            <a:spLocks noGrp="1"/>
          </p:cNvSpPr>
          <p:nvPr>
            <p:ph type="body" sz="quarter" idx="54" hasCustomPrompt="1"/>
          </p:nvPr>
        </p:nvSpPr>
        <p:spPr>
          <a:xfrm>
            <a:off x="9734508" y="4928547"/>
            <a:ext cx="939354" cy="9144"/>
          </a:xfrm>
          <a:solidFill>
            <a:schemeClr val="tx1"/>
          </a:solidFill>
        </p:spPr>
        <p:txBody>
          <a:bodyPr/>
          <a:lstStyle>
            <a:lvl1pPr marL="0" indent="0" algn="ctr">
              <a:buNone/>
              <a:defRPr/>
            </a:lvl1pPr>
          </a:lstStyle>
          <a:p>
            <a:pPr lvl="0"/>
            <a:r>
              <a:rPr lang="en-US"/>
              <a:t> </a:t>
            </a:r>
          </a:p>
        </p:txBody>
      </p:sp>
      <p:sp>
        <p:nvSpPr>
          <p:cNvPr id="36" name="Text Placeholder 9">
            <a:extLst>
              <a:ext uri="{FF2B5EF4-FFF2-40B4-BE49-F238E27FC236}">
                <a16:creationId xmlns:a16="http://schemas.microsoft.com/office/drawing/2014/main" id="{EE9A5C69-F171-479A-8AAE-72A3C4C84E9D}"/>
              </a:ext>
            </a:extLst>
          </p:cNvPr>
          <p:cNvSpPr>
            <a:spLocks noGrp="1"/>
          </p:cNvSpPr>
          <p:nvPr>
            <p:ph type="body" sz="quarter" idx="55"/>
          </p:nvPr>
        </p:nvSpPr>
        <p:spPr>
          <a:xfrm>
            <a:off x="9067800" y="4524717"/>
            <a:ext cx="2286000"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11485361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Quad Content">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F94D2B1D-9C4B-447F-A2D4-368B8B647107}"/>
              </a:ext>
            </a:extLst>
          </p:cNvPr>
          <p:cNvSpPr>
            <a:spLocks noGrp="1"/>
          </p:cNvSpPr>
          <p:nvPr>
            <p:ph type="subTitle" idx="1" hasCustomPrompt="1"/>
          </p:nvPr>
        </p:nvSpPr>
        <p:spPr>
          <a:xfrm>
            <a:off x="6096000"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9" name="Picture Placeholder 7">
            <a:extLst>
              <a:ext uri="{FF2B5EF4-FFF2-40B4-BE49-F238E27FC236}">
                <a16:creationId xmlns:a16="http://schemas.microsoft.com/office/drawing/2014/main" id="{68AED937-18DC-4160-B0AB-7FB6A9649077}"/>
              </a:ext>
            </a:extLst>
          </p:cNvPr>
          <p:cNvSpPr>
            <a:spLocks noGrp="1"/>
          </p:cNvSpPr>
          <p:nvPr>
            <p:ph type="pic" sz="quarter" idx="29" hasCustomPrompt="1"/>
          </p:nvPr>
        </p:nvSpPr>
        <p:spPr>
          <a:xfrm>
            <a:off x="0" y="841248"/>
            <a:ext cx="5173938" cy="5376672"/>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6106668" y="1122364"/>
            <a:ext cx="4592954"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21" name="Text Placeholder 9">
            <a:extLst>
              <a:ext uri="{FF2B5EF4-FFF2-40B4-BE49-F238E27FC236}">
                <a16:creationId xmlns:a16="http://schemas.microsoft.com/office/drawing/2014/main" id="{356FEFFE-F255-40AC-AFD4-C98C54338E61}"/>
              </a:ext>
            </a:extLst>
          </p:cNvPr>
          <p:cNvSpPr>
            <a:spLocks noGrp="1"/>
          </p:cNvSpPr>
          <p:nvPr>
            <p:ph type="body" sz="quarter" idx="20" hasCustomPrompt="1"/>
          </p:nvPr>
        </p:nvSpPr>
        <p:spPr>
          <a:xfrm>
            <a:off x="6096000" y="3586870"/>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a:t>
            </a:r>
            <a:r>
              <a:rPr lang="en-US"/>
              <a:t>.</a:t>
            </a:r>
          </a:p>
        </p:txBody>
      </p:sp>
      <p:sp>
        <p:nvSpPr>
          <p:cNvPr id="22" name="Text Placeholder 28">
            <a:extLst>
              <a:ext uri="{FF2B5EF4-FFF2-40B4-BE49-F238E27FC236}">
                <a16:creationId xmlns:a16="http://schemas.microsoft.com/office/drawing/2014/main" id="{9E50DE59-B518-44E1-AE3C-4A0179216A46}"/>
              </a:ext>
            </a:extLst>
          </p:cNvPr>
          <p:cNvSpPr>
            <a:spLocks noGrp="1"/>
          </p:cNvSpPr>
          <p:nvPr>
            <p:ph type="body" sz="quarter" idx="22" hasCustomPrompt="1"/>
          </p:nvPr>
        </p:nvSpPr>
        <p:spPr>
          <a:xfrm>
            <a:off x="6096000" y="3577725"/>
            <a:ext cx="1226120" cy="9144"/>
          </a:xfrm>
          <a:solidFill>
            <a:schemeClr val="tx1"/>
          </a:solidFill>
        </p:spPr>
        <p:txBody>
          <a:bodyPr/>
          <a:lstStyle>
            <a:lvl1pPr marL="0" indent="0" algn="ctr">
              <a:buNone/>
              <a:defRPr/>
            </a:lvl1pPr>
          </a:lstStyle>
          <a:p>
            <a:pPr lvl="0"/>
            <a:r>
              <a:rPr lang="en-US"/>
              <a:t> </a:t>
            </a:r>
          </a:p>
        </p:txBody>
      </p:sp>
      <p:sp>
        <p:nvSpPr>
          <p:cNvPr id="23" name="Text Placeholder 9">
            <a:extLst>
              <a:ext uri="{FF2B5EF4-FFF2-40B4-BE49-F238E27FC236}">
                <a16:creationId xmlns:a16="http://schemas.microsoft.com/office/drawing/2014/main" id="{0E633B22-4C79-498E-84DE-F811FE201F66}"/>
              </a:ext>
            </a:extLst>
          </p:cNvPr>
          <p:cNvSpPr>
            <a:spLocks noGrp="1"/>
          </p:cNvSpPr>
          <p:nvPr>
            <p:ph type="body" sz="quarter" idx="30"/>
          </p:nvPr>
        </p:nvSpPr>
        <p:spPr>
          <a:xfrm>
            <a:off x="6096000" y="3173895"/>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8" name="Text Placeholder 9">
            <a:extLst>
              <a:ext uri="{FF2B5EF4-FFF2-40B4-BE49-F238E27FC236}">
                <a16:creationId xmlns:a16="http://schemas.microsoft.com/office/drawing/2014/main" id="{748AF836-660F-4C6D-9912-1100A9EA1810}"/>
              </a:ext>
            </a:extLst>
          </p:cNvPr>
          <p:cNvSpPr>
            <a:spLocks noGrp="1"/>
          </p:cNvSpPr>
          <p:nvPr>
            <p:ph type="body" sz="quarter" idx="31" hasCustomPrompt="1"/>
          </p:nvPr>
        </p:nvSpPr>
        <p:spPr>
          <a:xfrm>
            <a:off x="9278978" y="3586869"/>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a:t>
            </a:r>
            <a:r>
              <a:rPr lang="en-US"/>
              <a:t>.</a:t>
            </a:r>
          </a:p>
        </p:txBody>
      </p:sp>
      <p:sp>
        <p:nvSpPr>
          <p:cNvPr id="29" name="Text Placeholder 28">
            <a:extLst>
              <a:ext uri="{FF2B5EF4-FFF2-40B4-BE49-F238E27FC236}">
                <a16:creationId xmlns:a16="http://schemas.microsoft.com/office/drawing/2014/main" id="{846140BB-22CD-433D-915A-130E39D53F6A}"/>
              </a:ext>
            </a:extLst>
          </p:cNvPr>
          <p:cNvSpPr>
            <a:spLocks noGrp="1"/>
          </p:cNvSpPr>
          <p:nvPr>
            <p:ph type="body" sz="quarter" idx="32" hasCustomPrompt="1"/>
          </p:nvPr>
        </p:nvSpPr>
        <p:spPr>
          <a:xfrm>
            <a:off x="9278978" y="3577724"/>
            <a:ext cx="1226120" cy="9144"/>
          </a:xfrm>
          <a:solidFill>
            <a:schemeClr val="tx1"/>
          </a:solidFill>
        </p:spPr>
        <p:txBody>
          <a:bodyPr/>
          <a:lstStyle>
            <a:lvl1pPr marL="0" indent="0" algn="ctr">
              <a:buNone/>
              <a:defRPr/>
            </a:lvl1pPr>
          </a:lstStyle>
          <a:p>
            <a:pPr lvl="0"/>
            <a:r>
              <a:rPr lang="en-US"/>
              <a:t> </a:t>
            </a:r>
          </a:p>
        </p:txBody>
      </p:sp>
      <p:sp>
        <p:nvSpPr>
          <p:cNvPr id="30" name="Text Placeholder 9">
            <a:extLst>
              <a:ext uri="{FF2B5EF4-FFF2-40B4-BE49-F238E27FC236}">
                <a16:creationId xmlns:a16="http://schemas.microsoft.com/office/drawing/2014/main" id="{4AA9F7F8-E1AE-413B-A181-396432E50420}"/>
              </a:ext>
            </a:extLst>
          </p:cNvPr>
          <p:cNvSpPr>
            <a:spLocks noGrp="1"/>
          </p:cNvSpPr>
          <p:nvPr>
            <p:ph type="body" sz="quarter" idx="33"/>
          </p:nvPr>
        </p:nvSpPr>
        <p:spPr>
          <a:xfrm>
            <a:off x="9278978" y="3173894"/>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35" name="Text Placeholder 9">
            <a:extLst>
              <a:ext uri="{FF2B5EF4-FFF2-40B4-BE49-F238E27FC236}">
                <a16:creationId xmlns:a16="http://schemas.microsoft.com/office/drawing/2014/main" id="{9A5D76E8-DBC2-43C8-A96A-3D395F60F5EB}"/>
              </a:ext>
            </a:extLst>
          </p:cNvPr>
          <p:cNvSpPr>
            <a:spLocks noGrp="1"/>
          </p:cNvSpPr>
          <p:nvPr>
            <p:ph type="body" sz="quarter" idx="34" hasCustomPrompt="1"/>
          </p:nvPr>
        </p:nvSpPr>
        <p:spPr>
          <a:xfrm>
            <a:off x="6096000" y="5167834"/>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a:t>
            </a:r>
            <a:r>
              <a:rPr lang="en-US"/>
              <a:t>.</a:t>
            </a:r>
          </a:p>
        </p:txBody>
      </p:sp>
      <p:sp>
        <p:nvSpPr>
          <p:cNvPr id="38" name="Text Placeholder 28">
            <a:extLst>
              <a:ext uri="{FF2B5EF4-FFF2-40B4-BE49-F238E27FC236}">
                <a16:creationId xmlns:a16="http://schemas.microsoft.com/office/drawing/2014/main" id="{AE34A1AE-4C63-4DDE-9C62-76EA1A08146D}"/>
              </a:ext>
            </a:extLst>
          </p:cNvPr>
          <p:cNvSpPr>
            <a:spLocks noGrp="1"/>
          </p:cNvSpPr>
          <p:nvPr>
            <p:ph type="body" sz="quarter" idx="35" hasCustomPrompt="1"/>
          </p:nvPr>
        </p:nvSpPr>
        <p:spPr>
          <a:xfrm>
            <a:off x="6096000" y="5158689"/>
            <a:ext cx="1226120" cy="9144"/>
          </a:xfrm>
          <a:solidFill>
            <a:schemeClr val="tx1"/>
          </a:solidFill>
        </p:spPr>
        <p:txBody>
          <a:bodyPr/>
          <a:lstStyle>
            <a:lvl1pPr marL="0" indent="0" algn="ctr">
              <a:buNone/>
              <a:defRPr/>
            </a:lvl1pPr>
          </a:lstStyle>
          <a:p>
            <a:pPr lvl="0"/>
            <a:r>
              <a:rPr lang="en-US"/>
              <a:t> </a:t>
            </a:r>
          </a:p>
        </p:txBody>
      </p:sp>
      <p:sp>
        <p:nvSpPr>
          <p:cNvPr id="39" name="Text Placeholder 9">
            <a:extLst>
              <a:ext uri="{FF2B5EF4-FFF2-40B4-BE49-F238E27FC236}">
                <a16:creationId xmlns:a16="http://schemas.microsoft.com/office/drawing/2014/main" id="{520942F8-6B6E-488A-8FF4-6B6FD23CA681}"/>
              </a:ext>
            </a:extLst>
          </p:cNvPr>
          <p:cNvSpPr>
            <a:spLocks noGrp="1"/>
          </p:cNvSpPr>
          <p:nvPr>
            <p:ph type="body" sz="quarter" idx="36"/>
          </p:nvPr>
        </p:nvSpPr>
        <p:spPr>
          <a:xfrm>
            <a:off x="6096000" y="4754859"/>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40" name="Text Placeholder 9">
            <a:extLst>
              <a:ext uri="{FF2B5EF4-FFF2-40B4-BE49-F238E27FC236}">
                <a16:creationId xmlns:a16="http://schemas.microsoft.com/office/drawing/2014/main" id="{81F38C44-B3CB-470D-981D-7884A24FAB5C}"/>
              </a:ext>
            </a:extLst>
          </p:cNvPr>
          <p:cNvSpPr>
            <a:spLocks noGrp="1"/>
          </p:cNvSpPr>
          <p:nvPr>
            <p:ph type="body" sz="quarter" idx="37" hasCustomPrompt="1"/>
          </p:nvPr>
        </p:nvSpPr>
        <p:spPr>
          <a:xfrm>
            <a:off x="9278978" y="5167833"/>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a:t>
            </a:r>
            <a:r>
              <a:rPr lang="en-US"/>
              <a:t>.</a:t>
            </a:r>
          </a:p>
        </p:txBody>
      </p:sp>
      <p:sp>
        <p:nvSpPr>
          <p:cNvPr id="41" name="Text Placeholder 28">
            <a:extLst>
              <a:ext uri="{FF2B5EF4-FFF2-40B4-BE49-F238E27FC236}">
                <a16:creationId xmlns:a16="http://schemas.microsoft.com/office/drawing/2014/main" id="{56CA4FB9-1AB7-41FF-907B-CD2639C4087A}"/>
              </a:ext>
            </a:extLst>
          </p:cNvPr>
          <p:cNvSpPr>
            <a:spLocks noGrp="1"/>
          </p:cNvSpPr>
          <p:nvPr>
            <p:ph type="body" sz="quarter" idx="38" hasCustomPrompt="1"/>
          </p:nvPr>
        </p:nvSpPr>
        <p:spPr>
          <a:xfrm>
            <a:off x="9278978" y="5158688"/>
            <a:ext cx="1226120" cy="9144"/>
          </a:xfrm>
          <a:solidFill>
            <a:schemeClr val="tx1"/>
          </a:solidFill>
        </p:spPr>
        <p:txBody>
          <a:bodyPr/>
          <a:lstStyle>
            <a:lvl1pPr marL="0" indent="0" algn="ctr">
              <a:buNone/>
              <a:defRPr/>
            </a:lvl1pPr>
          </a:lstStyle>
          <a:p>
            <a:pPr lvl="0"/>
            <a:r>
              <a:rPr lang="en-US"/>
              <a:t> </a:t>
            </a:r>
          </a:p>
        </p:txBody>
      </p:sp>
      <p:sp>
        <p:nvSpPr>
          <p:cNvPr id="42" name="Text Placeholder 9">
            <a:extLst>
              <a:ext uri="{FF2B5EF4-FFF2-40B4-BE49-F238E27FC236}">
                <a16:creationId xmlns:a16="http://schemas.microsoft.com/office/drawing/2014/main" id="{6EE5D099-B2F9-44A5-814B-0FD85D508CCE}"/>
              </a:ext>
            </a:extLst>
          </p:cNvPr>
          <p:cNvSpPr>
            <a:spLocks noGrp="1"/>
          </p:cNvSpPr>
          <p:nvPr>
            <p:ph type="body" sz="quarter" idx="39"/>
          </p:nvPr>
        </p:nvSpPr>
        <p:spPr>
          <a:xfrm>
            <a:off x="9278978" y="4754858"/>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734633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7" name="Picture 6" descr="A pile of rice&#10;&#10;Description automatically generated">
            <a:extLst>
              <a:ext uri="{FF2B5EF4-FFF2-40B4-BE49-F238E27FC236}">
                <a16:creationId xmlns:a16="http://schemas.microsoft.com/office/drawing/2014/main" id="{FE744ADB-2A98-433C-9153-1A0AEC299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1250" b="31250"/>
          <a:stretch/>
        </p:blipFill>
        <p:spPr>
          <a:xfrm>
            <a:off x="0" y="0"/>
            <a:ext cx="12192000" cy="6858000"/>
          </a:xfrm>
          <a:prstGeom prst="rect">
            <a:avLst/>
          </a:prstGeom>
        </p:spPr>
      </p:pic>
      <p:sp>
        <p:nvSpPr>
          <p:cNvPr id="26" name="Text Placeholder 25">
            <a:extLst>
              <a:ext uri="{FF2B5EF4-FFF2-40B4-BE49-F238E27FC236}">
                <a16:creationId xmlns:a16="http://schemas.microsoft.com/office/drawing/2014/main" id="{8666D6AE-38D5-4E62-85A6-CDCF828071B0}"/>
              </a:ext>
            </a:extLst>
          </p:cNvPr>
          <p:cNvSpPr>
            <a:spLocks noGrp="1"/>
          </p:cNvSpPr>
          <p:nvPr>
            <p:ph type="body" sz="quarter" idx="19" hasCustomPrompt="1"/>
          </p:nvPr>
        </p:nvSpPr>
        <p:spPr>
          <a:xfrm>
            <a:off x="0" y="822325"/>
            <a:ext cx="5860973" cy="5203825"/>
          </a:xfrm>
          <a:solidFill>
            <a:srgbClr val="F8C000">
              <a:alpha val="80000"/>
            </a:srgbClr>
          </a:solidFill>
        </p:spPr>
        <p:txBody>
          <a:bodyPr/>
          <a:lstStyle>
            <a:lvl1pPr marL="0" indent="0">
              <a:buNone/>
              <a:defRPr/>
            </a:lvl1pPr>
          </a:lstStyle>
          <a:p>
            <a:pPr lvl="0"/>
            <a:r>
              <a:rPr lang="en-US"/>
              <a:t> </a:t>
            </a:r>
          </a:p>
        </p:txBody>
      </p:sp>
      <p:sp>
        <p:nvSpPr>
          <p:cNvPr id="27" name="Text Placeholder 25">
            <a:extLst>
              <a:ext uri="{FF2B5EF4-FFF2-40B4-BE49-F238E27FC236}">
                <a16:creationId xmlns:a16="http://schemas.microsoft.com/office/drawing/2014/main" id="{08517433-022A-4A5E-AC2C-F2528AFAEB23}"/>
              </a:ext>
            </a:extLst>
          </p:cNvPr>
          <p:cNvSpPr>
            <a:spLocks noGrp="1"/>
          </p:cNvSpPr>
          <p:nvPr>
            <p:ph type="body" sz="quarter" idx="20" hasCustomPrompt="1"/>
          </p:nvPr>
        </p:nvSpPr>
        <p:spPr>
          <a:xfrm>
            <a:off x="268052" y="1122364"/>
            <a:ext cx="5273432" cy="4608160"/>
          </a:xfrm>
          <a:noFill/>
          <a:ln>
            <a:solidFill>
              <a:schemeClr val="bg1"/>
            </a:solidFill>
          </a:ln>
        </p:spPr>
        <p:txBody>
          <a:bodyPr/>
          <a:lstStyle>
            <a:lvl1pPr marL="0" indent="0">
              <a:buNone/>
              <a:defRPr/>
            </a:lvl1pPr>
          </a:lstStyle>
          <a:p>
            <a:pPr lvl="0"/>
            <a:r>
              <a:rPr lang="en-US"/>
              <a:t> </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268245" y="1122363"/>
            <a:ext cx="5273239" cy="3738089"/>
          </a:xfrm>
        </p:spPr>
        <p:txBody>
          <a:bodyPr wrap="square" anchor="b">
            <a:normAutofit/>
          </a:bodyPr>
          <a:lstStyle>
            <a:lvl1pPr algn="ctr">
              <a:defRPr sz="4000" cap="all" baseline="0">
                <a:solidFill>
                  <a:srgbClr val="211E1C"/>
                </a:solidFill>
                <a:latin typeface="Oswald" panose="02000503000000000000" pitchFamily="2" charset="0"/>
              </a:defRPr>
            </a:lvl1pPr>
          </a:lstStyle>
          <a:p>
            <a:r>
              <a:rPr lang="en-US"/>
              <a:t>Section divider</a:t>
            </a:r>
          </a:p>
        </p:txBody>
      </p:sp>
      <p:sp>
        <p:nvSpPr>
          <p:cNvPr id="3" name="Subtitle 2">
            <a:extLst>
              <a:ext uri="{FF2B5EF4-FFF2-40B4-BE49-F238E27FC236}">
                <a16:creationId xmlns:a16="http://schemas.microsoft.com/office/drawing/2014/main" id="{0F93DD65-3171-4919-8A8A-571385AC02B5}"/>
              </a:ext>
            </a:extLst>
          </p:cNvPr>
          <p:cNvSpPr>
            <a:spLocks noGrp="1"/>
          </p:cNvSpPr>
          <p:nvPr>
            <p:ph type="subTitle" idx="1" hasCustomPrompt="1"/>
          </p:nvPr>
        </p:nvSpPr>
        <p:spPr>
          <a:xfrm>
            <a:off x="268245" y="5006121"/>
            <a:ext cx="5273239" cy="288923"/>
          </a:xfrm>
        </p:spPr>
        <p:txBody>
          <a:bodyPr>
            <a:normAutofit/>
          </a:bodyPr>
          <a:lstStyle>
            <a:lvl1pPr marL="0" indent="0" algn="ctr">
              <a:buNone/>
              <a:defRPr sz="1200" b="1" cap="all" spc="450" baseline="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29" name="Text Placeholder 28">
            <a:extLst>
              <a:ext uri="{FF2B5EF4-FFF2-40B4-BE49-F238E27FC236}">
                <a16:creationId xmlns:a16="http://schemas.microsoft.com/office/drawing/2014/main" id="{28E3CD9B-41C9-42E5-A61E-8E87D5F7CC91}"/>
              </a:ext>
            </a:extLst>
          </p:cNvPr>
          <p:cNvSpPr>
            <a:spLocks noGrp="1"/>
          </p:cNvSpPr>
          <p:nvPr>
            <p:ph type="body" sz="quarter" idx="21" hasCustomPrompt="1"/>
          </p:nvPr>
        </p:nvSpPr>
        <p:spPr>
          <a:xfrm>
            <a:off x="1787486" y="4869976"/>
            <a:ext cx="2286000" cy="9144"/>
          </a:xfrm>
          <a:solidFill>
            <a:schemeClr val="tx1"/>
          </a:solidFill>
        </p:spPr>
        <p:txBody>
          <a:bodyPr/>
          <a:lstStyle>
            <a:lvl1pPr marL="0" indent="0">
              <a:buNone/>
              <a:defRPr/>
            </a:lvl1pPr>
          </a:lstStyle>
          <a:p>
            <a:pPr lvl="0"/>
            <a:r>
              <a:rPr lang="en-US"/>
              <a:t> </a:t>
            </a:r>
          </a:p>
        </p:txBody>
      </p:sp>
    </p:spTree>
    <p:extLst>
      <p:ext uri="{BB962C8B-B14F-4D97-AF65-F5344CB8AC3E}">
        <p14:creationId xmlns:p14="http://schemas.microsoft.com/office/powerpoint/2010/main" val="2897221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Quad Content">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F94D2B1D-9C4B-447F-A2D4-368B8B647107}"/>
              </a:ext>
            </a:extLst>
          </p:cNvPr>
          <p:cNvSpPr>
            <a:spLocks noGrp="1"/>
          </p:cNvSpPr>
          <p:nvPr>
            <p:ph type="subTitle" idx="1" hasCustomPrompt="1"/>
          </p:nvPr>
        </p:nvSpPr>
        <p:spPr>
          <a:xfrm>
            <a:off x="827532"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9" name="Picture Placeholder 7">
            <a:extLst>
              <a:ext uri="{FF2B5EF4-FFF2-40B4-BE49-F238E27FC236}">
                <a16:creationId xmlns:a16="http://schemas.microsoft.com/office/drawing/2014/main" id="{68AED937-18DC-4160-B0AB-7FB6A9649077}"/>
              </a:ext>
            </a:extLst>
          </p:cNvPr>
          <p:cNvSpPr>
            <a:spLocks noGrp="1"/>
          </p:cNvSpPr>
          <p:nvPr>
            <p:ph type="pic" sz="quarter" idx="29" hasCustomPrompt="1"/>
          </p:nvPr>
        </p:nvSpPr>
        <p:spPr>
          <a:xfrm>
            <a:off x="7018062" y="841248"/>
            <a:ext cx="5173938" cy="5376672"/>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4592954"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21" name="Text Placeholder 9">
            <a:extLst>
              <a:ext uri="{FF2B5EF4-FFF2-40B4-BE49-F238E27FC236}">
                <a16:creationId xmlns:a16="http://schemas.microsoft.com/office/drawing/2014/main" id="{356FEFFE-F255-40AC-AFD4-C98C54338E61}"/>
              </a:ext>
            </a:extLst>
          </p:cNvPr>
          <p:cNvSpPr>
            <a:spLocks noGrp="1"/>
          </p:cNvSpPr>
          <p:nvPr>
            <p:ph type="body" sz="quarter" idx="20" hasCustomPrompt="1"/>
          </p:nvPr>
        </p:nvSpPr>
        <p:spPr>
          <a:xfrm>
            <a:off x="827532" y="3586870"/>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a:t>
            </a:r>
            <a:r>
              <a:rPr lang="en-US"/>
              <a:t>.</a:t>
            </a:r>
          </a:p>
        </p:txBody>
      </p:sp>
      <p:sp>
        <p:nvSpPr>
          <p:cNvPr id="22" name="Text Placeholder 28">
            <a:extLst>
              <a:ext uri="{FF2B5EF4-FFF2-40B4-BE49-F238E27FC236}">
                <a16:creationId xmlns:a16="http://schemas.microsoft.com/office/drawing/2014/main" id="{9E50DE59-B518-44E1-AE3C-4A0179216A46}"/>
              </a:ext>
            </a:extLst>
          </p:cNvPr>
          <p:cNvSpPr>
            <a:spLocks noGrp="1"/>
          </p:cNvSpPr>
          <p:nvPr>
            <p:ph type="body" sz="quarter" idx="22" hasCustomPrompt="1"/>
          </p:nvPr>
        </p:nvSpPr>
        <p:spPr>
          <a:xfrm>
            <a:off x="827532" y="3577725"/>
            <a:ext cx="1226120" cy="9144"/>
          </a:xfrm>
          <a:solidFill>
            <a:schemeClr val="tx1"/>
          </a:solidFill>
        </p:spPr>
        <p:txBody>
          <a:bodyPr/>
          <a:lstStyle>
            <a:lvl1pPr marL="0" indent="0" algn="ctr">
              <a:buNone/>
              <a:defRPr/>
            </a:lvl1pPr>
          </a:lstStyle>
          <a:p>
            <a:pPr lvl="0"/>
            <a:r>
              <a:rPr lang="en-US"/>
              <a:t> </a:t>
            </a:r>
          </a:p>
        </p:txBody>
      </p:sp>
      <p:sp>
        <p:nvSpPr>
          <p:cNvPr id="23" name="Text Placeholder 9">
            <a:extLst>
              <a:ext uri="{FF2B5EF4-FFF2-40B4-BE49-F238E27FC236}">
                <a16:creationId xmlns:a16="http://schemas.microsoft.com/office/drawing/2014/main" id="{0E633B22-4C79-498E-84DE-F811FE201F66}"/>
              </a:ext>
            </a:extLst>
          </p:cNvPr>
          <p:cNvSpPr>
            <a:spLocks noGrp="1"/>
          </p:cNvSpPr>
          <p:nvPr>
            <p:ph type="body" sz="quarter" idx="30"/>
          </p:nvPr>
        </p:nvSpPr>
        <p:spPr>
          <a:xfrm>
            <a:off x="827532" y="3173895"/>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8" name="Text Placeholder 9">
            <a:extLst>
              <a:ext uri="{FF2B5EF4-FFF2-40B4-BE49-F238E27FC236}">
                <a16:creationId xmlns:a16="http://schemas.microsoft.com/office/drawing/2014/main" id="{748AF836-660F-4C6D-9912-1100A9EA1810}"/>
              </a:ext>
            </a:extLst>
          </p:cNvPr>
          <p:cNvSpPr>
            <a:spLocks noGrp="1"/>
          </p:cNvSpPr>
          <p:nvPr>
            <p:ph type="body" sz="quarter" idx="31" hasCustomPrompt="1"/>
          </p:nvPr>
        </p:nvSpPr>
        <p:spPr>
          <a:xfrm>
            <a:off x="4010510" y="3586869"/>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a:t>
            </a:r>
            <a:r>
              <a:rPr lang="en-US"/>
              <a:t>.</a:t>
            </a:r>
          </a:p>
        </p:txBody>
      </p:sp>
      <p:sp>
        <p:nvSpPr>
          <p:cNvPr id="29" name="Text Placeholder 28">
            <a:extLst>
              <a:ext uri="{FF2B5EF4-FFF2-40B4-BE49-F238E27FC236}">
                <a16:creationId xmlns:a16="http://schemas.microsoft.com/office/drawing/2014/main" id="{846140BB-22CD-433D-915A-130E39D53F6A}"/>
              </a:ext>
            </a:extLst>
          </p:cNvPr>
          <p:cNvSpPr>
            <a:spLocks noGrp="1"/>
          </p:cNvSpPr>
          <p:nvPr>
            <p:ph type="body" sz="quarter" idx="32" hasCustomPrompt="1"/>
          </p:nvPr>
        </p:nvSpPr>
        <p:spPr>
          <a:xfrm>
            <a:off x="4010510" y="3577724"/>
            <a:ext cx="1226120" cy="9144"/>
          </a:xfrm>
          <a:solidFill>
            <a:schemeClr val="tx1"/>
          </a:solidFill>
        </p:spPr>
        <p:txBody>
          <a:bodyPr/>
          <a:lstStyle>
            <a:lvl1pPr marL="0" indent="0" algn="ctr">
              <a:buNone/>
              <a:defRPr/>
            </a:lvl1pPr>
          </a:lstStyle>
          <a:p>
            <a:pPr lvl="0"/>
            <a:r>
              <a:rPr lang="en-US"/>
              <a:t> </a:t>
            </a:r>
          </a:p>
        </p:txBody>
      </p:sp>
      <p:sp>
        <p:nvSpPr>
          <p:cNvPr id="30" name="Text Placeholder 9">
            <a:extLst>
              <a:ext uri="{FF2B5EF4-FFF2-40B4-BE49-F238E27FC236}">
                <a16:creationId xmlns:a16="http://schemas.microsoft.com/office/drawing/2014/main" id="{4AA9F7F8-E1AE-413B-A181-396432E50420}"/>
              </a:ext>
            </a:extLst>
          </p:cNvPr>
          <p:cNvSpPr>
            <a:spLocks noGrp="1"/>
          </p:cNvSpPr>
          <p:nvPr>
            <p:ph type="body" sz="quarter" idx="33"/>
          </p:nvPr>
        </p:nvSpPr>
        <p:spPr>
          <a:xfrm>
            <a:off x="4010510" y="3173894"/>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35" name="Text Placeholder 9">
            <a:extLst>
              <a:ext uri="{FF2B5EF4-FFF2-40B4-BE49-F238E27FC236}">
                <a16:creationId xmlns:a16="http://schemas.microsoft.com/office/drawing/2014/main" id="{9A5D76E8-DBC2-43C8-A96A-3D395F60F5EB}"/>
              </a:ext>
            </a:extLst>
          </p:cNvPr>
          <p:cNvSpPr>
            <a:spLocks noGrp="1"/>
          </p:cNvSpPr>
          <p:nvPr>
            <p:ph type="body" sz="quarter" idx="34" hasCustomPrompt="1"/>
          </p:nvPr>
        </p:nvSpPr>
        <p:spPr>
          <a:xfrm>
            <a:off x="827532" y="5167834"/>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a:t>
            </a:r>
            <a:r>
              <a:rPr lang="en-US"/>
              <a:t>.</a:t>
            </a:r>
          </a:p>
        </p:txBody>
      </p:sp>
      <p:sp>
        <p:nvSpPr>
          <p:cNvPr id="38" name="Text Placeholder 28">
            <a:extLst>
              <a:ext uri="{FF2B5EF4-FFF2-40B4-BE49-F238E27FC236}">
                <a16:creationId xmlns:a16="http://schemas.microsoft.com/office/drawing/2014/main" id="{AE34A1AE-4C63-4DDE-9C62-76EA1A08146D}"/>
              </a:ext>
            </a:extLst>
          </p:cNvPr>
          <p:cNvSpPr>
            <a:spLocks noGrp="1"/>
          </p:cNvSpPr>
          <p:nvPr>
            <p:ph type="body" sz="quarter" idx="35" hasCustomPrompt="1"/>
          </p:nvPr>
        </p:nvSpPr>
        <p:spPr>
          <a:xfrm>
            <a:off x="827532" y="5158689"/>
            <a:ext cx="1226120" cy="9144"/>
          </a:xfrm>
          <a:solidFill>
            <a:schemeClr val="tx1"/>
          </a:solidFill>
        </p:spPr>
        <p:txBody>
          <a:bodyPr/>
          <a:lstStyle>
            <a:lvl1pPr marL="0" indent="0" algn="ctr">
              <a:buNone/>
              <a:defRPr/>
            </a:lvl1pPr>
          </a:lstStyle>
          <a:p>
            <a:pPr lvl="0"/>
            <a:r>
              <a:rPr lang="en-US"/>
              <a:t> </a:t>
            </a:r>
          </a:p>
        </p:txBody>
      </p:sp>
      <p:sp>
        <p:nvSpPr>
          <p:cNvPr id="39" name="Text Placeholder 9">
            <a:extLst>
              <a:ext uri="{FF2B5EF4-FFF2-40B4-BE49-F238E27FC236}">
                <a16:creationId xmlns:a16="http://schemas.microsoft.com/office/drawing/2014/main" id="{520942F8-6B6E-488A-8FF4-6B6FD23CA681}"/>
              </a:ext>
            </a:extLst>
          </p:cNvPr>
          <p:cNvSpPr>
            <a:spLocks noGrp="1"/>
          </p:cNvSpPr>
          <p:nvPr>
            <p:ph type="body" sz="quarter" idx="36"/>
          </p:nvPr>
        </p:nvSpPr>
        <p:spPr>
          <a:xfrm>
            <a:off x="827532" y="4754859"/>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40" name="Text Placeholder 9">
            <a:extLst>
              <a:ext uri="{FF2B5EF4-FFF2-40B4-BE49-F238E27FC236}">
                <a16:creationId xmlns:a16="http://schemas.microsoft.com/office/drawing/2014/main" id="{81F38C44-B3CB-470D-981D-7884A24FAB5C}"/>
              </a:ext>
            </a:extLst>
          </p:cNvPr>
          <p:cNvSpPr>
            <a:spLocks noGrp="1"/>
          </p:cNvSpPr>
          <p:nvPr>
            <p:ph type="body" sz="quarter" idx="37" hasCustomPrompt="1"/>
          </p:nvPr>
        </p:nvSpPr>
        <p:spPr>
          <a:xfrm>
            <a:off x="4010510" y="5167833"/>
            <a:ext cx="2463683" cy="1050086"/>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a:t>
            </a:r>
            <a:r>
              <a:rPr lang="en-US"/>
              <a:t>.</a:t>
            </a:r>
          </a:p>
        </p:txBody>
      </p:sp>
      <p:sp>
        <p:nvSpPr>
          <p:cNvPr id="41" name="Text Placeholder 28">
            <a:extLst>
              <a:ext uri="{FF2B5EF4-FFF2-40B4-BE49-F238E27FC236}">
                <a16:creationId xmlns:a16="http://schemas.microsoft.com/office/drawing/2014/main" id="{56CA4FB9-1AB7-41FF-907B-CD2639C4087A}"/>
              </a:ext>
            </a:extLst>
          </p:cNvPr>
          <p:cNvSpPr>
            <a:spLocks noGrp="1"/>
          </p:cNvSpPr>
          <p:nvPr>
            <p:ph type="body" sz="quarter" idx="38" hasCustomPrompt="1"/>
          </p:nvPr>
        </p:nvSpPr>
        <p:spPr>
          <a:xfrm>
            <a:off x="4010510" y="5158688"/>
            <a:ext cx="1226120" cy="9144"/>
          </a:xfrm>
          <a:solidFill>
            <a:schemeClr val="tx1"/>
          </a:solidFill>
        </p:spPr>
        <p:txBody>
          <a:bodyPr/>
          <a:lstStyle>
            <a:lvl1pPr marL="0" indent="0" algn="ctr">
              <a:buNone/>
              <a:defRPr/>
            </a:lvl1pPr>
          </a:lstStyle>
          <a:p>
            <a:pPr lvl="0"/>
            <a:r>
              <a:rPr lang="en-US"/>
              <a:t> </a:t>
            </a:r>
          </a:p>
        </p:txBody>
      </p:sp>
      <p:sp>
        <p:nvSpPr>
          <p:cNvPr id="42" name="Text Placeholder 9">
            <a:extLst>
              <a:ext uri="{FF2B5EF4-FFF2-40B4-BE49-F238E27FC236}">
                <a16:creationId xmlns:a16="http://schemas.microsoft.com/office/drawing/2014/main" id="{6EE5D099-B2F9-44A5-814B-0FD85D508CCE}"/>
              </a:ext>
            </a:extLst>
          </p:cNvPr>
          <p:cNvSpPr>
            <a:spLocks noGrp="1"/>
          </p:cNvSpPr>
          <p:nvPr>
            <p:ph type="body" sz="quarter" idx="39"/>
          </p:nvPr>
        </p:nvSpPr>
        <p:spPr>
          <a:xfrm>
            <a:off x="4010510" y="4754858"/>
            <a:ext cx="2463683"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31764467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Quad Content">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CFB48339-C9D2-4154-8155-94A2318DBBA0}"/>
              </a:ext>
            </a:extLst>
          </p:cNvPr>
          <p:cNvSpPr>
            <a:spLocks noGrp="1"/>
          </p:cNvSpPr>
          <p:nvPr>
            <p:ph type="body" sz="quarter" idx="44" hasCustomPrompt="1"/>
          </p:nvPr>
        </p:nvSpPr>
        <p:spPr>
          <a:xfrm>
            <a:off x="838201" y="3838132"/>
            <a:ext cx="3717323" cy="2381693"/>
          </a:xfrm>
        </p:spPr>
        <p:txBody>
          <a:bodyP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18" name="Text Placeholder 25">
            <a:extLst>
              <a:ext uri="{FF2B5EF4-FFF2-40B4-BE49-F238E27FC236}">
                <a16:creationId xmlns:a16="http://schemas.microsoft.com/office/drawing/2014/main" id="{CADA64B1-CAEC-4580-8B9B-A996B3335FC9}"/>
              </a:ext>
            </a:extLst>
          </p:cNvPr>
          <p:cNvSpPr>
            <a:spLocks noGrp="1"/>
          </p:cNvSpPr>
          <p:nvPr>
            <p:ph type="body" sz="quarter" idx="19" hasCustomPrompt="1"/>
          </p:nvPr>
        </p:nvSpPr>
        <p:spPr>
          <a:xfrm>
            <a:off x="6096000" y="0"/>
            <a:ext cx="6096000" cy="6857999"/>
          </a:xfrm>
          <a:solidFill>
            <a:srgbClr val="F8C000">
              <a:alpha val="80000"/>
            </a:srgbClr>
          </a:solidFill>
        </p:spPr>
        <p:txBody>
          <a:bodyPr/>
          <a:lstStyle>
            <a:lvl1pPr marL="0" indent="0">
              <a:buNone/>
              <a:defRPr/>
            </a:lvl1pPr>
          </a:lstStyle>
          <a:p>
            <a:pPr lvl="0"/>
            <a:r>
              <a:rPr lang="en-US"/>
              <a:t> </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4592954"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7652552" y="1008607"/>
            <a:ext cx="369057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7652552" y="999462"/>
            <a:ext cx="1836718" cy="9144"/>
          </a:xfrm>
          <a:solidFill>
            <a:schemeClr val="tx1"/>
          </a:solidFill>
        </p:spPr>
        <p:txBody>
          <a:bodyPr/>
          <a:lstStyle>
            <a:lvl1pPr marL="0" indent="0" algn="ctr">
              <a:buNone/>
              <a:defRPr/>
            </a:lvl1pPr>
          </a:lstStyle>
          <a:p>
            <a:pPr lvl="0"/>
            <a:r>
              <a:rPr lang="en-US"/>
              <a:t> </a:t>
            </a:r>
          </a:p>
        </p:txBody>
      </p:sp>
      <p:sp>
        <p:nvSpPr>
          <p:cNvPr id="24" name="Text Placeholder 9">
            <a:extLst>
              <a:ext uri="{FF2B5EF4-FFF2-40B4-BE49-F238E27FC236}">
                <a16:creationId xmlns:a16="http://schemas.microsoft.com/office/drawing/2014/main" id="{6D2C44DB-2CB9-419A-A90A-BCFC46B4CBF0}"/>
              </a:ext>
            </a:extLst>
          </p:cNvPr>
          <p:cNvSpPr>
            <a:spLocks noGrp="1"/>
          </p:cNvSpPr>
          <p:nvPr>
            <p:ph type="body" sz="quarter" idx="30"/>
          </p:nvPr>
        </p:nvSpPr>
        <p:spPr>
          <a:xfrm>
            <a:off x="7652552" y="595632"/>
            <a:ext cx="369057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6" name="Subtitle 2">
            <a:extLst>
              <a:ext uri="{FF2B5EF4-FFF2-40B4-BE49-F238E27FC236}">
                <a16:creationId xmlns:a16="http://schemas.microsoft.com/office/drawing/2014/main" id="{FC17018F-54D8-4DCC-89F7-23233E159A09}"/>
              </a:ext>
            </a:extLst>
          </p:cNvPr>
          <p:cNvSpPr>
            <a:spLocks noGrp="1"/>
          </p:cNvSpPr>
          <p:nvPr>
            <p:ph type="subTitle" idx="1" hasCustomPrompt="1"/>
          </p:nvPr>
        </p:nvSpPr>
        <p:spPr>
          <a:xfrm>
            <a:off x="838200"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7" name="Text Placeholder 28">
            <a:extLst>
              <a:ext uri="{FF2B5EF4-FFF2-40B4-BE49-F238E27FC236}">
                <a16:creationId xmlns:a16="http://schemas.microsoft.com/office/drawing/2014/main" id="{C5C9A759-96FB-4B87-A7EC-AC6CECC2829E}"/>
              </a:ext>
            </a:extLst>
          </p:cNvPr>
          <p:cNvSpPr>
            <a:spLocks noGrp="1"/>
          </p:cNvSpPr>
          <p:nvPr>
            <p:ph type="body" sz="quarter" idx="37" hasCustomPrompt="1"/>
          </p:nvPr>
        </p:nvSpPr>
        <p:spPr>
          <a:xfrm>
            <a:off x="838200" y="3205768"/>
            <a:ext cx="2286000" cy="9144"/>
          </a:xfrm>
          <a:solidFill>
            <a:schemeClr val="tx1"/>
          </a:solidFill>
        </p:spPr>
        <p:txBody>
          <a:bodyPr/>
          <a:lstStyle>
            <a:lvl1pPr marL="0" indent="0" algn="ctr">
              <a:buNone/>
              <a:defRPr>
                <a:solidFill>
                  <a:srgbClr val="211E1C"/>
                </a:solidFill>
              </a:defRPr>
            </a:lvl1pPr>
          </a:lstStyle>
          <a:p>
            <a:pPr lvl="0"/>
            <a:r>
              <a:rPr lang="en-US"/>
              <a:t> </a:t>
            </a:r>
          </a:p>
        </p:txBody>
      </p:sp>
      <p:sp>
        <p:nvSpPr>
          <p:cNvPr id="44" name="Text Placeholder 9">
            <a:extLst>
              <a:ext uri="{FF2B5EF4-FFF2-40B4-BE49-F238E27FC236}">
                <a16:creationId xmlns:a16="http://schemas.microsoft.com/office/drawing/2014/main" id="{1B24B197-BB67-4FC7-8216-4C3DA48B96FE}"/>
              </a:ext>
            </a:extLst>
          </p:cNvPr>
          <p:cNvSpPr>
            <a:spLocks noGrp="1"/>
          </p:cNvSpPr>
          <p:nvPr>
            <p:ph type="body" sz="quarter" idx="45" hasCustomPrompt="1"/>
          </p:nvPr>
        </p:nvSpPr>
        <p:spPr>
          <a:xfrm>
            <a:off x="7652552" y="5251967"/>
            <a:ext cx="369057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45" name="Text Placeholder 28">
            <a:extLst>
              <a:ext uri="{FF2B5EF4-FFF2-40B4-BE49-F238E27FC236}">
                <a16:creationId xmlns:a16="http://schemas.microsoft.com/office/drawing/2014/main" id="{A86B6FF1-81E2-4194-8700-74398E26EA3D}"/>
              </a:ext>
            </a:extLst>
          </p:cNvPr>
          <p:cNvSpPr>
            <a:spLocks noGrp="1"/>
          </p:cNvSpPr>
          <p:nvPr>
            <p:ph type="body" sz="quarter" idx="46" hasCustomPrompt="1"/>
          </p:nvPr>
        </p:nvSpPr>
        <p:spPr>
          <a:xfrm>
            <a:off x="7652552" y="5242822"/>
            <a:ext cx="1836718" cy="9144"/>
          </a:xfrm>
          <a:solidFill>
            <a:schemeClr val="tx1"/>
          </a:solidFill>
        </p:spPr>
        <p:txBody>
          <a:bodyPr/>
          <a:lstStyle>
            <a:lvl1pPr marL="0" indent="0" algn="ctr">
              <a:buNone/>
              <a:defRPr/>
            </a:lvl1pPr>
          </a:lstStyle>
          <a:p>
            <a:pPr lvl="0"/>
            <a:r>
              <a:rPr lang="en-US"/>
              <a:t> </a:t>
            </a:r>
          </a:p>
        </p:txBody>
      </p:sp>
      <p:sp>
        <p:nvSpPr>
          <p:cNvPr id="46" name="Text Placeholder 9">
            <a:extLst>
              <a:ext uri="{FF2B5EF4-FFF2-40B4-BE49-F238E27FC236}">
                <a16:creationId xmlns:a16="http://schemas.microsoft.com/office/drawing/2014/main" id="{8A7D462E-5BAD-4BC6-8FA7-5CC56FE37B35}"/>
              </a:ext>
            </a:extLst>
          </p:cNvPr>
          <p:cNvSpPr>
            <a:spLocks noGrp="1"/>
          </p:cNvSpPr>
          <p:nvPr>
            <p:ph type="body" sz="quarter" idx="47"/>
          </p:nvPr>
        </p:nvSpPr>
        <p:spPr>
          <a:xfrm>
            <a:off x="7652552" y="4838992"/>
            <a:ext cx="369057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1" name="Text Placeholder 9">
            <a:extLst>
              <a:ext uri="{FF2B5EF4-FFF2-40B4-BE49-F238E27FC236}">
                <a16:creationId xmlns:a16="http://schemas.microsoft.com/office/drawing/2014/main" id="{21728D29-4D3C-4855-B418-0C288205FCDA}"/>
              </a:ext>
            </a:extLst>
          </p:cNvPr>
          <p:cNvSpPr>
            <a:spLocks noGrp="1"/>
          </p:cNvSpPr>
          <p:nvPr>
            <p:ph type="body" sz="quarter" idx="48" hasCustomPrompt="1"/>
          </p:nvPr>
        </p:nvSpPr>
        <p:spPr>
          <a:xfrm>
            <a:off x="7652552" y="3839530"/>
            <a:ext cx="369057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52" name="Text Placeholder 28">
            <a:extLst>
              <a:ext uri="{FF2B5EF4-FFF2-40B4-BE49-F238E27FC236}">
                <a16:creationId xmlns:a16="http://schemas.microsoft.com/office/drawing/2014/main" id="{95426623-8091-4B78-B3B7-6E389CAF1E80}"/>
              </a:ext>
            </a:extLst>
          </p:cNvPr>
          <p:cNvSpPr>
            <a:spLocks noGrp="1"/>
          </p:cNvSpPr>
          <p:nvPr>
            <p:ph type="body" sz="quarter" idx="49" hasCustomPrompt="1"/>
          </p:nvPr>
        </p:nvSpPr>
        <p:spPr>
          <a:xfrm>
            <a:off x="7652552" y="3830385"/>
            <a:ext cx="1836718" cy="9144"/>
          </a:xfrm>
          <a:solidFill>
            <a:schemeClr val="tx1"/>
          </a:solidFill>
        </p:spPr>
        <p:txBody>
          <a:bodyPr/>
          <a:lstStyle>
            <a:lvl1pPr marL="0" indent="0" algn="ctr">
              <a:buNone/>
              <a:defRPr/>
            </a:lvl1pPr>
          </a:lstStyle>
          <a:p>
            <a:pPr lvl="0"/>
            <a:r>
              <a:rPr lang="en-US"/>
              <a:t> </a:t>
            </a:r>
          </a:p>
        </p:txBody>
      </p:sp>
      <p:sp>
        <p:nvSpPr>
          <p:cNvPr id="53" name="Text Placeholder 9">
            <a:extLst>
              <a:ext uri="{FF2B5EF4-FFF2-40B4-BE49-F238E27FC236}">
                <a16:creationId xmlns:a16="http://schemas.microsoft.com/office/drawing/2014/main" id="{5FE75CE9-11EF-4C84-816A-30C461BE6AB8}"/>
              </a:ext>
            </a:extLst>
          </p:cNvPr>
          <p:cNvSpPr>
            <a:spLocks noGrp="1"/>
          </p:cNvSpPr>
          <p:nvPr>
            <p:ph type="body" sz="quarter" idx="50"/>
          </p:nvPr>
        </p:nvSpPr>
        <p:spPr>
          <a:xfrm>
            <a:off x="7652552" y="3426555"/>
            <a:ext cx="369057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4" name="Text Placeholder 9">
            <a:extLst>
              <a:ext uri="{FF2B5EF4-FFF2-40B4-BE49-F238E27FC236}">
                <a16:creationId xmlns:a16="http://schemas.microsoft.com/office/drawing/2014/main" id="{C9503ED5-3822-4C93-B84B-7E7A9464B9F9}"/>
              </a:ext>
            </a:extLst>
          </p:cNvPr>
          <p:cNvSpPr>
            <a:spLocks noGrp="1"/>
          </p:cNvSpPr>
          <p:nvPr>
            <p:ph type="body" sz="quarter" idx="51" hasCustomPrompt="1"/>
          </p:nvPr>
        </p:nvSpPr>
        <p:spPr>
          <a:xfrm>
            <a:off x="7652552" y="2421044"/>
            <a:ext cx="369057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55" name="Text Placeholder 28">
            <a:extLst>
              <a:ext uri="{FF2B5EF4-FFF2-40B4-BE49-F238E27FC236}">
                <a16:creationId xmlns:a16="http://schemas.microsoft.com/office/drawing/2014/main" id="{261F810D-6A6C-4B42-9A4A-76784CC15777}"/>
              </a:ext>
            </a:extLst>
          </p:cNvPr>
          <p:cNvSpPr>
            <a:spLocks noGrp="1"/>
          </p:cNvSpPr>
          <p:nvPr>
            <p:ph type="body" sz="quarter" idx="52" hasCustomPrompt="1"/>
          </p:nvPr>
        </p:nvSpPr>
        <p:spPr>
          <a:xfrm>
            <a:off x="7652552" y="2411899"/>
            <a:ext cx="1836718" cy="9144"/>
          </a:xfrm>
          <a:solidFill>
            <a:schemeClr val="tx1"/>
          </a:solidFill>
        </p:spPr>
        <p:txBody>
          <a:bodyPr/>
          <a:lstStyle>
            <a:lvl1pPr marL="0" indent="0" algn="ctr">
              <a:buNone/>
              <a:defRPr/>
            </a:lvl1pPr>
          </a:lstStyle>
          <a:p>
            <a:pPr lvl="0"/>
            <a:r>
              <a:rPr lang="en-US"/>
              <a:t> </a:t>
            </a:r>
          </a:p>
        </p:txBody>
      </p:sp>
      <p:sp>
        <p:nvSpPr>
          <p:cNvPr id="56" name="Text Placeholder 9">
            <a:extLst>
              <a:ext uri="{FF2B5EF4-FFF2-40B4-BE49-F238E27FC236}">
                <a16:creationId xmlns:a16="http://schemas.microsoft.com/office/drawing/2014/main" id="{175C14E2-0E61-4EF6-AD86-935A280FE224}"/>
              </a:ext>
            </a:extLst>
          </p:cNvPr>
          <p:cNvSpPr>
            <a:spLocks noGrp="1"/>
          </p:cNvSpPr>
          <p:nvPr>
            <p:ph type="body" sz="quarter" idx="53"/>
          </p:nvPr>
        </p:nvSpPr>
        <p:spPr>
          <a:xfrm>
            <a:off x="7652552" y="2008069"/>
            <a:ext cx="369057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1367015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2_Quad Content">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CFB48339-C9D2-4154-8155-94A2318DBBA0}"/>
              </a:ext>
            </a:extLst>
          </p:cNvPr>
          <p:cNvSpPr>
            <a:spLocks noGrp="1"/>
          </p:cNvSpPr>
          <p:nvPr>
            <p:ph type="body" sz="quarter" idx="44" hasCustomPrompt="1"/>
          </p:nvPr>
        </p:nvSpPr>
        <p:spPr>
          <a:xfrm>
            <a:off x="838201" y="3838132"/>
            <a:ext cx="3717323" cy="2381693"/>
          </a:xfrm>
        </p:spPr>
        <p:txBody>
          <a:bodyP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3717015"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8916925" y="1008607"/>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Maecenas.</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8916925" y="999462"/>
            <a:ext cx="1212778" cy="9144"/>
          </a:xfrm>
          <a:solidFill>
            <a:schemeClr val="tx1"/>
          </a:solidFill>
        </p:spPr>
        <p:txBody>
          <a:bodyPr/>
          <a:lstStyle>
            <a:lvl1pPr marL="0" indent="0" algn="ctr">
              <a:buNone/>
              <a:defRPr/>
            </a:lvl1pPr>
          </a:lstStyle>
          <a:p>
            <a:pPr lvl="0"/>
            <a:r>
              <a:rPr lang="en-US"/>
              <a:t> </a:t>
            </a:r>
          </a:p>
        </p:txBody>
      </p:sp>
      <p:sp>
        <p:nvSpPr>
          <p:cNvPr id="24" name="Text Placeholder 9">
            <a:extLst>
              <a:ext uri="{FF2B5EF4-FFF2-40B4-BE49-F238E27FC236}">
                <a16:creationId xmlns:a16="http://schemas.microsoft.com/office/drawing/2014/main" id="{6D2C44DB-2CB9-419A-A90A-BCFC46B4CBF0}"/>
              </a:ext>
            </a:extLst>
          </p:cNvPr>
          <p:cNvSpPr>
            <a:spLocks noGrp="1"/>
          </p:cNvSpPr>
          <p:nvPr>
            <p:ph type="body" sz="quarter" idx="30"/>
          </p:nvPr>
        </p:nvSpPr>
        <p:spPr>
          <a:xfrm>
            <a:off x="8916925" y="595632"/>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6" name="Subtitle 2">
            <a:extLst>
              <a:ext uri="{FF2B5EF4-FFF2-40B4-BE49-F238E27FC236}">
                <a16:creationId xmlns:a16="http://schemas.microsoft.com/office/drawing/2014/main" id="{FC17018F-54D8-4DCC-89F7-23233E159A09}"/>
              </a:ext>
            </a:extLst>
          </p:cNvPr>
          <p:cNvSpPr>
            <a:spLocks noGrp="1"/>
          </p:cNvSpPr>
          <p:nvPr>
            <p:ph type="subTitle" idx="1" hasCustomPrompt="1"/>
          </p:nvPr>
        </p:nvSpPr>
        <p:spPr>
          <a:xfrm>
            <a:off x="838200"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7" name="Text Placeholder 28">
            <a:extLst>
              <a:ext uri="{FF2B5EF4-FFF2-40B4-BE49-F238E27FC236}">
                <a16:creationId xmlns:a16="http://schemas.microsoft.com/office/drawing/2014/main" id="{C5C9A759-96FB-4B87-A7EC-AC6CECC2829E}"/>
              </a:ext>
            </a:extLst>
          </p:cNvPr>
          <p:cNvSpPr>
            <a:spLocks noGrp="1"/>
          </p:cNvSpPr>
          <p:nvPr>
            <p:ph type="body" sz="quarter" idx="37" hasCustomPrompt="1"/>
          </p:nvPr>
        </p:nvSpPr>
        <p:spPr>
          <a:xfrm>
            <a:off x="838200" y="3205768"/>
            <a:ext cx="2286000" cy="9144"/>
          </a:xfrm>
          <a:solidFill>
            <a:schemeClr val="tx1"/>
          </a:solidFill>
        </p:spPr>
        <p:txBody>
          <a:bodyPr/>
          <a:lstStyle>
            <a:lvl1pPr marL="0" indent="0" algn="ctr">
              <a:buNone/>
              <a:defRPr>
                <a:solidFill>
                  <a:srgbClr val="211E1C"/>
                </a:solidFill>
              </a:defRPr>
            </a:lvl1pPr>
          </a:lstStyle>
          <a:p>
            <a:pPr lvl="0"/>
            <a:r>
              <a:rPr lang="en-US"/>
              <a:t> </a:t>
            </a:r>
          </a:p>
        </p:txBody>
      </p:sp>
      <p:sp>
        <p:nvSpPr>
          <p:cNvPr id="44" name="Text Placeholder 9">
            <a:extLst>
              <a:ext uri="{FF2B5EF4-FFF2-40B4-BE49-F238E27FC236}">
                <a16:creationId xmlns:a16="http://schemas.microsoft.com/office/drawing/2014/main" id="{1B24B197-BB67-4FC7-8216-4C3DA48B96FE}"/>
              </a:ext>
            </a:extLst>
          </p:cNvPr>
          <p:cNvSpPr>
            <a:spLocks noGrp="1"/>
          </p:cNvSpPr>
          <p:nvPr>
            <p:ph type="body" sz="quarter" idx="45" hasCustomPrompt="1"/>
          </p:nvPr>
        </p:nvSpPr>
        <p:spPr>
          <a:xfrm>
            <a:off x="8916925" y="5251967"/>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p>
        </p:txBody>
      </p:sp>
      <p:sp>
        <p:nvSpPr>
          <p:cNvPr id="45" name="Text Placeholder 28">
            <a:extLst>
              <a:ext uri="{FF2B5EF4-FFF2-40B4-BE49-F238E27FC236}">
                <a16:creationId xmlns:a16="http://schemas.microsoft.com/office/drawing/2014/main" id="{A86B6FF1-81E2-4194-8700-74398E26EA3D}"/>
              </a:ext>
            </a:extLst>
          </p:cNvPr>
          <p:cNvSpPr>
            <a:spLocks noGrp="1"/>
          </p:cNvSpPr>
          <p:nvPr>
            <p:ph type="body" sz="quarter" idx="46" hasCustomPrompt="1"/>
          </p:nvPr>
        </p:nvSpPr>
        <p:spPr>
          <a:xfrm>
            <a:off x="8916925" y="5242822"/>
            <a:ext cx="1212778" cy="9144"/>
          </a:xfrm>
          <a:solidFill>
            <a:schemeClr val="tx1"/>
          </a:solidFill>
        </p:spPr>
        <p:txBody>
          <a:bodyPr/>
          <a:lstStyle>
            <a:lvl1pPr marL="0" indent="0" algn="ctr">
              <a:buNone/>
              <a:defRPr/>
            </a:lvl1pPr>
          </a:lstStyle>
          <a:p>
            <a:pPr lvl="0"/>
            <a:r>
              <a:rPr lang="en-US"/>
              <a:t> </a:t>
            </a:r>
          </a:p>
        </p:txBody>
      </p:sp>
      <p:sp>
        <p:nvSpPr>
          <p:cNvPr id="46" name="Text Placeholder 9">
            <a:extLst>
              <a:ext uri="{FF2B5EF4-FFF2-40B4-BE49-F238E27FC236}">
                <a16:creationId xmlns:a16="http://schemas.microsoft.com/office/drawing/2014/main" id="{8A7D462E-5BAD-4BC6-8FA7-5CC56FE37B35}"/>
              </a:ext>
            </a:extLst>
          </p:cNvPr>
          <p:cNvSpPr>
            <a:spLocks noGrp="1"/>
          </p:cNvSpPr>
          <p:nvPr>
            <p:ph type="body" sz="quarter" idx="47"/>
          </p:nvPr>
        </p:nvSpPr>
        <p:spPr>
          <a:xfrm>
            <a:off x="8916925" y="4838992"/>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1" name="Text Placeholder 9">
            <a:extLst>
              <a:ext uri="{FF2B5EF4-FFF2-40B4-BE49-F238E27FC236}">
                <a16:creationId xmlns:a16="http://schemas.microsoft.com/office/drawing/2014/main" id="{21728D29-4D3C-4855-B418-0C288205FCDA}"/>
              </a:ext>
            </a:extLst>
          </p:cNvPr>
          <p:cNvSpPr>
            <a:spLocks noGrp="1"/>
          </p:cNvSpPr>
          <p:nvPr>
            <p:ph type="body" sz="quarter" idx="48" hasCustomPrompt="1"/>
          </p:nvPr>
        </p:nvSpPr>
        <p:spPr>
          <a:xfrm>
            <a:off x="8916925" y="3839530"/>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a:t>
            </a:r>
          </a:p>
        </p:txBody>
      </p:sp>
      <p:sp>
        <p:nvSpPr>
          <p:cNvPr id="52" name="Text Placeholder 28">
            <a:extLst>
              <a:ext uri="{FF2B5EF4-FFF2-40B4-BE49-F238E27FC236}">
                <a16:creationId xmlns:a16="http://schemas.microsoft.com/office/drawing/2014/main" id="{95426623-8091-4B78-B3B7-6E389CAF1E80}"/>
              </a:ext>
            </a:extLst>
          </p:cNvPr>
          <p:cNvSpPr>
            <a:spLocks noGrp="1"/>
          </p:cNvSpPr>
          <p:nvPr>
            <p:ph type="body" sz="quarter" idx="49" hasCustomPrompt="1"/>
          </p:nvPr>
        </p:nvSpPr>
        <p:spPr>
          <a:xfrm>
            <a:off x="8916925" y="3830385"/>
            <a:ext cx="1212778" cy="9144"/>
          </a:xfrm>
          <a:solidFill>
            <a:schemeClr val="tx1"/>
          </a:solidFill>
        </p:spPr>
        <p:txBody>
          <a:bodyPr/>
          <a:lstStyle>
            <a:lvl1pPr marL="0" indent="0" algn="ctr">
              <a:buNone/>
              <a:defRPr/>
            </a:lvl1pPr>
          </a:lstStyle>
          <a:p>
            <a:pPr lvl="0"/>
            <a:r>
              <a:rPr lang="en-US"/>
              <a:t> </a:t>
            </a:r>
          </a:p>
        </p:txBody>
      </p:sp>
      <p:sp>
        <p:nvSpPr>
          <p:cNvPr id="53" name="Text Placeholder 9">
            <a:extLst>
              <a:ext uri="{FF2B5EF4-FFF2-40B4-BE49-F238E27FC236}">
                <a16:creationId xmlns:a16="http://schemas.microsoft.com/office/drawing/2014/main" id="{5FE75CE9-11EF-4C84-816A-30C461BE6AB8}"/>
              </a:ext>
            </a:extLst>
          </p:cNvPr>
          <p:cNvSpPr>
            <a:spLocks noGrp="1"/>
          </p:cNvSpPr>
          <p:nvPr>
            <p:ph type="body" sz="quarter" idx="50"/>
          </p:nvPr>
        </p:nvSpPr>
        <p:spPr>
          <a:xfrm>
            <a:off x="8916925" y="3426555"/>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4" name="Text Placeholder 9">
            <a:extLst>
              <a:ext uri="{FF2B5EF4-FFF2-40B4-BE49-F238E27FC236}">
                <a16:creationId xmlns:a16="http://schemas.microsoft.com/office/drawing/2014/main" id="{C9503ED5-3822-4C93-B84B-7E7A9464B9F9}"/>
              </a:ext>
            </a:extLst>
          </p:cNvPr>
          <p:cNvSpPr>
            <a:spLocks noGrp="1"/>
          </p:cNvSpPr>
          <p:nvPr>
            <p:ph type="body" sz="quarter" idx="51" hasCustomPrompt="1"/>
          </p:nvPr>
        </p:nvSpPr>
        <p:spPr>
          <a:xfrm>
            <a:off x="8916925" y="2421044"/>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a:t>
            </a:r>
          </a:p>
        </p:txBody>
      </p:sp>
      <p:sp>
        <p:nvSpPr>
          <p:cNvPr id="55" name="Text Placeholder 28">
            <a:extLst>
              <a:ext uri="{FF2B5EF4-FFF2-40B4-BE49-F238E27FC236}">
                <a16:creationId xmlns:a16="http://schemas.microsoft.com/office/drawing/2014/main" id="{261F810D-6A6C-4B42-9A4A-76784CC15777}"/>
              </a:ext>
            </a:extLst>
          </p:cNvPr>
          <p:cNvSpPr>
            <a:spLocks noGrp="1"/>
          </p:cNvSpPr>
          <p:nvPr>
            <p:ph type="body" sz="quarter" idx="52" hasCustomPrompt="1"/>
          </p:nvPr>
        </p:nvSpPr>
        <p:spPr>
          <a:xfrm>
            <a:off x="8916925" y="2411899"/>
            <a:ext cx="1212778" cy="9144"/>
          </a:xfrm>
          <a:solidFill>
            <a:schemeClr val="tx1"/>
          </a:solidFill>
        </p:spPr>
        <p:txBody>
          <a:bodyPr/>
          <a:lstStyle>
            <a:lvl1pPr marL="0" indent="0" algn="ctr">
              <a:buNone/>
              <a:defRPr/>
            </a:lvl1pPr>
          </a:lstStyle>
          <a:p>
            <a:pPr lvl="0"/>
            <a:r>
              <a:rPr lang="en-US"/>
              <a:t> </a:t>
            </a:r>
          </a:p>
        </p:txBody>
      </p:sp>
      <p:sp>
        <p:nvSpPr>
          <p:cNvPr id="56" name="Text Placeholder 9">
            <a:extLst>
              <a:ext uri="{FF2B5EF4-FFF2-40B4-BE49-F238E27FC236}">
                <a16:creationId xmlns:a16="http://schemas.microsoft.com/office/drawing/2014/main" id="{175C14E2-0E61-4EF6-AD86-935A280FE224}"/>
              </a:ext>
            </a:extLst>
          </p:cNvPr>
          <p:cNvSpPr>
            <a:spLocks noGrp="1"/>
          </p:cNvSpPr>
          <p:nvPr>
            <p:ph type="body" sz="quarter" idx="53"/>
          </p:nvPr>
        </p:nvSpPr>
        <p:spPr>
          <a:xfrm>
            <a:off x="8916925" y="2008069"/>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1" name="Picture Placeholder 7">
            <a:extLst>
              <a:ext uri="{FF2B5EF4-FFF2-40B4-BE49-F238E27FC236}">
                <a16:creationId xmlns:a16="http://schemas.microsoft.com/office/drawing/2014/main" id="{025B5344-8CA8-4E53-A725-2C0681A881A6}"/>
              </a:ext>
            </a:extLst>
          </p:cNvPr>
          <p:cNvSpPr>
            <a:spLocks noGrp="1"/>
          </p:cNvSpPr>
          <p:nvPr>
            <p:ph type="pic" sz="quarter" idx="29" hasCustomPrompt="1"/>
          </p:nvPr>
        </p:nvSpPr>
        <p:spPr>
          <a:xfrm>
            <a:off x="5160648" y="0"/>
            <a:ext cx="3200400" cy="6858000"/>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Tree>
    <p:extLst>
      <p:ext uri="{BB962C8B-B14F-4D97-AF65-F5344CB8AC3E}">
        <p14:creationId xmlns:p14="http://schemas.microsoft.com/office/powerpoint/2010/main" val="28674469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3_Quad Content">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CFB48339-C9D2-4154-8155-94A2318DBBA0}"/>
              </a:ext>
            </a:extLst>
          </p:cNvPr>
          <p:cNvSpPr>
            <a:spLocks noGrp="1"/>
          </p:cNvSpPr>
          <p:nvPr>
            <p:ph type="body" sz="quarter" idx="44" hasCustomPrompt="1"/>
          </p:nvPr>
        </p:nvSpPr>
        <p:spPr>
          <a:xfrm>
            <a:off x="3700273" y="3838132"/>
            <a:ext cx="4565903" cy="2381693"/>
          </a:xfrm>
        </p:spPr>
        <p:txBody>
          <a:bodyP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3700272" y="1122364"/>
            <a:ext cx="4565525"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8916925" y="1008607"/>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Maecenas.</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8916925" y="999462"/>
            <a:ext cx="1212778" cy="9144"/>
          </a:xfrm>
          <a:solidFill>
            <a:schemeClr val="tx1"/>
          </a:solidFill>
        </p:spPr>
        <p:txBody>
          <a:bodyPr/>
          <a:lstStyle>
            <a:lvl1pPr marL="0" indent="0" algn="ctr">
              <a:buNone/>
              <a:defRPr/>
            </a:lvl1pPr>
          </a:lstStyle>
          <a:p>
            <a:pPr lvl="0"/>
            <a:r>
              <a:rPr lang="en-US"/>
              <a:t> </a:t>
            </a:r>
          </a:p>
        </p:txBody>
      </p:sp>
      <p:sp>
        <p:nvSpPr>
          <p:cNvPr id="24" name="Text Placeholder 9">
            <a:extLst>
              <a:ext uri="{FF2B5EF4-FFF2-40B4-BE49-F238E27FC236}">
                <a16:creationId xmlns:a16="http://schemas.microsoft.com/office/drawing/2014/main" id="{6D2C44DB-2CB9-419A-A90A-BCFC46B4CBF0}"/>
              </a:ext>
            </a:extLst>
          </p:cNvPr>
          <p:cNvSpPr>
            <a:spLocks noGrp="1"/>
          </p:cNvSpPr>
          <p:nvPr>
            <p:ph type="body" sz="quarter" idx="30"/>
          </p:nvPr>
        </p:nvSpPr>
        <p:spPr>
          <a:xfrm>
            <a:off x="8916925" y="595632"/>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6" name="Subtitle 2">
            <a:extLst>
              <a:ext uri="{FF2B5EF4-FFF2-40B4-BE49-F238E27FC236}">
                <a16:creationId xmlns:a16="http://schemas.microsoft.com/office/drawing/2014/main" id="{FC17018F-54D8-4DCC-89F7-23233E159A09}"/>
              </a:ext>
            </a:extLst>
          </p:cNvPr>
          <p:cNvSpPr>
            <a:spLocks noGrp="1"/>
          </p:cNvSpPr>
          <p:nvPr>
            <p:ph type="subTitle" idx="1" hasCustomPrompt="1"/>
          </p:nvPr>
        </p:nvSpPr>
        <p:spPr>
          <a:xfrm>
            <a:off x="3700272" y="2290353"/>
            <a:ext cx="456552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7" name="Text Placeholder 28">
            <a:extLst>
              <a:ext uri="{FF2B5EF4-FFF2-40B4-BE49-F238E27FC236}">
                <a16:creationId xmlns:a16="http://schemas.microsoft.com/office/drawing/2014/main" id="{C5C9A759-96FB-4B87-A7EC-AC6CECC2829E}"/>
              </a:ext>
            </a:extLst>
          </p:cNvPr>
          <p:cNvSpPr>
            <a:spLocks noGrp="1"/>
          </p:cNvSpPr>
          <p:nvPr>
            <p:ph type="body" sz="quarter" idx="37" hasCustomPrompt="1"/>
          </p:nvPr>
        </p:nvSpPr>
        <p:spPr>
          <a:xfrm>
            <a:off x="3700272" y="3205768"/>
            <a:ext cx="2807842" cy="9144"/>
          </a:xfrm>
          <a:solidFill>
            <a:schemeClr val="tx1"/>
          </a:solidFill>
        </p:spPr>
        <p:txBody>
          <a:bodyPr/>
          <a:lstStyle>
            <a:lvl1pPr marL="0" indent="0" algn="ctr">
              <a:buNone/>
              <a:defRPr>
                <a:solidFill>
                  <a:srgbClr val="211E1C"/>
                </a:solidFill>
              </a:defRPr>
            </a:lvl1pPr>
          </a:lstStyle>
          <a:p>
            <a:pPr lvl="0"/>
            <a:r>
              <a:rPr lang="en-US"/>
              <a:t> </a:t>
            </a:r>
          </a:p>
        </p:txBody>
      </p:sp>
      <p:sp>
        <p:nvSpPr>
          <p:cNvPr id="44" name="Text Placeholder 9">
            <a:extLst>
              <a:ext uri="{FF2B5EF4-FFF2-40B4-BE49-F238E27FC236}">
                <a16:creationId xmlns:a16="http://schemas.microsoft.com/office/drawing/2014/main" id="{1B24B197-BB67-4FC7-8216-4C3DA48B96FE}"/>
              </a:ext>
            </a:extLst>
          </p:cNvPr>
          <p:cNvSpPr>
            <a:spLocks noGrp="1"/>
          </p:cNvSpPr>
          <p:nvPr>
            <p:ph type="body" sz="quarter" idx="45" hasCustomPrompt="1"/>
          </p:nvPr>
        </p:nvSpPr>
        <p:spPr>
          <a:xfrm>
            <a:off x="8916925" y="5251967"/>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p>
        </p:txBody>
      </p:sp>
      <p:sp>
        <p:nvSpPr>
          <p:cNvPr id="45" name="Text Placeholder 28">
            <a:extLst>
              <a:ext uri="{FF2B5EF4-FFF2-40B4-BE49-F238E27FC236}">
                <a16:creationId xmlns:a16="http://schemas.microsoft.com/office/drawing/2014/main" id="{A86B6FF1-81E2-4194-8700-74398E26EA3D}"/>
              </a:ext>
            </a:extLst>
          </p:cNvPr>
          <p:cNvSpPr>
            <a:spLocks noGrp="1"/>
          </p:cNvSpPr>
          <p:nvPr>
            <p:ph type="body" sz="quarter" idx="46" hasCustomPrompt="1"/>
          </p:nvPr>
        </p:nvSpPr>
        <p:spPr>
          <a:xfrm>
            <a:off x="8916925" y="5242822"/>
            <a:ext cx="1212778" cy="9144"/>
          </a:xfrm>
          <a:solidFill>
            <a:schemeClr val="tx1"/>
          </a:solidFill>
        </p:spPr>
        <p:txBody>
          <a:bodyPr/>
          <a:lstStyle>
            <a:lvl1pPr marL="0" indent="0" algn="ctr">
              <a:buNone/>
              <a:defRPr/>
            </a:lvl1pPr>
          </a:lstStyle>
          <a:p>
            <a:pPr lvl="0"/>
            <a:r>
              <a:rPr lang="en-US"/>
              <a:t> </a:t>
            </a:r>
          </a:p>
        </p:txBody>
      </p:sp>
      <p:sp>
        <p:nvSpPr>
          <p:cNvPr id="46" name="Text Placeholder 9">
            <a:extLst>
              <a:ext uri="{FF2B5EF4-FFF2-40B4-BE49-F238E27FC236}">
                <a16:creationId xmlns:a16="http://schemas.microsoft.com/office/drawing/2014/main" id="{8A7D462E-5BAD-4BC6-8FA7-5CC56FE37B35}"/>
              </a:ext>
            </a:extLst>
          </p:cNvPr>
          <p:cNvSpPr>
            <a:spLocks noGrp="1"/>
          </p:cNvSpPr>
          <p:nvPr>
            <p:ph type="body" sz="quarter" idx="47"/>
          </p:nvPr>
        </p:nvSpPr>
        <p:spPr>
          <a:xfrm>
            <a:off x="8916925" y="4838992"/>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1" name="Text Placeholder 9">
            <a:extLst>
              <a:ext uri="{FF2B5EF4-FFF2-40B4-BE49-F238E27FC236}">
                <a16:creationId xmlns:a16="http://schemas.microsoft.com/office/drawing/2014/main" id="{21728D29-4D3C-4855-B418-0C288205FCDA}"/>
              </a:ext>
            </a:extLst>
          </p:cNvPr>
          <p:cNvSpPr>
            <a:spLocks noGrp="1"/>
          </p:cNvSpPr>
          <p:nvPr>
            <p:ph type="body" sz="quarter" idx="48" hasCustomPrompt="1"/>
          </p:nvPr>
        </p:nvSpPr>
        <p:spPr>
          <a:xfrm>
            <a:off x="8916925" y="3839530"/>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a:t>
            </a:r>
          </a:p>
        </p:txBody>
      </p:sp>
      <p:sp>
        <p:nvSpPr>
          <p:cNvPr id="52" name="Text Placeholder 28">
            <a:extLst>
              <a:ext uri="{FF2B5EF4-FFF2-40B4-BE49-F238E27FC236}">
                <a16:creationId xmlns:a16="http://schemas.microsoft.com/office/drawing/2014/main" id="{95426623-8091-4B78-B3B7-6E389CAF1E80}"/>
              </a:ext>
            </a:extLst>
          </p:cNvPr>
          <p:cNvSpPr>
            <a:spLocks noGrp="1"/>
          </p:cNvSpPr>
          <p:nvPr>
            <p:ph type="body" sz="quarter" idx="49" hasCustomPrompt="1"/>
          </p:nvPr>
        </p:nvSpPr>
        <p:spPr>
          <a:xfrm>
            <a:off x="8916925" y="3830385"/>
            <a:ext cx="1212778" cy="9144"/>
          </a:xfrm>
          <a:solidFill>
            <a:schemeClr val="tx1"/>
          </a:solidFill>
        </p:spPr>
        <p:txBody>
          <a:bodyPr/>
          <a:lstStyle>
            <a:lvl1pPr marL="0" indent="0" algn="ctr">
              <a:buNone/>
              <a:defRPr/>
            </a:lvl1pPr>
          </a:lstStyle>
          <a:p>
            <a:pPr lvl="0"/>
            <a:r>
              <a:rPr lang="en-US"/>
              <a:t> </a:t>
            </a:r>
          </a:p>
        </p:txBody>
      </p:sp>
      <p:sp>
        <p:nvSpPr>
          <p:cNvPr id="53" name="Text Placeholder 9">
            <a:extLst>
              <a:ext uri="{FF2B5EF4-FFF2-40B4-BE49-F238E27FC236}">
                <a16:creationId xmlns:a16="http://schemas.microsoft.com/office/drawing/2014/main" id="{5FE75CE9-11EF-4C84-816A-30C461BE6AB8}"/>
              </a:ext>
            </a:extLst>
          </p:cNvPr>
          <p:cNvSpPr>
            <a:spLocks noGrp="1"/>
          </p:cNvSpPr>
          <p:nvPr>
            <p:ph type="body" sz="quarter" idx="50"/>
          </p:nvPr>
        </p:nvSpPr>
        <p:spPr>
          <a:xfrm>
            <a:off x="8916925" y="3426555"/>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4" name="Text Placeholder 9">
            <a:extLst>
              <a:ext uri="{FF2B5EF4-FFF2-40B4-BE49-F238E27FC236}">
                <a16:creationId xmlns:a16="http://schemas.microsoft.com/office/drawing/2014/main" id="{C9503ED5-3822-4C93-B84B-7E7A9464B9F9}"/>
              </a:ext>
            </a:extLst>
          </p:cNvPr>
          <p:cNvSpPr>
            <a:spLocks noGrp="1"/>
          </p:cNvSpPr>
          <p:nvPr>
            <p:ph type="body" sz="quarter" idx="51" hasCustomPrompt="1"/>
          </p:nvPr>
        </p:nvSpPr>
        <p:spPr>
          <a:xfrm>
            <a:off x="8916925" y="2421044"/>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a:t>
            </a:r>
          </a:p>
        </p:txBody>
      </p:sp>
      <p:sp>
        <p:nvSpPr>
          <p:cNvPr id="55" name="Text Placeholder 28">
            <a:extLst>
              <a:ext uri="{FF2B5EF4-FFF2-40B4-BE49-F238E27FC236}">
                <a16:creationId xmlns:a16="http://schemas.microsoft.com/office/drawing/2014/main" id="{261F810D-6A6C-4B42-9A4A-76784CC15777}"/>
              </a:ext>
            </a:extLst>
          </p:cNvPr>
          <p:cNvSpPr>
            <a:spLocks noGrp="1"/>
          </p:cNvSpPr>
          <p:nvPr>
            <p:ph type="body" sz="quarter" idx="52" hasCustomPrompt="1"/>
          </p:nvPr>
        </p:nvSpPr>
        <p:spPr>
          <a:xfrm>
            <a:off x="8916925" y="2411899"/>
            <a:ext cx="1212778" cy="9144"/>
          </a:xfrm>
          <a:solidFill>
            <a:schemeClr val="tx1"/>
          </a:solidFill>
        </p:spPr>
        <p:txBody>
          <a:bodyPr/>
          <a:lstStyle>
            <a:lvl1pPr marL="0" indent="0" algn="ctr">
              <a:buNone/>
              <a:defRPr/>
            </a:lvl1pPr>
          </a:lstStyle>
          <a:p>
            <a:pPr lvl="0"/>
            <a:r>
              <a:rPr lang="en-US"/>
              <a:t> </a:t>
            </a:r>
          </a:p>
        </p:txBody>
      </p:sp>
      <p:sp>
        <p:nvSpPr>
          <p:cNvPr id="56" name="Text Placeholder 9">
            <a:extLst>
              <a:ext uri="{FF2B5EF4-FFF2-40B4-BE49-F238E27FC236}">
                <a16:creationId xmlns:a16="http://schemas.microsoft.com/office/drawing/2014/main" id="{175C14E2-0E61-4EF6-AD86-935A280FE224}"/>
              </a:ext>
            </a:extLst>
          </p:cNvPr>
          <p:cNvSpPr>
            <a:spLocks noGrp="1"/>
          </p:cNvSpPr>
          <p:nvPr>
            <p:ph type="body" sz="quarter" idx="53"/>
          </p:nvPr>
        </p:nvSpPr>
        <p:spPr>
          <a:xfrm>
            <a:off x="8916925" y="2008069"/>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1" name="Picture Placeholder 7">
            <a:extLst>
              <a:ext uri="{FF2B5EF4-FFF2-40B4-BE49-F238E27FC236}">
                <a16:creationId xmlns:a16="http://schemas.microsoft.com/office/drawing/2014/main" id="{025B5344-8CA8-4E53-A725-2C0681A881A6}"/>
              </a:ext>
            </a:extLst>
          </p:cNvPr>
          <p:cNvSpPr>
            <a:spLocks noGrp="1"/>
          </p:cNvSpPr>
          <p:nvPr>
            <p:ph type="pic" sz="quarter" idx="29" hasCustomPrompt="1"/>
          </p:nvPr>
        </p:nvSpPr>
        <p:spPr>
          <a:xfrm>
            <a:off x="-1224" y="0"/>
            <a:ext cx="3200400" cy="6858000"/>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Tree>
    <p:extLst>
      <p:ext uri="{BB962C8B-B14F-4D97-AF65-F5344CB8AC3E}">
        <p14:creationId xmlns:p14="http://schemas.microsoft.com/office/powerpoint/2010/main" val="2042733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Quad Content">
    <p:spTree>
      <p:nvGrpSpPr>
        <p:cNvPr id="1" name=""/>
        <p:cNvGrpSpPr/>
        <p:nvPr/>
      </p:nvGrpSpPr>
      <p:grpSpPr>
        <a:xfrm>
          <a:off x="0" y="0"/>
          <a:ext cx="0" cy="0"/>
          <a:chOff x="0" y="0"/>
          <a:chExt cx="0" cy="0"/>
        </a:xfrm>
      </p:grpSpPr>
      <p:sp>
        <p:nvSpPr>
          <p:cNvPr id="19" name="Text Placeholder 9">
            <a:extLst>
              <a:ext uri="{FF2B5EF4-FFF2-40B4-BE49-F238E27FC236}">
                <a16:creationId xmlns:a16="http://schemas.microsoft.com/office/drawing/2014/main" id="{CFB48339-C9D2-4154-8155-94A2318DBBA0}"/>
              </a:ext>
            </a:extLst>
          </p:cNvPr>
          <p:cNvSpPr>
            <a:spLocks noGrp="1"/>
          </p:cNvSpPr>
          <p:nvPr>
            <p:ph type="body" sz="quarter" idx="44" hasCustomPrompt="1"/>
          </p:nvPr>
        </p:nvSpPr>
        <p:spPr>
          <a:xfrm>
            <a:off x="838201" y="3838132"/>
            <a:ext cx="3717323" cy="2381693"/>
          </a:xfrm>
        </p:spPr>
        <p:txBody>
          <a:bodyP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3717015"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8916925" y="1008607"/>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Maecenas.</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8916925" y="999462"/>
            <a:ext cx="1212778" cy="9144"/>
          </a:xfrm>
          <a:solidFill>
            <a:schemeClr val="tx1"/>
          </a:solidFill>
        </p:spPr>
        <p:txBody>
          <a:bodyPr/>
          <a:lstStyle>
            <a:lvl1pPr marL="0" indent="0" algn="ctr">
              <a:buNone/>
              <a:defRPr/>
            </a:lvl1pPr>
          </a:lstStyle>
          <a:p>
            <a:pPr lvl="0"/>
            <a:r>
              <a:rPr lang="en-US"/>
              <a:t> </a:t>
            </a:r>
          </a:p>
        </p:txBody>
      </p:sp>
      <p:sp>
        <p:nvSpPr>
          <p:cNvPr id="24" name="Text Placeholder 9">
            <a:extLst>
              <a:ext uri="{FF2B5EF4-FFF2-40B4-BE49-F238E27FC236}">
                <a16:creationId xmlns:a16="http://schemas.microsoft.com/office/drawing/2014/main" id="{6D2C44DB-2CB9-419A-A90A-BCFC46B4CBF0}"/>
              </a:ext>
            </a:extLst>
          </p:cNvPr>
          <p:cNvSpPr>
            <a:spLocks noGrp="1"/>
          </p:cNvSpPr>
          <p:nvPr>
            <p:ph type="body" sz="quarter" idx="30"/>
          </p:nvPr>
        </p:nvSpPr>
        <p:spPr>
          <a:xfrm>
            <a:off x="8916925" y="595632"/>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6" name="Subtitle 2">
            <a:extLst>
              <a:ext uri="{FF2B5EF4-FFF2-40B4-BE49-F238E27FC236}">
                <a16:creationId xmlns:a16="http://schemas.microsoft.com/office/drawing/2014/main" id="{FC17018F-54D8-4DCC-89F7-23233E159A09}"/>
              </a:ext>
            </a:extLst>
          </p:cNvPr>
          <p:cNvSpPr>
            <a:spLocks noGrp="1"/>
          </p:cNvSpPr>
          <p:nvPr>
            <p:ph type="subTitle" idx="1" hasCustomPrompt="1"/>
          </p:nvPr>
        </p:nvSpPr>
        <p:spPr>
          <a:xfrm>
            <a:off x="838200"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7" name="Text Placeholder 28">
            <a:extLst>
              <a:ext uri="{FF2B5EF4-FFF2-40B4-BE49-F238E27FC236}">
                <a16:creationId xmlns:a16="http://schemas.microsoft.com/office/drawing/2014/main" id="{C5C9A759-96FB-4B87-A7EC-AC6CECC2829E}"/>
              </a:ext>
            </a:extLst>
          </p:cNvPr>
          <p:cNvSpPr>
            <a:spLocks noGrp="1"/>
          </p:cNvSpPr>
          <p:nvPr>
            <p:ph type="body" sz="quarter" idx="37" hasCustomPrompt="1"/>
          </p:nvPr>
        </p:nvSpPr>
        <p:spPr>
          <a:xfrm>
            <a:off x="838200" y="3205768"/>
            <a:ext cx="2286000" cy="9144"/>
          </a:xfrm>
          <a:solidFill>
            <a:schemeClr val="tx1"/>
          </a:solidFill>
        </p:spPr>
        <p:txBody>
          <a:bodyPr/>
          <a:lstStyle>
            <a:lvl1pPr marL="0" indent="0" algn="ctr">
              <a:buNone/>
              <a:defRPr>
                <a:solidFill>
                  <a:srgbClr val="211E1C"/>
                </a:solidFill>
              </a:defRPr>
            </a:lvl1pPr>
          </a:lstStyle>
          <a:p>
            <a:pPr lvl="0"/>
            <a:r>
              <a:rPr lang="en-US"/>
              <a:t> </a:t>
            </a:r>
          </a:p>
        </p:txBody>
      </p:sp>
      <p:sp>
        <p:nvSpPr>
          <p:cNvPr id="44" name="Text Placeholder 9">
            <a:extLst>
              <a:ext uri="{FF2B5EF4-FFF2-40B4-BE49-F238E27FC236}">
                <a16:creationId xmlns:a16="http://schemas.microsoft.com/office/drawing/2014/main" id="{1B24B197-BB67-4FC7-8216-4C3DA48B96FE}"/>
              </a:ext>
            </a:extLst>
          </p:cNvPr>
          <p:cNvSpPr>
            <a:spLocks noGrp="1"/>
          </p:cNvSpPr>
          <p:nvPr>
            <p:ph type="body" sz="quarter" idx="45" hasCustomPrompt="1"/>
          </p:nvPr>
        </p:nvSpPr>
        <p:spPr>
          <a:xfrm>
            <a:off x="8916925" y="5251967"/>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p>
        </p:txBody>
      </p:sp>
      <p:sp>
        <p:nvSpPr>
          <p:cNvPr id="45" name="Text Placeholder 28">
            <a:extLst>
              <a:ext uri="{FF2B5EF4-FFF2-40B4-BE49-F238E27FC236}">
                <a16:creationId xmlns:a16="http://schemas.microsoft.com/office/drawing/2014/main" id="{A86B6FF1-81E2-4194-8700-74398E26EA3D}"/>
              </a:ext>
            </a:extLst>
          </p:cNvPr>
          <p:cNvSpPr>
            <a:spLocks noGrp="1"/>
          </p:cNvSpPr>
          <p:nvPr>
            <p:ph type="body" sz="quarter" idx="46" hasCustomPrompt="1"/>
          </p:nvPr>
        </p:nvSpPr>
        <p:spPr>
          <a:xfrm>
            <a:off x="8916925" y="5242822"/>
            <a:ext cx="1212778" cy="9144"/>
          </a:xfrm>
          <a:solidFill>
            <a:schemeClr val="tx1"/>
          </a:solidFill>
        </p:spPr>
        <p:txBody>
          <a:bodyPr/>
          <a:lstStyle>
            <a:lvl1pPr marL="0" indent="0" algn="ctr">
              <a:buNone/>
              <a:defRPr/>
            </a:lvl1pPr>
          </a:lstStyle>
          <a:p>
            <a:pPr lvl="0"/>
            <a:r>
              <a:rPr lang="en-US"/>
              <a:t> </a:t>
            </a:r>
          </a:p>
        </p:txBody>
      </p:sp>
      <p:sp>
        <p:nvSpPr>
          <p:cNvPr id="46" name="Text Placeholder 9">
            <a:extLst>
              <a:ext uri="{FF2B5EF4-FFF2-40B4-BE49-F238E27FC236}">
                <a16:creationId xmlns:a16="http://schemas.microsoft.com/office/drawing/2014/main" id="{8A7D462E-5BAD-4BC6-8FA7-5CC56FE37B35}"/>
              </a:ext>
            </a:extLst>
          </p:cNvPr>
          <p:cNvSpPr>
            <a:spLocks noGrp="1"/>
          </p:cNvSpPr>
          <p:nvPr>
            <p:ph type="body" sz="quarter" idx="47"/>
          </p:nvPr>
        </p:nvSpPr>
        <p:spPr>
          <a:xfrm>
            <a:off x="8916925" y="4838992"/>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1" name="Text Placeholder 9">
            <a:extLst>
              <a:ext uri="{FF2B5EF4-FFF2-40B4-BE49-F238E27FC236}">
                <a16:creationId xmlns:a16="http://schemas.microsoft.com/office/drawing/2014/main" id="{21728D29-4D3C-4855-B418-0C288205FCDA}"/>
              </a:ext>
            </a:extLst>
          </p:cNvPr>
          <p:cNvSpPr>
            <a:spLocks noGrp="1"/>
          </p:cNvSpPr>
          <p:nvPr>
            <p:ph type="body" sz="quarter" idx="48" hasCustomPrompt="1"/>
          </p:nvPr>
        </p:nvSpPr>
        <p:spPr>
          <a:xfrm>
            <a:off x="8916925" y="3839530"/>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a:t>
            </a:r>
          </a:p>
        </p:txBody>
      </p:sp>
      <p:sp>
        <p:nvSpPr>
          <p:cNvPr id="52" name="Text Placeholder 28">
            <a:extLst>
              <a:ext uri="{FF2B5EF4-FFF2-40B4-BE49-F238E27FC236}">
                <a16:creationId xmlns:a16="http://schemas.microsoft.com/office/drawing/2014/main" id="{95426623-8091-4B78-B3B7-6E389CAF1E80}"/>
              </a:ext>
            </a:extLst>
          </p:cNvPr>
          <p:cNvSpPr>
            <a:spLocks noGrp="1"/>
          </p:cNvSpPr>
          <p:nvPr>
            <p:ph type="body" sz="quarter" idx="49" hasCustomPrompt="1"/>
          </p:nvPr>
        </p:nvSpPr>
        <p:spPr>
          <a:xfrm>
            <a:off x="8916925" y="3830385"/>
            <a:ext cx="1212778" cy="9144"/>
          </a:xfrm>
          <a:solidFill>
            <a:schemeClr val="tx1"/>
          </a:solidFill>
        </p:spPr>
        <p:txBody>
          <a:bodyPr/>
          <a:lstStyle>
            <a:lvl1pPr marL="0" indent="0" algn="ctr">
              <a:buNone/>
              <a:defRPr/>
            </a:lvl1pPr>
          </a:lstStyle>
          <a:p>
            <a:pPr lvl="0"/>
            <a:r>
              <a:rPr lang="en-US"/>
              <a:t> </a:t>
            </a:r>
          </a:p>
        </p:txBody>
      </p:sp>
      <p:sp>
        <p:nvSpPr>
          <p:cNvPr id="53" name="Text Placeholder 9">
            <a:extLst>
              <a:ext uri="{FF2B5EF4-FFF2-40B4-BE49-F238E27FC236}">
                <a16:creationId xmlns:a16="http://schemas.microsoft.com/office/drawing/2014/main" id="{5FE75CE9-11EF-4C84-816A-30C461BE6AB8}"/>
              </a:ext>
            </a:extLst>
          </p:cNvPr>
          <p:cNvSpPr>
            <a:spLocks noGrp="1"/>
          </p:cNvSpPr>
          <p:nvPr>
            <p:ph type="body" sz="quarter" idx="50"/>
          </p:nvPr>
        </p:nvSpPr>
        <p:spPr>
          <a:xfrm>
            <a:off x="8916925" y="3426555"/>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4" name="Text Placeholder 9">
            <a:extLst>
              <a:ext uri="{FF2B5EF4-FFF2-40B4-BE49-F238E27FC236}">
                <a16:creationId xmlns:a16="http://schemas.microsoft.com/office/drawing/2014/main" id="{C9503ED5-3822-4C93-B84B-7E7A9464B9F9}"/>
              </a:ext>
            </a:extLst>
          </p:cNvPr>
          <p:cNvSpPr>
            <a:spLocks noGrp="1"/>
          </p:cNvSpPr>
          <p:nvPr>
            <p:ph type="body" sz="quarter" idx="51" hasCustomPrompt="1"/>
          </p:nvPr>
        </p:nvSpPr>
        <p:spPr>
          <a:xfrm>
            <a:off x="8916925" y="2421044"/>
            <a:ext cx="2436874"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a:t>
            </a:r>
          </a:p>
        </p:txBody>
      </p:sp>
      <p:sp>
        <p:nvSpPr>
          <p:cNvPr id="55" name="Text Placeholder 28">
            <a:extLst>
              <a:ext uri="{FF2B5EF4-FFF2-40B4-BE49-F238E27FC236}">
                <a16:creationId xmlns:a16="http://schemas.microsoft.com/office/drawing/2014/main" id="{261F810D-6A6C-4B42-9A4A-76784CC15777}"/>
              </a:ext>
            </a:extLst>
          </p:cNvPr>
          <p:cNvSpPr>
            <a:spLocks noGrp="1"/>
          </p:cNvSpPr>
          <p:nvPr>
            <p:ph type="body" sz="quarter" idx="52" hasCustomPrompt="1"/>
          </p:nvPr>
        </p:nvSpPr>
        <p:spPr>
          <a:xfrm>
            <a:off x="8916925" y="2411899"/>
            <a:ext cx="1212778" cy="9144"/>
          </a:xfrm>
          <a:solidFill>
            <a:schemeClr val="tx1"/>
          </a:solidFill>
        </p:spPr>
        <p:txBody>
          <a:bodyPr/>
          <a:lstStyle>
            <a:lvl1pPr marL="0" indent="0" algn="ctr">
              <a:buNone/>
              <a:defRPr/>
            </a:lvl1pPr>
          </a:lstStyle>
          <a:p>
            <a:pPr lvl="0"/>
            <a:r>
              <a:rPr lang="en-US"/>
              <a:t> </a:t>
            </a:r>
          </a:p>
        </p:txBody>
      </p:sp>
      <p:sp>
        <p:nvSpPr>
          <p:cNvPr id="56" name="Text Placeholder 9">
            <a:extLst>
              <a:ext uri="{FF2B5EF4-FFF2-40B4-BE49-F238E27FC236}">
                <a16:creationId xmlns:a16="http://schemas.microsoft.com/office/drawing/2014/main" id="{175C14E2-0E61-4EF6-AD86-935A280FE224}"/>
              </a:ext>
            </a:extLst>
          </p:cNvPr>
          <p:cNvSpPr>
            <a:spLocks noGrp="1"/>
          </p:cNvSpPr>
          <p:nvPr>
            <p:ph type="body" sz="quarter" idx="53"/>
          </p:nvPr>
        </p:nvSpPr>
        <p:spPr>
          <a:xfrm>
            <a:off x="8916925" y="2008069"/>
            <a:ext cx="2436874"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1" name="Picture Placeholder 7">
            <a:extLst>
              <a:ext uri="{FF2B5EF4-FFF2-40B4-BE49-F238E27FC236}">
                <a16:creationId xmlns:a16="http://schemas.microsoft.com/office/drawing/2014/main" id="{025B5344-8CA8-4E53-A725-2C0681A881A6}"/>
              </a:ext>
            </a:extLst>
          </p:cNvPr>
          <p:cNvSpPr>
            <a:spLocks noGrp="1"/>
          </p:cNvSpPr>
          <p:nvPr>
            <p:ph type="pic" sz="quarter" idx="29" hasCustomPrompt="1"/>
          </p:nvPr>
        </p:nvSpPr>
        <p:spPr>
          <a:xfrm>
            <a:off x="5160648" y="595632"/>
            <a:ext cx="3200400" cy="1256248"/>
          </a:xfrm>
          <a:solidFill>
            <a:srgbClr val="FF0000"/>
          </a:solidFill>
        </p:spPr>
        <p:txBody>
          <a:bodyPr anchor="ctr">
            <a:normAutofit/>
          </a:bodyPr>
          <a:lstStyle>
            <a:lvl1pPr marL="0" indent="0" algn="ctr">
              <a:buNone/>
              <a:defRPr sz="900"/>
            </a:lvl1pPr>
          </a:lstStyle>
          <a:p>
            <a:r>
              <a:rPr lang="en-US"/>
              <a:t>CLICK ICON TO ADD PICTURE</a:t>
            </a:r>
          </a:p>
          <a:p>
            <a:r>
              <a:rPr lang="en-US"/>
              <a:t>↓</a:t>
            </a:r>
          </a:p>
          <a:p>
            <a:endParaRPr lang="en-US"/>
          </a:p>
          <a:p>
            <a:endParaRPr lang="en-US"/>
          </a:p>
          <a:p>
            <a:endParaRPr lang="en-US"/>
          </a:p>
        </p:txBody>
      </p:sp>
      <p:sp>
        <p:nvSpPr>
          <p:cNvPr id="22" name="Picture Placeholder 7">
            <a:extLst>
              <a:ext uri="{FF2B5EF4-FFF2-40B4-BE49-F238E27FC236}">
                <a16:creationId xmlns:a16="http://schemas.microsoft.com/office/drawing/2014/main" id="{356BBF39-D500-4739-81EE-FEA20AF80F79}"/>
              </a:ext>
            </a:extLst>
          </p:cNvPr>
          <p:cNvSpPr>
            <a:spLocks noGrp="1"/>
          </p:cNvSpPr>
          <p:nvPr>
            <p:ph type="pic" sz="quarter" idx="54" hasCustomPrompt="1"/>
          </p:nvPr>
        </p:nvSpPr>
        <p:spPr>
          <a:xfrm>
            <a:off x="5160648" y="2008069"/>
            <a:ext cx="3200400" cy="1256248"/>
          </a:xfrm>
          <a:solidFill>
            <a:srgbClr val="FF0000"/>
          </a:solidFill>
        </p:spPr>
        <p:txBody>
          <a:bodyPr anchor="ctr">
            <a:normAutofit/>
          </a:bodyPr>
          <a:lstStyle>
            <a:lvl1pPr marL="0" indent="0" algn="ctr">
              <a:buNone/>
              <a:defRPr sz="900"/>
            </a:lvl1pPr>
          </a:lstStyle>
          <a:p>
            <a:r>
              <a:rPr lang="en-US"/>
              <a:t>CLICK ICON TO ADD PICTURE</a:t>
            </a:r>
          </a:p>
          <a:p>
            <a:r>
              <a:rPr lang="en-US"/>
              <a:t>↓</a:t>
            </a:r>
          </a:p>
          <a:p>
            <a:endParaRPr lang="en-US"/>
          </a:p>
          <a:p>
            <a:endParaRPr lang="en-US"/>
          </a:p>
          <a:p>
            <a:endParaRPr lang="en-US"/>
          </a:p>
        </p:txBody>
      </p:sp>
      <p:sp>
        <p:nvSpPr>
          <p:cNvPr id="23" name="Picture Placeholder 7">
            <a:extLst>
              <a:ext uri="{FF2B5EF4-FFF2-40B4-BE49-F238E27FC236}">
                <a16:creationId xmlns:a16="http://schemas.microsoft.com/office/drawing/2014/main" id="{C28D6654-DA73-45ED-ACAF-6186977B8844}"/>
              </a:ext>
            </a:extLst>
          </p:cNvPr>
          <p:cNvSpPr>
            <a:spLocks noGrp="1"/>
          </p:cNvSpPr>
          <p:nvPr>
            <p:ph type="pic" sz="quarter" idx="55" hasCustomPrompt="1"/>
          </p:nvPr>
        </p:nvSpPr>
        <p:spPr>
          <a:xfrm>
            <a:off x="5160648" y="3420506"/>
            <a:ext cx="3200400" cy="1256248"/>
          </a:xfrm>
          <a:solidFill>
            <a:srgbClr val="FF0000"/>
          </a:solidFill>
        </p:spPr>
        <p:txBody>
          <a:bodyPr anchor="ctr">
            <a:normAutofit/>
          </a:bodyPr>
          <a:lstStyle>
            <a:lvl1pPr marL="0" indent="0" algn="ctr">
              <a:buNone/>
              <a:defRPr sz="900"/>
            </a:lvl1pPr>
          </a:lstStyle>
          <a:p>
            <a:r>
              <a:rPr lang="en-US"/>
              <a:t>CLICK ICON TO ADD PICTURE</a:t>
            </a:r>
          </a:p>
          <a:p>
            <a:r>
              <a:rPr lang="en-US"/>
              <a:t>↓</a:t>
            </a:r>
          </a:p>
          <a:p>
            <a:endParaRPr lang="en-US"/>
          </a:p>
          <a:p>
            <a:endParaRPr lang="en-US"/>
          </a:p>
          <a:p>
            <a:endParaRPr lang="en-US"/>
          </a:p>
        </p:txBody>
      </p:sp>
      <p:sp>
        <p:nvSpPr>
          <p:cNvPr id="25" name="Picture Placeholder 7">
            <a:extLst>
              <a:ext uri="{FF2B5EF4-FFF2-40B4-BE49-F238E27FC236}">
                <a16:creationId xmlns:a16="http://schemas.microsoft.com/office/drawing/2014/main" id="{57185EC8-0D9B-46D9-9302-C3371CD34989}"/>
              </a:ext>
            </a:extLst>
          </p:cNvPr>
          <p:cNvSpPr>
            <a:spLocks noGrp="1"/>
          </p:cNvSpPr>
          <p:nvPr>
            <p:ph type="pic" sz="quarter" idx="56" hasCustomPrompt="1"/>
          </p:nvPr>
        </p:nvSpPr>
        <p:spPr>
          <a:xfrm>
            <a:off x="5160648" y="4838992"/>
            <a:ext cx="3200400" cy="1256248"/>
          </a:xfrm>
          <a:solidFill>
            <a:srgbClr val="FF0000"/>
          </a:solidFill>
        </p:spPr>
        <p:txBody>
          <a:bodyPr anchor="ctr">
            <a:normAutofit/>
          </a:bodyPr>
          <a:lstStyle>
            <a:lvl1pPr marL="0" indent="0" algn="ctr">
              <a:buNone/>
              <a:defRPr sz="900"/>
            </a:lvl1pPr>
          </a:lstStyle>
          <a:p>
            <a:r>
              <a:rPr lang="en-US"/>
              <a:t>CLICK ICON TO ADD PICTURE</a:t>
            </a:r>
          </a:p>
          <a:p>
            <a:r>
              <a:rPr lang="en-US"/>
              <a:t>↓</a:t>
            </a:r>
          </a:p>
          <a:p>
            <a:endParaRPr lang="en-US"/>
          </a:p>
          <a:p>
            <a:endParaRPr lang="en-US"/>
          </a:p>
          <a:p>
            <a:endParaRPr lang="en-US"/>
          </a:p>
        </p:txBody>
      </p:sp>
    </p:spTree>
    <p:extLst>
      <p:ext uri="{BB962C8B-B14F-4D97-AF65-F5344CB8AC3E}">
        <p14:creationId xmlns:p14="http://schemas.microsoft.com/office/powerpoint/2010/main" val="972656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5_Quad Content">
    <p:spTree>
      <p:nvGrpSpPr>
        <p:cNvPr id="1" name=""/>
        <p:cNvGrpSpPr/>
        <p:nvPr/>
      </p:nvGrpSpPr>
      <p:grpSpPr>
        <a:xfrm>
          <a:off x="0" y="0"/>
          <a:ext cx="0" cy="0"/>
          <a:chOff x="0" y="0"/>
          <a:chExt cx="0" cy="0"/>
        </a:xfrm>
      </p:grpSpPr>
      <p:sp>
        <p:nvSpPr>
          <p:cNvPr id="25" name="Picture Placeholder 7">
            <a:extLst>
              <a:ext uri="{FF2B5EF4-FFF2-40B4-BE49-F238E27FC236}">
                <a16:creationId xmlns:a16="http://schemas.microsoft.com/office/drawing/2014/main" id="{49E937FF-7ADE-4FA8-A31C-3257A1CFC8C4}"/>
              </a:ext>
            </a:extLst>
          </p:cNvPr>
          <p:cNvSpPr>
            <a:spLocks noGrp="1"/>
          </p:cNvSpPr>
          <p:nvPr>
            <p:ph type="pic" sz="quarter" idx="29" hasCustomPrompt="1"/>
          </p:nvPr>
        </p:nvSpPr>
        <p:spPr>
          <a:xfrm>
            <a:off x="838200" y="2220452"/>
            <a:ext cx="2286000" cy="2286000"/>
          </a:xfrm>
          <a:prstGeom prst="ellipse">
            <a:avLst/>
          </a:prstGeom>
          <a:solidFill>
            <a:srgbClr val="FF0000"/>
          </a:solidFill>
        </p:spPr>
        <p:txBody>
          <a:bodyPr anchor="ctr">
            <a:normAutofit/>
          </a:bodyPr>
          <a:lstStyle>
            <a:lvl1pPr marL="0" indent="0" algn="ctr">
              <a:buNone/>
              <a:defRPr sz="1400"/>
            </a:lvl1pPr>
          </a:lstStyle>
          <a:p>
            <a:r>
              <a:rPr lang="en-US"/>
              <a:t>CLICK ICON TO ADD PICTURE</a:t>
            </a:r>
          </a:p>
          <a:p>
            <a:r>
              <a:rPr lang="en-US"/>
              <a:t>↓</a:t>
            </a:r>
          </a:p>
          <a:p>
            <a:endParaRPr lang="en-US"/>
          </a:p>
          <a:p>
            <a:endParaRPr lang="en-US"/>
          </a:p>
          <a:p>
            <a:endParaRPr lang="en-US"/>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4237493" y="1122364"/>
            <a:ext cx="3717015" cy="729516"/>
          </a:xfrm>
        </p:spPr>
        <p:txBody>
          <a:bodyPr wrap="square" anchor="b">
            <a:normAutofit/>
          </a:bodyPr>
          <a:lstStyle>
            <a:lvl1pPr algn="ctr">
              <a:defRPr sz="3200" cap="all" baseline="0">
                <a:solidFill>
                  <a:srgbClr val="211E1C"/>
                </a:solidFill>
                <a:latin typeface="Oswald" panose="02000503000000000000" pitchFamily="2" charset="0"/>
              </a:defRPr>
            </a:lvl1pPr>
          </a:lstStyle>
          <a:p>
            <a:r>
              <a:rPr lang="en-US"/>
              <a:t>Slide title</a:t>
            </a:r>
          </a:p>
        </p:txBody>
      </p:sp>
      <p:sp>
        <p:nvSpPr>
          <p:cNvPr id="27" name="Text Placeholder 9">
            <a:extLst>
              <a:ext uri="{FF2B5EF4-FFF2-40B4-BE49-F238E27FC236}">
                <a16:creationId xmlns:a16="http://schemas.microsoft.com/office/drawing/2014/main" id="{2D050245-6B82-4F44-B717-BF05298DBC31}"/>
              </a:ext>
            </a:extLst>
          </p:cNvPr>
          <p:cNvSpPr>
            <a:spLocks noGrp="1"/>
          </p:cNvSpPr>
          <p:nvPr>
            <p:ph type="body" sz="quarter" idx="45" hasCustomPrompt="1"/>
          </p:nvPr>
        </p:nvSpPr>
        <p:spPr>
          <a:xfrm>
            <a:off x="838200" y="4937693"/>
            <a:ext cx="2286000"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0" name="Text Placeholder 28">
            <a:extLst>
              <a:ext uri="{FF2B5EF4-FFF2-40B4-BE49-F238E27FC236}">
                <a16:creationId xmlns:a16="http://schemas.microsoft.com/office/drawing/2014/main" id="{139711DF-66FC-445E-A65E-B0A2D5813E6A}"/>
              </a:ext>
            </a:extLst>
          </p:cNvPr>
          <p:cNvSpPr>
            <a:spLocks noGrp="1"/>
          </p:cNvSpPr>
          <p:nvPr>
            <p:ph type="body" sz="quarter" idx="46" hasCustomPrompt="1"/>
          </p:nvPr>
        </p:nvSpPr>
        <p:spPr>
          <a:xfrm>
            <a:off x="1504908" y="4928548"/>
            <a:ext cx="939354" cy="9144"/>
          </a:xfrm>
          <a:solidFill>
            <a:schemeClr val="tx1"/>
          </a:solidFill>
        </p:spPr>
        <p:txBody>
          <a:bodyPr/>
          <a:lstStyle>
            <a:lvl1pPr marL="0" indent="0" algn="ctr">
              <a:buNone/>
              <a:defRPr/>
            </a:lvl1pPr>
          </a:lstStyle>
          <a:p>
            <a:pPr lvl="0"/>
            <a:r>
              <a:rPr lang="en-US"/>
              <a:t> </a:t>
            </a:r>
          </a:p>
        </p:txBody>
      </p:sp>
      <p:sp>
        <p:nvSpPr>
          <p:cNvPr id="31" name="Text Placeholder 9">
            <a:extLst>
              <a:ext uri="{FF2B5EF4-FFF2-40B4-BE49-F238E27FC236}">
                <a16:creationId xmlns:a16="http://schemas.microsoft.com/office/drawing/2014/main" id="{D8E815EA-AF5F-4CD5-9117-45A88FA97B7B}"/>
              </a:ext>
            </a:extLst>
          </p:cNvPr>
          <p:cNvSpPr>
            <a:spLocks noGrp="1"/>
          </p:cNvSpPr>
          <p:nvPr>
            <p:ph type="body" sz="quarter" idx="47"/>
          </p:nvPr>
        </p:nvSpPr>
        <p:spPr>
          <a:xfrm>
            <a:off x="838200" y="4524718"/>
            <a:ext cx="2286000"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20" name="Picture Placeholder 7">
            <a:extLst>
              <a:ext uri="{FF2B5EF4-FFF2-40B4-BE49-F238E27FC236}">
                <a16:creationId xmlns:a16="http://schemas.microsoft.com/office/drawing/2014/main" id="{26E5CE53-8E4F-4518-9CD4-66DDE7CC9974}"/>
              </a:ext>
            </a:extLst>
          </p:cNvPr>
          <p:cNvSpPr>
            <a:spLocks noGrp="1"/>
          </p:cNvSpPr>
          <p:nvPr>
            <p:ph type="pic" sz="quarter" idx="48" hasCustomPrompt="1"/>
          </p:nvPr>
        </p:nvSpPr>
        <p:spPr>
          <a:xfrm>
            <a:off x="9067800" y="2220473"/>
            <a:ext cx="2286000" cy="2286000"/>
          </a:xfrm>
          <a:prstGeom prst="ellipse">
            <a:avLst/>
          </a:prstGeom>
          <a:solidFill>
            <a:srgbClr val="FF0000"/>
          </a:solidFill>
        </p:spPr>
        <p:txBody>
          <a:bodyPr anchor="ctr">
            <a:normAutofit/>
          </a:bodyPr>
          <a:lstStyle>
            <a:lvl1pPr marL="0" indent="0" algn="ctr">
              <a:buNone/>
              <a:defRPr sz="1400"/>
            </a:lvl1pPr>
          </a:lstStyle>
          <a:p>
            <a:r>
              <a:rPr lang="en-US"/>
              <a:t>CLICK ICON TO ADD PICTURE</a:t>
            </a:r>
          </a:p>
          <a:p>
            <a:r>
              <a:rPr lang="en-US"/>
              <a:t>↓</a:t>
            </a:r>
          </a:p>
          <a:p>
            <a:endParaRPr lang="en-US"/>
          </a:p>
          <a:p>
            <a:endParaRPr lang="en-US"/>
          </a:p>
          <a:p>
            <a:endParaRPr lang="en-US"/>
          </a:p>
        </p:txBody>
      </p:sp>
      <p:sp>
        <p:nvSpPr>
          <p:cNvPr id="21" name="Text Placeholder 9">
            <a:extLst>
              <a:ext uri="{FF2B5EF4-FFF2-40B4-BE49-F238E27FC236}">
                <a16:creationId xmlns:a16="http://schemas.microsoft.com/office/drawing/2014/main" id="{C5E9B241-323E-4857-BB40-60EDB9D8A340}"/>
              </a:ext>
            </a:extLst>
          </p:cNvPr>
          <p:cNvSpPr>
            <a:spLocks noGrp="1"/>
          </p:cNvSpPr>
          <p:nvPr>
            <p:ph type="body" sz="quarter" idx="49" hasCustomPrompt="1"/>
          </p:nvPr>
        </p:nvSpPr>
        <p:spPr>
          <a:xfrm>
            <a:off x="9067800" y="4937714"/>
            <a:ext cx="2286000"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22" name="Text Placeholder 28">
            <a:extLst>
              <a:ext uri="{FF2B5EF4-FFF2-40B4-BE49-F238E27FC236}">
                <a16:creationId xmlns:a16="http://schemas.microsoft.com/office/drawing/2014/main" id="{6FC21004-F1BA-411C-B633-DD7F3E7BCB6C}"/>
              </a:ext>
            </a:extLst>
          </p:cNvPr>
          <p:cNvSpPr>
            <a:spLocks noGrp="1"/>
          </p:cNvSpPr>
          <p:nvPr>
            <p:ph type="body" sz="quarter" idx="50" hasCustomPrompt="1"/>
          </p:nvPr>
        </p:nvSpPr>
        <p:spPr>
          <a:xfrm>
            <a:off x="9734508" y="4928569"/>
            <a:ext cx="939354" cy="9144"/>
          </a:xfrm>
          <a:solidFill>
            <a:schemeClr val="tx1"/>
          </a:solidFill>
        </p:spPr>
        <p:txBody>
          <a:bodyPr/>
          <a:lstStyle>
            <a:lvl1pPr marL="0" indent="0" algn="ctr">
              <a:buNone/>
              <a:defRPr/>
            </a:lvl1pPr>
          </a:lstStyle>
          <a:p>
            <a:pPr lvl="0"/>
            <a:r>
              <a:rPr lang="en-US"/>
              <a:t> </a:t>
            </a:r>
          </a:p>
        </p:txBody>
      </p:sp>
      <p:sp>
        <p:nvSpPr>
          <p:cNvPr id="26" name="Text Placeholder 9">
            <a:extLst>
              <a:ext uri="{FF2B5EF4-FFF2-40B4-BE49-F238E27FC236}">
                <a16:creationId xmlns:a16="http://schemas.microsoft.com/office/drawing/2014/main" id="{A506DE5E-B405-4C0D-81F4-D57383C8DAF4}"/>
              </a:ext>
            </a:extLst>
          </p:cNvPr>
          <p:cNvSpPr>
            <a:spLocks noGrp="1"/>
          </p:cNvSpPr>
          <p:nvPr>
            <p:ph type="body" sz="quarter" idx="51"/>
          </p:nvPr>
        </p:nvSpPr>
        <p:spPr>
          <a:xfrm>
            <a:off x="9067800" y="4524739"/>
            <a:ext cx="2286000"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32" name="Picture Placeholder 7">
            <a:extLst>
              <a:ext uri="{FF2B5EF4-FFF2-40B4-BE49-F238E27FC236}">
                <a16:creationId xmlns:a16="http://schemas.microsoft.com/office/drawing/2014/main" id="{8557AF07-16F7-4826-A25E-08107B48C859}"/>
              </a:ext>
            </a:extLst>
          </p:cNvPr>
          <p:cNvSpPr>
            <a:spLocks noGrp="1"/>
          </p:cNvSpPr>
          <p:nvPr>
            <p:ph type="pic" sz="quarter" idx="52" hasCustomPrompt="1"/>
          </p:nvPr>
        </p:nvSpPr>
        <p:spPr>
          <a:xfrm>
            <a:off x="6320748" y="2220451"/>
            <a:ext cx="2286000" cy="2286000"/>
          </a:xfrm>
          <a:prstGeom prst="ellipse">
            <a:avLst/>
          </a:prstGeom>
          <a:solidFill>
            <a:srgbClr val="FF0000"/>
          </a:solidFill>
        </p:spPr>
        <p:txBody>
          <a:bodyPr anchor="ctr">
            <a:normAutofit/>
          </a:bodyPr>
          <a:lstStyle>
            <a:lvl1pPr marL="0" indent="0" algn="ctr">
              <a:buNone/>
              <a:defRPr sz="1400"/>
            </a:lvl1pPr>
          </a:lstStyle>
          <a:p>
            <a:r>
              <a:rPr lang="en-US"/>
              <a:t>CLICK ICON TO ADD PICTURE</a:t>
            </a:r>
          </a:p>
          <a:p>
            <a:r>
              <a:rPr lang="en-US"/>
              <a:t>↓</a:t>
            </a:r>
          </a:p>
          <a:p>
            <a:endParaRPr lang="en-US"/>
          </a:p>
          <a:p>
            <a:endParaRPr lang="en-US"/>
          </a:p>
          <a:p>
            <a:endParaRPr lang="en-US"/>
          </a:p>
        </p:txBody>
      </p:sp>
      <p:sp>
        <p:nvSpPr>
          <p:cNvPr id="33" name="Text Placeholder 9">
            <a:extLst>
              <a:ext uri="{FF2B5EF4-FFF2-40B4-BE49-F238E27FC236}">
                <a16:creationId xmlns:a16="http://schemas.microsoft.com/office/drawing/2014/main" id="{BC73F95E-2FFD-4BC5-B72F-A29F819772A3}"/>
              </a:ext>
            </a:extLst>
          </p:cNvPr>
          <p:cNvSpPr>
            <a:spLocks noGrp="1"/>
          </p:cNvSpPr>
          <p:nvPr>
            <p:ph type="body" sz="quarter" idx="53" hasCustomPrompt="1"/>
          </p:nvPr>
        </p:nvSpPr>
        <p:spPr>
          <a:xfrm>
            <a:off x="6320748" y="4937692"/>
            <a:ext cx="2286000"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7" name="Text Placeholder 28">
            <a:extLst>
              <a:ext uri="{FF2B5EF4-FFF2-40B4-BE49-F238E27FC236}">
                <a16:creationId xmlns:a16="http://schemas.microsoft.com/office/drawing/2014/main" id="{C1321E58-5A55-40A1-9F40-1BFB8FABBCFC}"/>
              </a:ext>
            </a:extLst>
          </p:cNvPr>
          <p:cNvSpPr>
            <a:spLocks noGrp="1"/>
          </p:cNvSpPr>
          <p:nvPr>
            <p:ph type="body" sz="quarter" idx="54" hasCustomPrompt="1"/>
          </p:nvPr>
        </p:nvSpPr>
        <p:spPr>
          <a:xfrm>
            <a:off x="6987456" y="4928547"/>
            <a:ext cx="939354" cy="9144"/>
          </a:xfrm>
          <a:solidFill>
            <a:schemeClr val="tx1"/>
          </a:solidFill>
        </p:spPr>
        <p:txBody>
          <a:bodyPr/>
          <a:lstStyle>
            <a:lvl1pPr marL="0" indent="0" algn="ctr">
              <a:buNone/>
              <a:defRPr/>
            </a:lvl1pPr>
          </a:lstStyle>
          <a:p>
            <a:pPr lvl="0"/>
            <a:r>
              <a:rPr lang="en-US"/>
              <a:t> </a:t>
            </a:r>
          </a:p>
        </p:txBody>
      </p:sp>
      <p:sp>
        <p:nvSpPr>
          <p:cNvPr id="38" name="Text Placeholder 9">
            <a:extLst>
              <a:ext uri="{FF2B5EF4-FFF2-40B4-BE49-F238E27FC236}">
                <a16:creationId xmlns:a16="http://schemas.microsoft.com/office/drawing/2014/main" id="{24EE1CD7-D0D5-45FA-9876-8585CDB3A0B8}"/>
              </a:ext>
            </a:extLst>
          </p:cNvPr>
          <p:cNvSpPr>
            <a:spLocks noGrp="1"/>
          </p:cNvSpPr>
          <p:nvPr>
            <p:ph type="body" sz="quarter" idx="55"/>
          </p:nvPr>
        </p:nvSpPr>
        <p:spPr>
          <a:xfrm>
            <a:off x="6320748" y="4524717"/>
            <a:ext cx="2286000"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39" name="Picture Placeholder 7">
            <a:extLst>
              <a:ext uri="{FF2B5EF4-FFF2-40B4-BE49-F238E27FC236}">
                <a16:creationId xmlns:a16="http://schemas.microsoft.com/office/drawing/2014/main" id="{A9EC1C78-40D3-4318-B354-FE08BF395305}"/>
              </a:ext>
            </a:extLst>
          </p:cNvPr>
          <p:cNvSpPr>
            <a:spLocks noGrp="1"/>
          </p:cNvSpPr>
          <p:nvPr>
            <p:ph type="pic" sz="quarter" idx="56" hasCustomPrompt="1"/>
          </p:nvPr>
        </p:nvSpPr>
        <p:spPr>
          <a:xfrm>
            <a:off x="3529258" y="2220451"/>
            <a:ext cx="2286000" cy="2286000"/>
          </a:xfrm>
          <a:prstGeom prst="ellipse">
            <a:avLst/>
          </a:prstGeom>
          <a:solidFill>
            <a:srgbClr val="FF0000"/>
          </a:solidFill>
        </p:spPr>
        <p:txBody>
          <a:bodyPr anchor="ctr">
            <a:normAutofit/>
          </a:bodyPr>
          <a:lstStyle>
            <a:lvl1pPr marL="0" indent="0" algn="ctr">
              <a:buNone/>
              <a:defRPr sz="1400"/>
            </a:lvl1pPr>
          </a:lstStyle>
          <a:p>
            <a:r>
              <a:rPr lang="en-US"/>
              <a:t>CLICK ICON TO ADD PICTURE</a:t>
            </a:r>
          </a:p>
          <a:p>
            <a:r>
              <a:rPr lang="en-US"/>
              <a:t>↓</a:t>
            </a:r>
          </a:p>
          <a:p>
            <a:endParaRPr lang="en-US"/>
          </a:p>
          <a:p>
            <a:endParaRPr lang="en-US"/>
          </a:p>
          <a:p>
            <a:endParaRPr lang="en-US"/>
          </a:p>
        </p:txBody>
      </p:sp>
      <p:sp>
        <p:nvSpPr>
          <p:cNvPr id="40" name="Text Placeholder 9">
            <a:extLst>
              <a:ext uri="{FF2B5EF4-FFF2-40B4-BE49-F238E27FC236}">
                <a16:creationId xmlns:a16="http://schemas.microsoft.com/office/drawing/2014/main" id="{E1796D29-9DC2-4662-AC88-59DE1040D69A}"/>
              </a:ext>
            </a:extLst>
          </p:cNvPr>
          <p:cNvSpPr>
            <a:spLocks noGrp="1"/>
          </p:cNvSpPr>
          <p:nvPr>
            <p:ph type="body" sz="quarter" idx="57" hasCustomPrompt="1"/>
          </p:nvPr>
        </p:nvSpPr>
        <p:spPr>
          <a:xfrm>
            <a:off x="3529258" y="4937692"/>
            <a:ext cx="2286000" cy="1050086"/>
          </a:xfrm>
        </p:spPr>
        <p:txBody>
          <a:bodyPr>
            <a:normAutofit/>
          </a:bodyPr>
          <a:lstStyle>
            <a:lvl1pPr marL="0" indent="0" algn="ctr">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41" name="Text Placeholder 28">
            <a:extLst>
              <a:ext uri="{FF2B5EF4-FFF2-40B4-BE49-F238E27FC236}">
                <a16:creationId xmlns:a16="http://schemas.microsoft.com/office/drawing/2014/main" id="{DDAA5224-EC35-499E-91B6-398AE5AF5F94}"/>
              </a:ext>
            </a:extLst>
          </p:cNvPr>
          <p:cNvSpPr>
            <a:spLocks noGrp="1"/>
          </p:cNvSpPr>
          <p:nvPr>
            <p:ph type="body" sz="quarter" idx="58" hasCustomPrompt="1"/>
          </p:nvPr>
        </p:nvSpPr>
        <p:spPr>
          <a:xfrm>
            <a:off x="4195966" y="4928547"/>
            <a:ext cx="939354" cy="9144"/>
          </a:xfrm>
          <a:solidFill>
            <a:schemeClr val="tx1"/>
          </a:solidFill>
        </p:spPr>
        <p:txBody>
          <a:bodyPr/>
          <a:lstStyle>
            <a:lvl1pPr marL="0" indent="0" algn="ctr">
              <a:buNone/>
              <a:defRPr/>
            </a:lvl1pPr>
          </a:lstStyle>
          <a:p>
            <a:pPr lvl="0"/>
            <a:r>
              <a:rPr lang="en-US"/>
              <a:t> </a:t>
            </a:r>
          </a:p>
        </p:txBody>
      </p:sp>
      <p:sp>
        <p:nvSpPr>
          <p:cNvPr id="42" name="Text Placeholder 9">
            <a:extLst>
              <a:ext uri="{FF2B5EF4-FFF2-40B4-BE49-F238E27FC236}">
                <a16:creationId xmlns:a16="http://schemas.microsoft.com/office/drawing/2014/main" id="{61F1D055-E766-4D57-9A2E-87C50F00EB0F}"/>
              </a:ext>
            </a:extLst>
          </p:cNvPr>
          <p:cNvSpPr>
            <a:spLocks noGrp="1"/>
          </p:cNvSpPr>
          <p:nvPr>
            <p:ph type="body" sz="quarter" idx="59"/>
          </p:nvPr>
        </p:nvSpPr>
        <p:spPr>
          <a:xfrm>
            <a:off x="3529258" y="4524717"/>
            <a:ext cx="2286000" cy="403830"/>
          </a:xfrm>
        </p:spPr>
        <p:txBody>
          <a:bodyPr>
            <a:normAutofit/>
          </a:bodyPr>
          <a:lstStyle>
            <a:lvl1pPr marL="0" indent="0" algn="ctr">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25502296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6_Quad Content">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78E781A6-0A5C-4286-96C6-FF5AE109C701}"/>
              </a:ext>
            </a:extLst>
          </p:cNvPr>
          <p:cNvSpPr>
            <a:spLocks noGrp="1"/>
          </p:cNvSpPr>
          <p:nvPr>
            <p:ph type="pic" sz="quarter" idx="29" hasCustomPrompt="1"/>
          </p:nvPr>
        </p:nvSpPr>
        <p:spPr>
          <a:xfrm>
            <a:off x="6096000" y="0"/>
            <a:ext cx="6096000" cy="6858000"/>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19" name="Text Placeholder 9">
            <a:extLst>
              <a:ext uri="{FF2B5EF4-FFF2-40B4-BE49-F238E27FC236}">
                <a16:creationId xmlns:a16="http://schemas.microsoft.com/office/drawing/2014/main" id="{CFB48339-C9D2-4154-8155-94A2318DBBA0}"/>
              </a:ext>
            </a:extLst>
          </p:cNvPr>
          <p:cNvSpPr>
            <a:spLocks noGrp="1"/>
          </p:cNvSpPr>
          <p:nvPr>
            <p:ph type="body" sz="quarter" idx="44" hasCustomPrompt="1"/>
          </p:nvPr>
        </p:nvSpPr>
        <p:spPr>
          <a:xfrm>
            <a:off x="838201" y="3838132"/>
            <a:ext cx="3717323" cy="2381693"/>
          </a:xfrm>
        </p:spPr>
        <p:txBody>
          <a:bodyP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18" name="Text Placeholder 25">
            <a:extLst>
              <a:ext uri="{FF2B5EF4-FFF2-40B4-BE49-F238E27FC236}">
                <a16:creationId xmlns:a16="http://schemas.microsoft.com/office/drawing/2014/main" id="{CADA64B1-CAEC-4580-8B9B-A996B3335FC9}"/>
              </a:ext>
            </a:extLst>
          </p:cNvPr>
          <p:cNvSpPr>
            <a:spLocks noGrp="1"/>
          </p:cNvSpPr>
          <p:nvPr>
            <p:ph type="body" sz="quarter" idx="19" hasCustomPrompt="1"/>
          </p:nvPr>
        </p:nvSpPr>
        <p:spPr>
          <a:xfrm>
            <a:off x="9290304" y="292608"/>
            <a:ext cx="2901696" cy="6263641"/>
          </a:xfrm>
          <a:solidFill>
            <a:srgbClr val="F8C000">
              <a:alpha val="80000"/>
            </a:srgbClr>
          </a:solidFill>
        </p:spPr>
        <p:txBody>
          <a:bodyPr/>
          <a:lstStyle>
            <a:lvl1pPr marL="0" indent="0">
              <a:buNone/>
              <a:defRPr/>
            </a:lvl1pPr>
          </a:lstStyle>
          <a:p>
            <a:pPr lvl="0"/>
            <a:r>
              <a:rPr lang="en-US"/>
              <a:t> </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4592954"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9620575" y="1008607"/>
            <a:ext cx="240029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9620575" y="999462"/>
            <a:ext cx="1194574" cy="9144"/>
          </a:xfrm>
          <a:solidFill>
            <a:schemeClr val="tx1"/>
          </a:solidFill>
        </p:spPr>
        <p:txBody>
          <a:bodyPr/>
          <a:lstStyle>
            <a:lvl1pPr marL="0" indent="0" algn="ctr">
              <a:buNone/>
              <a:defRPr/>
            </a:lvl1pPr>
          </a:lstStyle>
          <a:p>
            <a:pPr lvl="0"/>
            <a:r>
              <a:rPr lang="en-US"/>
              <a:t> </a:t>
            </a:r>
          </a:p>
        </p:txBody>
      </p:sp>
      <p:sp>
        <p:nvSpPr>
          <p:cNvPr id="24" name="Text Placeholder 9">
            <a:extLst>
              <a:ext uri="{FF2B5EF4-FFF2-40B4-BE49-F238E27FC236}">
                <a16:creationId xmlns:a16="http://schemas.microsoft.com/office/drawing/2014/main" id="{6D2C44DB-2CB9-419A-A90A-BCFC46B4CBF0}"/>
              </a:ext>
            </a:extLst>
          </p:cNvPr>
          <p:cNvSpPr>
            <a:spLocks noGrp="1"/>
          </p:cNvSpPr>
          <p:nvPr>
            <p:ph type="body" sz="quarter" idx="30"/>
          </p:nvPr>
        </p:nvSpPr>
        <p:spPr>
          <a:xfrm>
            <a:off x="9620575" y="595632"/>
            <a:ext cx="240029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6" name="Subtitle 2">
            <a:extLst>
              <a:ext uri="{FF2B5EF4-FFF2-40B4-BE49-F238E27FC236}">
                <a16:creationId xmlns:a16="http://schemas.microsoft.com/office/drawing/2014/main" id="{FC17018F-54D8-4DCC-89F7-23233E159A09}"/>
              </a:ext>
            </a:extLst>
          </p:cNvPr>
          <p:cNvSpPr>
            <a:spLocks noGrp="1"/>
          </p:cNvSpPr>
          <p:nvPr>
            <p:ph type="subTitle" idx="1" hasCustomPrompt="1"/>
          </p:nvPr>
        </p:nvSpPr>
        <p:spPr>
          <a:xfrm>
            <a:off x="838200"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7" name="Text Placeholder 28">
            <a:extLst>
              <a:ext uri="{FF2B5EF4-FFF2-40B4-BE49-F238E27FC236}">
                <a16:creationId xmlns:a16="http://schemas.microsoft.com/office/drawing/2014/main" id="{C5C9A759-96FB-4B87-A7EC-AC6CECC2829E}"/>
              </a:ext>
            </a:extLst>
          </p:cNvPr>
          <p:cNvSpPr>
            <a:spLocks noGrp="1"/>
          </p:cNvSpPr>
          <p:nvPr>
            <p:ph type="body" sz="quarter" idx="37" hasCustomPrompt="1"/>
          </p:nvPr>
        </p:nvSpPr>
        <p:spPr>
          <a:xfrm>
            <a:off x="838200" y="3205768"/>
            <a:ext cx="2286000" cy="9144"/>
          </a:xfrm>
          <a:solidFill>
            <a:schemeClr val="tx1"/>
          </a:solidFill>
        </p:spPr>
        <p:txBody>
          <a:bodyPr/>
          <a:lstStyle>
            <a:lvl1pPr marL="0" indent="0" algn="ctr">
              <a:buNone/>
              <a:defRPr>
                <a:solidFill>
                  <a:srgbClr val="211E1C"/>
                </a:solidFill>
              </a:defRPr>
            </a:lvl1pPr>
          </a:lstStyle>
          <a:p>
            <a:pPr lvl="0"/>
            <a:r>
              <a:rPr lang="en-US"/>
              <a:t> </a:t>
            </a:r>
          </a:p>
        </p:txBody>
      </p:sp>
      <p:sp>
        <p:nvSpPr>
          <p:cNvPr id="44" name="Text Placeholder 9">
            <a:extLst>
              <a:ext uri="{FF2B5EF4-FFF2-40B4-BE49-F238E27FC236}">
                <a16:creationId xmlns:a16="http://schemas.microsoft.com/office/drawing/2014/main" id="{1B24B197-BB67-4FC7-8216-4C3DA48B96FE}"/>
              </a:ext>
            </a:extLst>
          </p:cNvPr>
          <p:cNvSpPr>
            <a:spLocks noGrp="1"/>
          </p:cNvSpPr>
          <p:nvPr>
            <p:ph type="body" sz="quarter" idx="45" hasCustomPrompt="1"/>
          </p:nvPr>
        </p:nvSpPr>
        <p:spPr>
          <a:xfrm>
            <a:off x="9620575" y="5251967"/>
            <a:ext cx="240029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45" name="Text Placeholder 28">
            <a:extLst>
              <a:ext uri="{FF2B5EF4-FFF2-40B4-BE49-F238E27FC236}">
                <a16:creationId xmlns:a16="http://schemas.microsoft.com/office/drawing/2014/main" id="{A86B6FF1-81E2-4194-8700-74398E26EA3D}"/>
              </a:ext>
            </a:extLst>
          </p:cNvPr>
          <p:cNvSpPr>
            <a:spLocks noGrp="1"/>
          </p:cNvSpPr>
          <p:nvPr>
            <p:ph type="body" sz="quarter" idx="46" hasCustomPrompt="1"/>
          </p:nvPr>
        </p:nvSpPr>
        <p:spPr>
          <a:xfrm>
            <a:off x="9620575" y="5242822"/>
            <a:ext cx="1194574" cy="9144"/>
          </a:xfrm>
          <a:solidFill>
            <a:schemeClr val="tx1"/>
          </a:solidFill>
        </p:spPr>
        <p:txBody>
          <a:bodyPr/>
          <a:lstStyle>
            <a:lvl1pPr marL="0" indent="0" algn="ctr">
              <a:buNone/>
              <a:defRPr/>
            </a:lvl1pPr>
          </a:lstStyle>
          <a:p>
            <a:pPr lvl="0"/>
            <a:r>
              <a:rPr lang="en-US"/>
              <a:t> </a:t>
            </a:r>
          </a:p>
        </p:txBody>
      </p:sp>
      <p:sp>
        <p:nvSpPr>
          <p:cNvPr id="46" name="Text Placeholder 9">
            <a:extLst>
              <a:ext uri="{FF2B5EF4-FFF2-40B4-BE49-F238E27FC236}">
                <a16:creationId xmlns:a16="http://schemas.microsoft.com/office/drawing/2014/main" id="{8A7D462E-5BAD-4BC6-8FA7-5CC56FE37B35}"/>
              </a:ext>
            </a:extLst>
          </p:cNvPr>
          <p:cNvSpPr>
            <a:spLocks noGrp="1"/>
          </p:cNvSpPr>
          <p:nvPr>
            <p:ph type="body" sz="quarter" idx="47"/>
          </p:nvPr>
        </p:nvSpPr>
        <p:spPr>
          <a:xfrm>
            <a:off x="9620575" y="4838992"/>
            <a:ext cx="240029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1" name="Text Placeholder 9">
            <a:extLst>
              <a:ext uri="{FF2B5EF4-FFF2-40B4-BE49-F238E27FC236}">
                <a16:creationId xmlns:a16="http://schemas.microsoft.com/office/drawing/2014/main" id="{21728D29-4D3C-4855-B418-0C288205FCDA}"/>
              </a:ext>
            </a:extLst>
          </p:cNvPr>
          <p:cNvSpPr>
            <a:spLocks noGrp="1"/>
          </p:cNvSpPr>
          <p:nvPr>
            <p:ph type="body" sz="quarter" idx="48" hasCustomPrompt="1"/>
          </p:nvPr>
        </p:nvSpPr>
        <p:spPr>
          <a:xfrm>
            <a:off x="9620575" y="3839530"/>
            <a:ext cx="240029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52" name="Text Placeholder 28">
            <a:extLst>
              <a:ext uri="{FF2B5EF4-FFF2-40B4-BE49-F238E27FC236}">
                <a16:creationId xmlns:a16="http://schemas.microsoft.com/office/drawing/2014/main" id="{95426623-8091-4B78-B3B7-6E389CAF1E80}"/>
              </a:ext>
            </a:extLst>
          </p:cNvPr>
          <p:cNvSpPr>
            <a:spLocks noGrp="1"/>
          </p:cNvSpPr>
          <p:nvPr>
            <p:ph type="body" sz="quarter" idx="49" hasCustomPrompt="1"/>
          </p:nvPr>
        </p:nvSpPr>
        <p:spPr>
          <a:xfrm>
            <a:off x="9620575" y="3830385"/>
            <a:ext cx="1194574" cy="9144"/>
          </a:xfrm>
          <a:solidFill>
            <a:schemeClr val="tx1"/>
          </a:solidFill>
        </p:spPr>
        <p:txBody>
          <a:bodyPr/>
          <a:lstStyle>
            <a:lvl1pPr marL="0" indent="0" algn="ctr">
              <a:buNone/>
              <a:defRPr/>
            </a:lvl1pPr>
          </a:lstStyle>
          <a:p>
            <a:pPr lvl="0"/>
            <a:r>
              <a:rPr lang="en-US"/>
              <a:t> </a:t>
            </a:r>
          </a:p>
        </p:txBody>
      </p:sp>
      <p:sp>
        <p:nvSpPr>
          <p:cNvPr id="53" name="Text Placeholder 9">
            <a:extLst>
              <a:ext uri="{FF2B5EF4-FFF2-40B4-BE49-F238E27FC236}">
                <a16:creationId xmlns:a16="http://schemas.microsoft.com/office/drawing/2014/main" id="{5FE75CE9-11EF-4C84-816A-30C461BE6AB8}"/>
              </a:ext>
            </a:extLst>
          </p:cNvPr>
          <p:cNvSpPr>
            <a:spLocks noGrp="1"/>
          </p:cNvSpPr>
          <p:nvPr>
            <p:ph type="body" sz="quarter" idx="50"/>
          </p:nvPr>
        </p:nvSpPr>
        <p:spPr>
          <a:xfrm>
            <a:off x="9620575" y="3426555"/>
            <a:ext cx="240029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4" name="Text Placeholder 9">
            <a:extLst>
              <a:ext uri="{FF2B5EF4-FFF2-40B4-BE49-F238E27FC236}">
                <a16:creationId xmlns:a16="http://schemas.microsoft.com/office/drawing/2014/main" id="{C9503ED5-3822-4C93-B84B-7E7A9464B9F9}"/>
              </a:ext>
            </a:extLst>
          </p:cNvPr>
          <p:cNvSpPr>
            <a:spLocks noGrp="1"/>
          </p:cNvSpPr>
          <p:nvPr>
            <p:ph type="body" sz="quarter" idx="51" hasCustomPrompt="1"/>
          </p:nvPr>
        </p:nvSpPr>
        <p:spPr>
          <a:xfrm>
            <a:off x="9620575" y="2421044"/>
            <a:ext cx="240029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55" name="Text Placeholder 28">
            <a:extLst>
              <a:ext uri="{FF2B5EF4-FFF2-40B4-BE49-F238E27FC236}">
                <a16:creationId xmlns:a16="http://schemas.microsoft.com/office/drawing/2014/main" id="{261F810D-6A6C-4B42-9A4A-76784CC15777}"/>
              </a:ext>
            </a:extLst>
          </p:cNvPr>
          <p:cNvSpPr>
            <a:spLocks noGrp="1"/>
          </p:cNvSpPr>
          <p:nvPr>
            <p:ph type="body" sz="quarter" idx="52" hasCustomPrompt="1"/>
          </p:nvPr>
        </p:nvSpPr>
        <p:spPr>
          <a:xfrm>
            <a:off x="9620575" y="2411899"/>
            <a:ext cx="1194574" cy="9144"/>
          </a:xfrm>
          <a:solidFill>
            <a:schemeClr val="tx1"/>
          </a:solidFill>
        </p:spPr>
        <p:txBody>
          <a:bodyPr/>
          <a:lstStyle>
            <a:lvl1pPr marL="0" indent="0" algn="ctr">
              <a:buNone/>
              <a:defRPr/>
            </a:lvl1pPr>
          </a:lstStyle>
          <a:p>
            <a:pPr lvl="0"/>
            <a:r>
              <a:rPr lang="en-US"/>
              <a:t> </a:t>
            </a:r>
          </a:p>
        </p:txBody>
      </p:sp>
      <p:sp>
        <p:nvSpPr>
          <p:cNvPr id="56" name="Text Placeholder 9">
            <a:extLst>
              <a:ext uri="{FF2B5EF4-FFF2-40B4-BE49-F238E27FC236}">
                <a16:creationId xmlns:a16="http://schemas.microsoft.com/office/drawing/2014/main" id="{175C14E2-0E61-4EF6-AD86-935A280FE224}"/>
              </a:ext>
            </a:extLst>
          </p:cNvPr>
          <p:cNvSpPr>
            <a:spLocks noGrp="1"/>
          </p:cNvSpPr>
          <p:nvPr>
            <p:ph type="body" sz="quarter" idx="53"/>
          </p:nvPr>
        </p:nvSpPr>
        <p:spPr>
          <a:xfrm>
            <a:off x="9620575" y="2008069"/>
            <a:ext cx="240029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22903640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7_Quad Content">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78E781A6-0A5C-4286-96C6-FF5AE109C701}"/>
              </a:ext>
            </a:extLst>
          </p:cNvPr>
          <p:cNvSpPr>
            <a:spLocks noGrp="1"/>
          </p:cNvSpPr>
          <p:nvPr>
            <p:ph type="pic" sz="quarter" idx="29" hasCustomPrompt="1"/>
          </p:nvPr>
        </p:nvSpPr>
        <p:spPr>
          <a:xfrm>
            <a:off x="7636478" y="0"/>
            <a:ext cx="4555522" cy="6858000"/>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19" name="Text Placeholder 9">
            <a:extLst>
              <a:ext uri="{FF2B5EF4-FFF2-40B4-BE49-F238E27FC236}">
                <a16:creationId xmlns:a16="http://schemas.microsoft.com/office/drawing/2014/main" id="{CFB48339-C9D2-4154-8155-94A2318DBBA0}"/>
              </a:ext>
            </a:extLst>
          </p:cNvPr>
          <p:cNvSpPr>
            <a:spLocks noGrp="1"/>
          </p:cNvSpPr>
          <p:nvPr>
            <p:ph type="body" sz="quarter" idx="44" hasCustomPrompt="1"/>
          </p:nvPr>
        </p:nvSpPr>
        <p:spPr>
          <a:xfrm>
            <a:off x="838201" y="3838132"/>
            <a:ext cx="3717323" cy="2381693"/>
          </a:xfrm>
        </p:spPr>
        <p:txBody>
          <a:bodyP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18" name="Text Placeholder 25">
            <a:extLst>
              <a:ext uri="{FF2B5EF4-FFF2-40B4-BE49-F238E27FC236}">
                <a16:creationId xmlns:a16="http://schemas.microsoft.com/office/drawing/2014/main" id="{CADA64B1-CAEC-4580-8B9B-A996B3335FC9}"/>
              </a:ext>
            </a:extLst>
          </p:cNvPr>
          <p:cNvSpPr>
            <a:spLocks noGrp="1"/>
          </p:cNvSpPr>
          <p:nvPr>
            <p:ph type="body" sz="quarter" idx="19" hasCustomPrompt="1"/>
          </p:nvPr>
        </p:nvSpPr>
        <p:spPr>
          <a:xfrm>
            <a:off x="6205154" y="292608"/>
            <a:ext cx="2901696" cy="6263641"/>
          </a:xfrm>
          <a:solidFill>
            <a:srgbClr val="F8C000">
              <a:alpha val="80000"/>
            </a:srgbClr>
          </a:solidFill>
        </p:spPr>
        <p:txBody>
          <a:bodyPr/>
          <a:lstStyle>
            <a:lvl1pPr marL="0" indent="0">
              <a:buNone/>
              <a:defRPr/>
            </a:lvl1pPr>
          </a:lstStyle>
          <a:p>
            <a:pPr lvl="0"/>
            <a:r>
              <a:rPr lang="en-US"/>
              <a:t> </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4592954"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6" name="Text Placeholder 9">
            <a:extLst>
              <a:ext uri="{FF2B5EF4-FFF2-40B4-BE49-F238E27FC236}">
                <a16:creationId xmlns:a16="http://schemas.microsoft.com/office/drawing/2014/main" id="{C4A81108-AACA-4E2D-84B5-C486EC8A7425}"/>
              </a:ext>
            </a:extLst>
          </p:cNvPr>
          <p:cNvSpPr>
            <a:spLocks noGrp="1"/>
          </p:cNvSpPr>
          <p:nvPr>
            <p:ph type="body" sz="quarter" idx="20" hasCustomPrompt="1"/>
          </p:nvPr>
        </p:nvSpPr>
        <p:spPr>
          <a:xfrm>
            <a:off x="6535425" y="1008607"/>
            <a:ext cx="240029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37" name="Text Placeholder 28">
            <a:extLst>
              <a:ext uri="{FF2B5EF4-FFF2-40B4-BE49-F238E27FC236}">
                <a16:creationId xmlns:a16="http://schemas.microsoft.com/office/drawing/2014/main" id="{EBF73F38-2C95-42A6-9BDA-9510336A1C98}"/>
              </a:ext>
            </a:extLst>
          </p:cNvPr>
          <p:cNvSpPr>
            <a:spLocks noGrp="1"/>
          </p:cNvSpPr>
          <p:nvPr>
            <p:ph type="body" sz="quarter" idx="22" hasCustomPrompt="1"/>
          </p:nvPr>
        </p:nvSpPr>
        <p:spPr>
          <a:xfrm>
            <a:off x="6535425" y="999462"/>
            <a:ext cx="1194574" cy="9144"/>
          </a:xfrm>
          <a:solidFill>
            <a:schemeClr val="tx1"/>
          </a:solidFill>
        </p:spPr>
        <p:txBody>
          <a:bodyPr/>
          <a:lstStyle>
            <a:lvl1pPr marL="0" indent="0" algn="ctr">
              <a:buNone/>
              <a:defRPr/>
            </a:lvl1pPr>
          </a:lstStyle>
          <a:p>
            <a:pPr lvl="0"/>
            <a:r>
              <a:rPr lang="en-US"/>
              <a:t> </a:t>
            </a:r>
          </a:p>
        </p:txBody>
      </p:sp>
      <p:sp>
        <p:nvSpPr>
          <p:cNvPr id="24" name="Text Placeholder 9">
            <a:extLst>
              <a:ext uri="{FF2B5EF4-FFF2-40B4-BE49-F238E27FC236}">
                <a16:creationId xmlns:a16="http://schemas.microsoft.com/office/drawing/2014/main" id="{6D2C44DB-2CB9-419A-A90A-BCFC46B4CBF0}"/>
              </a:ext>
            </a:extLst>
          </p:cNvPr>
          <p:cNvSpPr>
            <a:spLocks noGrp="1"/>
          </p:cNvSpPr>
          <p:nvPr>
            <p:ph type="body" sz="quarter" idx="30"/>
          </p:nvPr>
        </p:nvSpPr>
        <p:spPr>
          <a:xfrm>
            <a:off x="6535425" y="595632"/>
            <a:ext cx="240029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16" name="Subtitle 2">
            <a:extLst>
              <a:ext uri="{FF2B5EF4-FFF2-40B4-BE49-F238E27FC236}">
                <a16:creationId xmlns:a16="http://schemas.microsoft.com/office/drawing/2014/main" id="{FC17018F-54D8-4DCC-89F7-23233E159A09}"/>
              </a:ext>
            </a:extLst>
          </p:cNvPr>
          <p:cNvSpPr>
            <a:spLocks noGrp="1"/>
          </p:cNvSpPr>
          <p:nvPr>
            <p:ph type="subTitle" idx="1" hasCustomPrompt="1"/>
          </p:nvPr>
        </p:nvSpPr>
        <p:spPr>
          <a:xfrm>
            <a:off x="838200" y="2290353"/>
            <a:ext cx="3717015"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a:t>
            </a:r>
          </a:p>
        </p:txBody>
      </p:sp>
      <p:sp>
        <p:nvSpPr>
          <p:cNvPr id="17" name="Text Placeholder 28">
            <a:extLst>
              <a:ext uri="{FF2B5EF4-FFF2-40B4-BE49-F238E27FC236}">
                <a16:creationId xmlns:a16="http://schemas.microsoft.com/office/drawing/2014/main" id="{C5C9A759-96FB-4B87-A7EC-AC6CECC2829E}"/>
              </a:ext>
            </a:extLst>
          </p:cNvPr>
          <p:cNvSpPr>
            <a:spLocks noGrp="1"/>
          </p:cNvSpPr>
          <p:nvPr>
            <p:ph type="body" sz="quarter" idx="37" hasCustomPrompt="1"/>
          </p:nvPr>
        </p:nvSpPr>
        <p:spPr>
          <a:xfrm>
            <a:off x="838200" y="3205768"/>
            <a:ext cx="2286000" cy="9144"/>
          </a:xfrm>
          <a:solidFill>
            <a:schemeClr val="tx1"/>
          </a:solidFill>
        </p:spPr>
        <p:txBody>
          <a:bodyPr/>
          <a:lstStyle>
            <a:lvl1pPr marL="0" indent="0" algn="ctr">
              <a:buNone/>
              <a:defRPr>
                <a:solidFill>
                  <a:srgbClr val="211E1C"/>
                </a:solidFill>
              </a:defRPr>
            </a:lvl1pPr>
          </a:lstStyle>
          <a:p>
            <a:pPr lvl="0"/>
            <a:r>
              <a:rPr lang="en-US"/>
              <a:t> </a:t>
            </a:r>
          </a:p>
        </p:txBody>
      </p:sp>
      <p:sp>
        <p:nvSpPr>
          <p:cNvPr id="44" name="Text Placeholder 9">
            <a:extLst>
              <a:ext uri="{FF2B5EF4-FFF2-40B4-BE49-F238E27FC236}">
                <a16:creationId xmlns:a16="http://schemas.microsoft.com/office/drawing/2014/main" id="{1B24B197-BB67-4FC7-8216-4C3DA48B96FE}"/>
              </a:ext>
            </a:extLst>
          </p:cNvPr>
          <p:cNvSpPr>
            <a:spLocks noGrp="1"/>
          </p:cNvSpPr>
          <p:nvPr>
            <p:ph type="body" sz="quarter" idx="45" hasCustomPrompt="1"/>
          </p:nvPr>
        </p:nvSpPr>
        <p:spPr>
          <a:xfrm>
            <a:off x="6535425" y="5251967"/>
            <a:ext cx="240029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45" name="Text Placeholder 28">
            <a:extLst>
              <a:ext uri="{FF2B5EF4-FFF2-40B4-BE49-F238E27FC236}">
                <a16:creationId xmlns:a16="http://schemas.microsoft.com/office/drawing/2014/main" id="{A86B6FF1-81E2-4194-8700-74398E26EA3D}"/>
              </a:ext>
            </a:extLst>
          </p:cNvPr>
          <p:cNvSpPr>
            <a:spLocks noGrp="1"/>
          </p:cNvSpPr>
          <p:nvPr>
            <p:ph type="body" sz="quarter" idx="46" hasCustomPrompt="1"/>
          </p:nvPr>
        </p:nvSpPr>
        <p:spPr>
          <a:xfrm>
            <a:off x="6535425" y="5242822"/>
            <a:ext cx="1194574" cy="9144"/>
          </a:xfrm>
          <a:solidFill>
            <a:schemeClr val="tx1"/>
          </a:solidFill>
        </p:spPr>
        <p:txBody>
          <a:bodyPr/>
          <a:lstStyle>
            <a:lvl1pPr marL="0" indent="0" algn="ctr">
              <a:buNone/>
              <a:defRPr/>
            </a:lvl1pPr>
          </a:lstStyle>
          <a:p>
            <a:pPr lvl="0"/>
            <a:r>
              <a:rPr lang="en-US"/>
              <a:t> </a:t>
            </a:r>
          </a:p>
        </p:txBody>
      </p:sp>
      <p:sp>
        <p:nvSpPr>
          <p:cNvPr id="46" name="Text Placeholder 9">
            <a:extLst>
              <a:ext uri="{FF2B5EF4-FFF2-40B4-BE49-F238E27FC236}">
                <a16:creationId xmlns:a16="http://schemas.microsoft.com/office/drawing/2014/main" id="{8A7D462E-5BAD-4BC6-8FA7-5CC56FE37B35}"/>
              </a:ext>
            </a:extLst>
          </p:cNvPr>
          <p:cNvSpPr>
            <a:spLocks noGrp="1"/>
          </p:cNvSpPr>
          <p:nvPr>
            <p:ph type="body" sz="quarter" idx="47"/>
          </p:nvPr>
        </p:nvSpPr>
        <p:spPr>
          <a:xfrm>
            <a:off x="6535425" y="4838992"/>
            <a:ext cx="240029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1" name="Text Placeholder 9">
            <a:extLst>
              <a:ext uri="{FF2B5EF4-FFF2-40B4-BE49-F238E27FC236}">
                <a16:creationId xmlns:a16="http://schemas.microsoft.com/office/drawing/2014/main" id="{21728D29-4D3C-4855-B418-0C288205FCDA}"/>
              </a:ext>
            </a:extLst>
          </p:cNvPr>
          <p:cNvSpPr>
            <a:spLocks noGrp="1"/>
          </p:cNvSpPr>
          <p:nvPr>
            <p:ph type="body" sz="quarter" idx="48" hasCustomPrompt="1"/>
          </p:nvPr>
        </p:nvSpPr>
        <p:spPr>
          <a:xfrm>
            <a:off x="6535425" y="3839530"/>
            <a:ext cx="240029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52" name="Text Placeholder 28">
            <a:extLst>
              <a:ext uri="{FF2B5EF4-FFF2-40B4-BE49-F238E27FC236}">
                <a16:creationId xmlns:a16="http://schemas.microsoft.com/office/drawing/2014/main" id="{95426623-8091-4B78-B3B7-6E389CAF1E80}"/>
              </a:ext>
            </a:extLst>
          </p:cNvPr>
          <p:cNvSpPr>
            <a:spLocks noGrp="1"/>
          </p:cNvSpPr>
          <p:nvPr>
            <p:ph type="body" sz="quarter" idx="49" hasCustomPrompt="1"/>
          </p:nvPr>
        </p:nvSpPr>
        <p:spPr>
          <a:xfrm>
            <a:off x="6535425" y="3830385"/>
            <a:ext cx="1194574" cy="9144"/>
          </a:xfrm>
          <a:solidFill>
            <a:schemeClr val="tx1"/>
          </a:solidFill>
        </p:spPr>
        <p:txBody>
          <a:bodyPr/>
          <a:lstStyle>
            <a:lvl1pPr marL="0" indent="0" algn="ctr">
              <a:buNone/>
              <a:defRPr/>
            </a:lvl1pPr>
          </a:lstStyle>
          <a:p>
            <a:pPr lvl="0"/>
            <a:r>
              <a:rPr lang="en-US"/>
              <a:t> </a:t>
            </a:r>
          </a:p>
        </p:txBody>
      </p:sp>
      <p:sp>
        <p:nvSpPr>
          <p:cNvPr id="53" name="Text Placeholder 9">
            <a:extLst>
              <a:ext uri="{FF2B5EF4-FFF2-40B4-BE49-F238E27FC236}">
                <a16:creationId xmlns:a16="http://schemas.microsoft.com/office/drawing/2014/main" id="{5FE75CE9-11EF-4C84-816A-30C461BE6AB8}"/>
              </a:ext>
            </a:extLst>
          </p:cNvPr>
          <p:cNvSpPr>
            <a:spLocks noGrp="1"/>
          </p:cNvSpPr>
          <p:nvPr>
            <p:ph type="body" sz="quarter" idx="50"/>
          </p:nvPr>
        </p:nvSpPr>
        <p:spPr>
          <a:xfrm>
            <a:off x="6535425" y="3426555"/>
            <a:ext cx="240029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
        <p:nvSpPr>
          <p:cNvPr id="54" name="Text Placeholder 9">
            <a:extLst>
              <a:ext uri="{FF2B5EF4-FFF2-40B4-BE49-F238E27FC236}">
                <a16:creationId xmlns:a16="http://schemas.microsoft.com/office/drawing/2014/main" id="{C9503ED5-3822-4C93-B84B-7E7A9464B9F9}"/>
              </a:ext>
            </a:extLst>
          </p:cNvPr>
          <p:cNvSpPr>
            <a:spLocks noGrp="1"/>
          </p:cNvSpPr>
          <p:nvPr>
            <p:ph type="body" sz="quarter" idx="51" hasCustomPrompt="1"/>
          </p:nvPr>
        </p:nvSpPr>
        <p:spPr>
          <a:xfrm>
            <a:off x="6535425" y="2421044"/>
            <a:ext cx="2400298" cy="843273"/>
          </a:xfrm>
        </p:spPr>
        <p:txBody>
          <a:bodyPr>
            <a:normAutofit/>
          </a:bodyPr>
          <a:lstStyle>
            <a:lvl1pPr marL="0" indent="0" algn="l">
              <a:lnSpc>
                <a:spcPct val="150000"/>
              </a:lnSpc>
              <a:buNone/>
              <a:defRPr sz="10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a:t>
            </a:r>
          </a:p>
        </p:txBody>
      </p:sp>
      <p:sp>
        <p:nvSpPr>
          <p:cNvPr id="55" name="Text Placeholder 28">
            <a:extLst>
              <a:ext uri="{FF2B5EF4-FFF2-40B4-BE49-F238E27FC236}">
                <a16:creationId xmlns:a16="http://schemas.microsoft.com/office/drawing/2014/main" id="{261F810D-6A6C-4B42-9A4A-76784CC15777}"/>
              </a:ext>
            </a:extLst>
          </p:cNvPr>
          <p:cNvSpPr>
            <a:spLocks noGrp="1"/>
          </p:cNvSpPr>
          <p:nvPr>
            <p:ph type="body" sz="quarter" idx="52" hasCustomPrompt="1"/>
          </p:nvPr>
        </p:nvSpPr>
        <p:spPr>
          <a:xfrm>
            <a:off x="6535425" y="2411899"/>
            <a:ext cx="1194574" cy="9144"/>
          </a:xfrm>
          <a:solidFill>
            <a:schemeClr val="tx1"/>
          </a:solidFill>
        </p:spPr>
        <p:txBody>
          <a:bodyPr/>
          <a:lstStyle>
            <a:lvl1pPr marL="0" indent="0" algn="ctr">
              <a:buNone/>
              <a:defRPr/>
            </a:lvl1pPr>
          </a:lstStyle>
          <a:p>
            <a:pPr lvl="0"/>
            <a:r>
              <a:rPr lang="en-US"/>
              <a:t> </a:t>
            </a:r>
          </a:p>
        </p:txBody>
      </p:sp>
      <p:sp>
        <p:nvSpPr>
          <p:cNvPr id="56" name="Text Placeholder 9">
            <a:extLst>
              <a:ext uri="{FF2B5EF4-FFF2-40B4-BE49-F238E27FC236}">
                <a16:creationId xmlns:a16="http://schemas.microsoft.com/office/drawing/2014/main" id="{175C14E2-0E61-4EF6-AD86-935A280FE224}"/>
              </a:ext>
            </a:extLst>
          </p:cNvPr>
          <p:cNvSpPr>
            <a:spLocks noGrp="1"/>
          </p:cNvSpPr>
          <p:nvPr>
            <p:ph type="body" sz="quarter" idx="53"/>
          </p:nvPr>
        </p:nvSpPr>
        <p:spPr>
          <a:xfrm>
            <a:off x="6535425" y="2008069"/>
            <a:ext cx="2400298" cy="403830"/>
          </a:xfrm>
        </p:spPr>
        <p:txBody>
          <a:bodyPr>
            <a:normAutofit/>
          </a:bodyPr>
          <a:lstStyle>
            <a:lvl1pPr marL="0" indent="0" algn="l">
              <a:lnSpc>
                <a:spcPct val="150000"/>
              </a:lnSpc>
              <a:buNone/>
              <a:defRPr sz="1400" b="1"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2435287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34" name="Title 1">
            <a:extLst>
              <a:ext uri="{FF2B5EF4-FFF2-40B4-BE49-F238E27FC236}">
                <a16:creationId xmlns:a16="http://schemas.microsoft.com/office/drawing/2014/main" id="{9F8C5ED2-CD4F-4101-9B38-6598423AA795}"/>
              </a:ext>
            </a:extLst>
          </p:cNvPr>
          <p:cNvSpPr>
            <a:spLocks noGrp="1"/>
          </p:cNvSpPr>
          <p:nvPr>
            <p:ph type="ctrTitle" hasCustomPrompt="1"/>
          </p:nvPr>
        </p:nvSpPr>
        <p:spPr>
          <a:xfrm>
            <a:off x="838200" y="1122364"/>
            <a:ext cx="10390632"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Tree>
    <p:extLst>
      <p:ext uri="{BB962C8B-B14F-4D97-AF65-F5344CB8AC3E}">
        <p14:creationId xmlns:p14="http://schemas.microsoft.com/office/powerpoint/2010/main" val="21050441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Single Content">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8666D6AE-38D5-4E62-85A6-CDCF828071B0}"/>
              </a:ext>
            </a:extLst>
          </p:cNvPr>
          <p:cNvSpPr>
            <a:spLocks noGrp="1"/>
          </p:cNvSpPr>
          <p:nvPr>
            <p:ph type="body" sz="quarter" idx="19" hasCustomPrompt="1"/>
          </p:nvPr>
        </p:nvSpPr>
        <p:spPr>
          <a:xfrm>
            <a:off x="1" y="0"/>
            <a:ext cx="3200400" cy="6857999"/>
          </a:xfrm>
          <a:solidFill>
            <a:srgbClr val="F8C000">
              <a:alpha val="80000"/>
            </a:srgbClr>
          </a:solidFill>
        </p:spPr>
        <p:txBody>
          <a:bodyPr/>
          <a:lstStyle>
            <a:lvl1pPr marL="0" indent="0">
              <a:buNone/>
              <a:defRPr/>
            </a:lvl1pPr>
          </a:lstStyle>
          <a:p>
            <a:pPr lvl="0"/>
            <a:r>
              <a:rPr lang="en-US"/>
              <a:t> </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3459380" y="1122364"/>
            <a:ext cx="5273239"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 name="Subtitle 2">
            <a:extLst>
              <a:ext uri="{FF2B5EF4-FFF2-40B4-BE49-F238E27FC236}">
                <a16:creationId xmlns:a16="http://schemas.microsoft.com/office/drawing/2014/main" id="{0F93DD65-3171-4919-8A8A-571385AC02B5}"/>
              </a:ext>
            </a:extLst>
          </p:cNvPr>
          <p:cNvSpPr>
            <a:spLocks noGrp="1"/>
          </p:cNvSpPr>
          <p:nvPr>
            <p:ph type="subTitle" idx="1" hasCustomPrompt="1"/>
          </p:nvPr>
        </p:nvSpPr>
        <p:spPr>
          <a:xfrm>
            <a:off x="3459380" y="2290353"/>
            <a:ext cx="5273239"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2" name="Picture Placeholder 7">
            <a:extLst>
              <a:ext uri="{FF2B5EF4-FFF2-40B4-BE49-F238E27FC236}">
                <a16:creationId xmlns:a16="http://schemas.microsoft.com/office/drawing/2014/main" id="{9A358308-B67A-4902-82FB-7A7284187D7A}"/>
              </a:ext>
            </a:extLst>
          </p:cNvPr>
          <p:cNvSpPr>
            <a:spLocks noGrp="1"/>
          </p:cNvSpPr>
          <p:nvPr>
            <p:ph type="pic" sz="quarter" idx="13" hasCustomPrompt="1"/>
          </p:nvPr>
        </p:nvSpPr>
        <p:spPr>
          <a:xfrm>
            <a:off x="8991600" y="0"/>
            <a:ext cx="3200400" cy="6858000"/>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10" name="Text Placeholder 9">
            <a:extLst>
              <a:ext uri="{FF2B5EF4-FFF2-40B4-BE49-F238E27FC236}">
                <a16:creationId xmlns:a16="http://schemas.microsoft.com/office/drawing/2014/main" id="{B329287B-E61D-434F-A2A3-40B778530A6C}"/>
              </a:ext>
            </a:extLst>
          </p:cNvPr>
          <p:cNvSpPr>
            <a:spLocks noGrp="1"/>
          </p:cNvSpPr>
          <p:nvPr>
            <p:ph type="body" sz="quarter" idx="20" hasCustomPrompt="1"/>
          </p:nvPr>
        </p:nvSpPr>
        <p:spPr>
          <a:xfrm>
            <a:off x="3459163" y="3263900"/>
            <a:ext cx="5273675" cy="2955925"/>
          </a:xfrm>
        </p:spPr>
        <p:txBody>
          <a:bodyPr>
            <a:normAutofit/>
          </a:bodyPr>
          <a:lstStyle>
            <a:lvl1pPr marL="0" indent="0">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a:p>
            <a:pPr lvl="0"/>
            <a:r>
              <a:rPr lang="en-US"/>
              <a:t>Sit </a:t>
            </a:r>
            <a:r>
              <a:rPr lang="en-US" err="1"/>
              <a:t>amet</a:t>
            </a:r>
            <a:r>
              <a:rPr lang="en-US"/>
              <a:t> </a:t>
            </a:r>
            <a:r>
              <a:rPr lang="en-US" err="1"/>
              <a:t>volutpat</a:t>
            </a:r>
            <a:r>
              <a:rPr lang="en-US"/>
              <a:t> </a:t>
            </a:r>
            <a:r>
              <a:rPr lang="en-US" err="1"/>
              <a:t>consequat</a:t>
            </a:r>
            <a:r>
              <a:rPr lang="en-US"/>
              <a:t> </a:t>
            </a:r>
            <a:r>
              <a:rPr lang="en-US" err="1"/>
              <a:t>mauris</a:t>
            </a:r>
            <a:r>
              <a:rPr lang="en-US"/>
              <a:t> </a:t>
            </a:r>
            <a:r>
              <a:rPr lang="en-US" err="1"/>
              <a:t>nunc</a:t>
            </a:r>
            <a:r>
              <a:rPr lang="en-US"/>
              <a:t> </a:t>
            </a:r>
            <a:r>
              <a:rPr lang="en-US" err="1"/>
              <a:t>congue</a:t>
            </a:r>
            <a:r>
              <a:rPr lang="en-US"/>
              <a:t> nisi. Ut </a:t>
            </a:r>
            <a:r>
              <a:rPr lang="en-US" err="1"/>
              <a:t>faucibus</a:t>
            </a:r>
            <a:r>
              <a:rPr lang="en-US"/>
              <a:t> pulvinar </a:t>
            </a:r>
            <a:r>
              <a:rPr lang="en-US" err="1"/>
              <a:t>elementum</a:t>
            </a:r>
            <a:r>
              <a:rPr lang="en-US"/>
              <a:t> integer. Diam </a:t>
            </a:r>
            <a:r>
              <a:rPr lang="en-US" err="1"/>
              <a:t>vulputate</a:t>
            </a:r>
            <a:r>
              <a:rPr lang="en-US"/>
              <a:t> </a:t>
            </a:r>
            <a:r>
              <a:rPr lang="en-US" err="1"/>
              <a:t>ut</a:t>
            </a:r>
            <a:r>
              <a:rPr lang="en-US"/>
              <a:t> pharetra sit </a:t>
            </a:r>
            <a:r>
              <a:rPr lang="en-US" err="1"/>
              <a:t>amet</a:t>
            </a:r>
            <a:r>
              <a:rPr lang="en-US"/>
              <a:t>. Cursus sit </a:t>
            </a:r>
            <a:r>
              <a:rPr lang="en-US" err="1"/>
              <a:t>amet</a:t>
            </a:r>
            <a:r>
              <a:rPr lang="en-US"/>
              <a:t> dictum sit </a:t>
            </a:r>
            <a:r>
              <a:rPr lang="en-US" err="1"/>
              <a:t>amet</a:t>
            </a:r>
            <a:r>
              <a:rPr lang="en-US"/>
              <a:t> </a:t>
            </a:r>
            <a:r>
              <a:rPr lang="en-US" err="1"/>
              <a:t>justo</a:t>
            </a:r>
            <a:r>
              <a:rPr lang="en-US"/>
              <a:t> </a:t>
            </a:r>
            <a:r>
              <a:rPr lang="en-US" err="1"/>
              <a:t>donec</a:t>
            </a:r>
            <a:r>
              <a:rPr lang="en-US"/>
              <a:t> </a:t>
            </a:r>
            <a:r>
              <a:rPr lang="en-US" err="1"/>
              <a:t>enim</a:t>
            </a:r>
            <a:r>
              <a:rPr lang="en-US"/>
              <a:t> diam. </a:t>
            </a:r>
          </a:p>
          <a:p>
            <a:pPr lvl="0"/>
            <a:endParaRPr lang="en-US"/>
          </a:p>
        </p:txBody>
      </p:sp>
    </p:spTree>
    <p:extLst>
      <p:ext uri="{BB962C8B-B14F-4D97-AF65-F5344CB8AC3E}">
        <p14:creationId xmlns:p14="http://schemas.microsoft.com/office/powerpoint/2010/main" val="2512931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ingle Content">
    <p:spTree>
      <p:nvGrpSpPr>
        <p:cNvPr id="1" name=""/>
        <p:cNvGrpSpPr/>
        <p:nvPr/>
      </p:nvGrpSpPr>
      <p:grpSpPr>
        <a:xfrm>
          <a:off x="0" y="0"/>
          <a:ext cx="0" cy="0"/>
          <a:chOff x="0" y="0"/>
          <a:chExt cx="0" cy="0"/>
        </a:xfrm>
      </p:grpSpPr>
      <p:sp>
        <p:nvSpPr>
          <p:cNvPr id="26" name="Text Placeholder 25">
            <a:extLst>
              <a:ext uri="{FF2B5EF4-FFF2-40B4-BE49-F238E27FC236}">
                <a16:creationId xmlns:a16="http://schemas.microsoft.com/office/drawing/2014/main" id="{8666D6AE-38D5-4E62-85A6-CDCF828071B0}"/>
              </a:ext>
            </a:extLst>
          </p:cNvPr>
          <p:cNvSpPr>
            <a:spLocks noGrp="1"/>
          </p:cNvSpPr>
          <p:nvPr>
            <p:ph type="body" sz="quarter" idx="19" hasCustomPrompt="1"/>
          </p:nvPr>
        </p:nvSpPr>
        <p:spPr>
          <a:xfrm>
            <a:off x="8991600" y="0"/>
            <a:ext cx="3200400" cy="6857999"/>
          </a:xfrm>
          <a:solidFill>
            <a:srgbClr val="F8C000">
              <a:alpha val="80000"/>
            </a:srgbClr>
          </a:solidFill>
        </p:spPr>
        <p:txBody>
          <a:bodyPr/>
          <a:lstStyle>
            <a:lvl1pPr marL="0" indent="0">
              <a:buNone/>
              <a:defRPr/>
            </a:lvl1pPr>
          </a:lstStyle>
          <a:p>
            <a:pPr lvl="0"/>
            <a:r>
              <a:rPr lang="en-US"/>
              <a:t> </a:t>
            </a:r>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822542" y="1122364"/>
            <a:ext cx="5273239"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 name="Subtitle 2">
            <a:extLst>
              <a:ext uri="{FF2B5EF4-FFF2-40B4-BE49-F238E27FC236}">
                <a16:creationId xmlns:a16="http://schemas.microsoft.com/office/drawing/2014/main" id="{0F93DD65-3171-4919-8A8A-571385AC02B5}"/>
              </a:ext>
            </a:extLst>
          </p:cNvPr>
          <p:cNvSpPr>
            <a:spLocks noGrp="1"/>
          </p:cNvSpPr>
          <p:nvPr>
            <p:ph type="subTitle" idx="1" hasCustomPrompt="1"/>
          </p:nvPr>
        </p:nvSpPr>
        <p:spPr>
          <a:xfrm>
            <a:off x="822542" y="2290353"/>
            <a:ext cx="5273239"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0" name="Text Placeholder 9">
            <a:extLst>
              <a:ext uri="{FF2B5EF4-FFF2-40B4-BE49-F238E27FC236}">
                <a16:creationId xmlns:a16="http://schemas.microsoft.com/office/drawing/2014/main" id="{B329287B-E61D-434F-A2A3-40B778530A6C}"/>
              </a:ext>
            </a:extLst>
          </p:cNvPr>
          <p:cNvSpPr>
            <a:spLocks noGrp="1"/>
          </p:cNvSpPr>
          <p:nvPr>
            <p:ph type="body" sz="quarter" idx="20" hasCustomPrompt="1"/>
          </p:nvPr>
        </p:nvSpPr>
        <p:spPr>
          <a:xfrm>
            <a:off x="822325" y="3263900"/>
            <a:ext cx="5273675" cy="2955925"/>
          </a:xfrm>
        </p:spPr>
        <p:txBody>
          <a:bodyPr>
            <a:normAutofit/>
          </a:bodyPr>
          <a:lstStyle>
            <a:lvl1pPr marL="0" indent="0">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a:p>
            <a:pPr lvl="0"/>
            <a:r>
              <a:rPr lang="en-US"/>
              <a:t>Sit </a:t>
            </a:r>
            <a:r>
              <a:rPr lang="en-US" err="1"/>
              <a:t>amet</a:t>
            </a:r>
            <a:r>
              <a:rPr lang="en-US"/>
              <a:t> </a:t>
            </a:r>
            <a:r>
              <a:rPr lang="en-US" err="1"/>
              <a:t>volutpat</a:t>
            </a:r>
            <a:r>
              <a:rPr lang="en-US"/>
              <a:t> </a:t>
            </a:r>
            <a:r>
              <a:rPr lang="en-US" err="1"/>
              <a:t>consequat</a:t>
            </a:r>
            <a:r>
              <a:rPr lang="en-US"/>
              <a:t> </a:t>
            </a:r>
            <a:r>
              <a:rPr lang="en-US" err="1"/>
              <a:t>mauris</a:t>
            </a:r>
            <a:r>
              <a:rPr lang="en-US"/>
              <a:t> </a:t>
            </a:r>
            <a:r>
              <a:rPr lang="en-US" err="1"/>
              <a:t>nunc</a:t>
            </a:r>
            <a:r>
              <a:rPr lang="en-US"/>
              <a:t> </a:t>
            </a:r>
            <a:r>
              <a:rPr lang="en-US" err="1"/>
              <a:t>congue</a:t>
            </a:r>
            <a:r>
              <a:rPr lang="en-US"/>
              <a:t> nisi. Ut </a:t>
            </a:r>
            <a:r>
              <a:rPr lang="en-US" err="1"/>
              <a:t>faucibus</a:t>
            </a:r>
            <a:r>
              <a:rPr lang="en-US"/>
              <a:t> pulvinar </a:t>
            </a:r>
            <a:r>
              <a:rPr lang="en-US" err="1"/>
              <a:t>elementum</a:t>
            </a:r>
            <a:r>
              <a:rPr lang="en-US"/>
              <a:t> integer. Diam </a:t>
            </a:r>
            <a:r>
              <a:rPr lang="en-US" err="1"/>
              <a:t>vulputate</a:t>
            </a:r>
            <a:r>
              <a:rPr lang="en-US"/>
              <a:t> </a:t>
            </a:r>
            <a:r>
              <a:rPr lang="en-US" err="1"/>
              <a:t>ut</a:t>
            </a:r>
            <a:r>
              <a:rPr lang="en-US"/>
              <a:t> pharetra sit </a:t>
            </a:r>
            <a:r>
              <a:rPr lang="en-US" err="1"/>
              <a:t>amet</a:t>
            </a:r>
            <a:r>
              <a:rPr lang="en-US"/>
              <a:t>. Cursus sit </a:t>
            </a:r>
            <a:r>
              <a:rPr lang="en-US" err="1"/>
              <a:t>amet</a:t>
            </a:r>
            <a:r>
              <a:rPr lang="en-US"/>
              <a:t> dictum sit </a:t>
            </a:r>
            <a:r>
              <a:rPr lang="en-US" err="1"/>
              <a:t>amet</a:t>
            </a:r>
            <a:r>
              <a:rPr lang="en-US"/>
              <a:t> </a:t>
            </a:r>
            <a:r>
              <a:rPr lang="en-US" err="1"/>
              <a:t>justo</a:t>
            </a:r>
            <a:r>
              <a:rPr lang="en-US"/>
              <a:t> </a:t>
            </a:r>
            <a:r>
              <a:rPr lang="en-US" err="1"/>
              <a:t>donec</a:t>
            </a:r>
            <a:r>
              <a:rPr lang="en-US"/>
              <a:t> </a:t>
            </a:r>
            <a:r>
              <a:rPr lang="en-US" err="1"/>
              <a:t>enim</a:t>
            </a:r>
            <a:r>
              <a:rPr lang="en-US"/>
              <a:t> diam. </a:t>
            </a:r>
          </a:p>
          <a:p>
            <a:pPr lvl="0"/>
            <a:endParaRPr lang="en-US"/>
          </a:p>
        </p:txBody>
      </p:sp>
    </p:spTree>
    <p:extLst>
      <p:ext uri="{BB962C8B-B14F-4D97-AF65-F5344CB8AC3E}">
        <p14:creationId xmlns:p14="http://schemas.microsoft.com/office/powerpoint/2010/main" val="19876496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ing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6080342" y="1122364"/>
            <a:ext cx="5273239"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 name="Subtitle 2">
            <a:extLst>
              <a:ext uri="{FF2B5EF4-FFF2-40B4-BE49-F238E27FC236}">
                <a16:creationId xmlns:a16="http://schemas.microsoft.com/office/drawing/2014/main" id="{0F93DD65-3171-4919-8A8A-571385AC02B5}"/>
              </a:ext>
            </a:extLst>
          </p:cNvPr>
          <p:cNvSpPr>
            <a:spLocks noGrp="1"/>
          </p:cNvSpPr>
          <p:nvPr>
            <p:ph type="subTitle" idx="1" hasCustomPrompt="1"/>
          </p:nvPr>
        </p:nvSpPr>
        <p:spPr>
          <a:xfrm>
            <a:off x="6080342" y="2290353"/>
            <a:ext cx="5273239"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2" name="Picture Placeholder 7">
            <a:extLst>
              <a:ext uri="{FF2B5EF4-FFF2-40B4-BE49-F238E27FC236}">
                <a16:creationId xmlns:a16="http://schemas.microsoft.com/office/drawing/2014/main" id="{9A358308-B67A-4902-82FB-7A7284187D7A}"/>
              </a:ext>
            </a:extLst>
          </p:cNvPr>
          <p:cNvSpPr>
            <a:spLocks noGrp="1"/>
          </p:cNvSpPr>
          <p:nvPr>
            <p:ph type="pic" sz="quarter" idx="13" hasCustomPrompt="1"/>
          </p:nvPr>
        </p:nvSpPr>
        <p:spPr>
          <a:xfrm>
            <a:off x="838200" y="457200"/>
            <a:ext cx="4114800" cy="5762625"/>
          </a:xfrm>
          <a:solidFill>
            <a:srgbClr val="FF0000"/>
          </a:solidFill>
        </p:spPr>
        <p:txBody>
          <a:bodyPr anchor="ctr"/>
          <a:lstStyle>
            <a:lvl1pPr marL="0" indent="0" algn="ctr">
              <a:buNone/>
              <a:defRPr>
                <a:solidFill>
                  <a:srgbClr val="211E1C"/>
                </a:solidFill>
              </a:defRPr>
            </a:lvl1pPr>
          </a:lstStyle>
          <a:p>
            <a:r>
              <a:rPr lang="en-US"/>
              <a:t>CLICK ICON TO ADD PICTURE</a:t>
            </a:r>
          </a:p>
          <a:p>
            <a:r>
              <a:rPr lang="en-US"/>
              <a:t>↓</a:t>
            </a:r>
          </a:p>
          <a:p>
            <a:endParaRPr lang="en-US"/>
          </a:p>
          <a:p>
            <a:endParaRPr lang="en-US"/>
          </a:p>
          <a:p>
            <a:endParaRPr lang="en-US"/>
          </a:p>
        </p:txBody>
      </p:sp>
      <p:sp>
        <p:nvSpPr>
          <p:cNvPr id="10" name="Text Placeholder 9">
            <a:extLst>
              <a:ext uri="{FF2B5EF4-FFF2-40B4-BE49-F238E27FC236}">
                <a16:creationId xmlns:a16="http://schemas.microsoft.com/office/drawing/2014/main" id="{B329287B-E61D-434F-A2A3-40B778530A6C}"/>
              </a:ext>
            </a:extLst>
          </p:cNvPr>
          <p:cNvSpPr>
            <a:spLocks noGrp="1"/>
          </p:cNvSpPr>
          <p:nvPr>
            <p:ph type="body" sz="quarter" idx="20" hasCustomPrompt="1"/>
          </p:nvPr>
        </p:nvSpPr>
        <p:spPr>
          <a:xfrm>
            <a:off x="6080125" y="4032504"/>
            <a:ext cx="5273675" cy="2187321"/>
          </a:xfrm>
        </p:spPr>
        <p:txBody>
          <a:bodyPr>
            <a:normAutofit/>
          </a:bodyPr>
          <a:lstStyle>
            <a:lvl1pPr marL="0" indent="0">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26" name="Text Placeholder 25">
            <a:extLst>
              <a:ext uri="{FF2B5EF4-FFF2-40B4-BE49-F238E27FC236}">
                <a16:creationId xmlns:a16="http://schemas.microsoft.com/office/drawing/2014/main" id="{8666D6AE-38D5-4E62-85A6-CDCF828071B0}"/>
              </a:ext>
            </a:extLst>
          </p:cNvPr>
          <p:cNvSpPr>
            <a:spLocks noGrp="1"/>
          </p:cNvSpPr>
          <p:nvPr>
            <p:ph type="body" sz="quarter" idx="19" hasCustomPrompt="1"/>
          </p:nvPr>
        </p:nvSpPr>
        <p:spPr>
          <a:xfrm>
            <a:off x="1714499" y="5581651"/>
            <a:ext cx="2362201" cy="638174"/>
          </a:xfrm>
          <a:solidFill>
            <a:srgbClr val="F8C000">
              <a:alpha val="80000"/>
            </a:srgbClr>
          </a:solidFill>
        </p:spPr>
        <p:txBody>
          <a:bodyPr/>
          <a:lstStyle>
            <a:lvl1pPr marL="0" indent="0">
              <a:buNone/>
              <a:defRPr>
                <a:solidFill>
                  <a:srgbClr val="211E1C"/>
                </a:solidFill>
              </a:defRPr>
            </a:lvl1pPr>
          </a:lstStyle>
          <a:p>
            <a:pPr lvl="0"/>
            <a:r>
              <a:rPr lang="en-US"/>
              <a:t> </a:t>
            </a:r>
          </a:p>
        </p:txBody>
      </p:sp>
      <p:sp>
        <p:nvSpPr>
          <p:cNvPr id="9" name="Text Placeholder 25">
            <a:extLst>
              <a:ext uri="{FF2B5EF4-FFF2-40B4-BE49-F238E27FC236}">
                <a16:creationId xmlns:a16="http://schemas.microsoft.com/office/drawing/2014/main" id="{B7D7EF52-3B14-4058-94BD-89FCFB1D4121}"/>
              </a:ext>
            </a:extLst>
          </p:cNvPr>
          <p:cNvSpPr>
            <a:spLocks noGrp="1"/>
          </p:cNvSpPr>
          <p:nvPr>
            <p:ph type="body" sz="quarter" idx="21" hasCustomPrompt="1"/>
          </p:nvPr>
        </p:nvSpPr>
        <p:spPr>
          <a:xfrm>
            <a:off x="1774224" y="5650772"/>
            <a:ext cx="2230848" cy="493996"/>
          </a:xfrm>
          <a:noFill/>
          <a:ln>
            <a:solidFill>
              <a:schemeClr val="bg1"/>
            </a:solidFill>
          </a:ln>
        </p:spPr>
        <p:txBody>
          <a:bodyPr/>
          <a:lstStyle>
            <a:lvl1pPr marL="0" indent="0">
              <a:buNone/>
              <a:defRPr>
                <a:solidFill>
                  <a:srgbClr val="211E1C"/>
                </a:solidFill>
              </a:defRPr>
            </a:lvl1pPr>
          </a:lstStyle>
          <a:p>
            <a:pPr lvl="0"/>
            <a:r>
              <a:rPr lang="en-US"/>
              <a:t> </a:t>
            </a:r>
          </a:p>
        </p:txBody>
      </p:sp>
      <p:sp>
        <p:nvSpPr>
          <p:cNvPr id="11" name="Text Placeholder 28">
            <a:extLst>
              <a:ext uri="{FF2B5EF4-FFF2-40B4-BE49-F238E27FC236}">
                <a16:creationId xmlns:a16="http://schemas.microsoft.com/office/drawing/2014/main" id="{41116BCF-5D35-4C60-81CF-95175B1AE0DE}"/>
              </a:ext>
            </a:extLst>
          </p:cNvPr>
          <p:cNvSpPr>
            <a:spLocks noGrp="1"/>
          </p:cNvSpPr>
          <p:nvPr>
            <p:ph type="body" sz="quarter" idx="22" hasCustomPrompt="1"/>
          </p:nvPr>
        </p:nvSpPr>
        <p:spPr>
          <a:xfrm>
            <a:off x="6080125" y="3205768"/>
            <a:ext cx="2286000" cy="9144"/>
          </a:xfrm>
          <a:solidFill>
            <a:schemeClr val="tx1"/>
          </a:solidFill>
        </p:spPr>
        <p:txBody>
          <a:bodyPr/>
          <a:lstStyle>
            <a:lvl1pPr marL="0" indent="0">
              <a:buNone/>
              <a:defRPr>
                <a:solidFill>
                  <a:srgbClr val="211E1C"/>
                </a:solidFill>
              </a:defRPr>
            </a:lvl1pPr>
          </a:lstStyle>
          <a:p>
            <a:pPr lvl="0"/>
            <a:r>
              <a:rPr lang="en-US"/>
              <a:t> </a:t>
            </a:r>
          </a:p>
        </p:txBody>
      </p:sp>
      <p:sp>
        <p:nvSpPr>
          <p:cNvPr id="13" name="Text Placeholder 9">
            <a:extLst>
              <a:ext uri="{FF2B5EF4-FFF2-40B4-BE49-F238E27FC236}">
                <a16:creationId xmlns:a16="http://schemas.microsoft.com/office/drawing/2014/main" id="{17861EE8-0D5E-4603-B141-0865F262EF52}"/>
              </a:ext>
            </a:extLst>
          </p:cNvPr>
          <p:cNvSpPr>
            <a:spLocks noGrp="1"/>
          </p:cNvSpPr>
          <p:nvPr>
            <p:ph type="body" sz="quarter" idx="23"/>
          </p:nvPr>
        </p:nvSpPr>
        <p:spPr>
          <a:xfrm>
            <a:off x="1774224" y="5650772"/>
            <a:ext cx="2230848" cy="493996"/>
          </a:xfrm>
        </p:spPr>
        <p:txBody>
          <a:bodyPr anchor="ctr">
            <a:normAutofit/>
          </a:bodyPr>
          <a:lstStyle>
            <a:lvl1pPr marL="0" indent="0" algn="ctr">
              <a:lnSpc>
                <a:spcPct val="150000"/>
              </a:lnSpc>
              <a:buNone/>
              <a:defRPr sz="1200" b="1"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437542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Sing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838417" y="1122364"/>
            <a:ext cx="5273239"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 name="Subtitle 2">
            <a:extLst>
              <a:ext uri="{FF2B5EF4-FFF2-40B4-BE49-F238E27FC236}">
                <a16:creationId xmlns:a16="http://schemas.microsoft.com/office/drawing/2014/main" id="{0F93DD65-3171-4919-8A8A-571385AC02B5}"/>
              </a:ext>
            </a:extLst>
          </p:cNvPr>
          <p:cNvSpPr>
            <a:spLocks noGrp="1"/>
          </p:cNvSpPr>
          <p:nvPr>
            <p:ph type="subTitle" idx="1" hasCustomPrompt="1"/>
          </p:nvPr>
        </p:nvSpPr>
        <p:spPr>
          <a:xfrm>
            <a:off x="838417" y="2290353"/>
            <a:ext cx="5273239"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2" name="Picture Placeholder 7">
            <a:extLst>
              <a:ext uri="{FF2B5EF4-FFF2-40B4-BE49-F238E27FC236}">
                <a16:creationId xmlns:a16="http://schemas.microsoft.com/office/drawing/2014/main" id="{9A358308-B67A-4902-82FB-7A7284187D7A}"/>
              </a:ext>
            </a:extLst>
          </p:cNvPr>
          <p:cNvSpPr>
            <a:spLocks noGrp="1"/>
          </p:cNvSpPr>
          <p:nvPr>
            <p:ph type="pic" sz="quarter" idx="13" hasCustomPrompt="1"/>
          </p:nvPr>
        </p:nvSpPr>
        <p:spPr>
          <a:xfrm>
            <a:off x="7238781" y="457200"/>
            <a:ext cx="4114800" cy="5762625"/>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10" name="Text Placeholder 9">
            <a:extLst>
              <a:ext uri="{FF2B5EF4-FFF2-40B4-BE49-F238E27FC236}">
                <a16:creationId xmlns:a16="http://schemas.microsoft.com/office/drawing/2014/main" id="{B329287B-E61D-434F-A2A3-40B778530A6C}"/>
              </a:ext>
            </a:extLst>
          </p:cNvPr>
          <p:cNvSpPr>
            <a:spLocks noGrp="1"/>
          </p:cNvSpPr>
          <p:nvPr>
            <p:ph type="body" sz="quarter" idx="20" hasCustomPrompt="1"/>
          </p:nvPr>
        </p:nvSpPr>
        <p:spPr>
          <a:xfrm>
            <a:off x="838200" y="4032504"/>
            <a:ext cx="5273675" cy="2187321"/>
          </a:xfrm>
        </p:spPr>
        <p:txBody>
          <a:bodyPr>
            <a:normAutofit/>
          </a:bodyPr>
          <a:lstStyle>
            <a:lvl1pPr marL="0" indent="0">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26" name="Text Placeholder 25">
            <a:extLst>
              <a:ext uri="{FF2B5EF4-FFF2-40B4-BE49-F238E27FC236}">
                <a16:creationId xmlns:a16="http://schemas.microsoft.com/office/drawing/2014/main" id="{8666D6AE-38D5-4E62-85A6-CDCF828071B0}"/>
              </a:ext>
            </a:extLst>
          </p:cNvPr>
          <p:cNvSpPr>
            <a:spLocks noGrp="1"/>
          </p:cNvSpPr>
          <p:nvPr>
            <p:ph type="body" sz="quarter" idx="19" hasCustomPrompt="1"/>
          </p:nvPr>
        </p:nvSpPr>
        <p:spPr>
          <a:xfrm>
            <a:off x="8115080" y="5581651"/>
            <a:ext cx="2362201" cy="638174"/>
          </a:xfrm>
          <a:solidFill>
            <a:srgbClr val="F8C000">
              <a:alpha val="80000"/>
            </a:srgbClr>
          </a:solidFill>
        </p:spPr>
        <p:txBody>
          <a:bodyPr/>
          <a:lstStyle>
            <a:lvl1pPr marL="0" indent="0">
              <a:buNone/>
              <a:defRPr>
                <a:solidFill>
                  <a:srgbClr val="211E1C"/>
                </a:solidFill>
              </a:defRPr>
            </a:lvl1pPr>
          </a:lstStyle>
          <a:p>
            <a:pPr lvl="0"/>
            <a:r>
              <a:rPr lang="en-US"/>
              <a:t> </a:t>
            </a:r>
          </a:p>
        </p:txBody>
      </p:sp>
      <p:sp>
        <p:nvSpPr>
          <p:cNvPr id="9" name="Text Placeholder 25">
            <a:extLst>
              <a:ext uri="{FF2B5EF4-FFF2-40B4-BE49-F238E27FC236}">
                <a16:creationId xmlns:a16="http://schemas.microsoft.com/office/drawing/2014/main" id="{B7D7EF52-3B14-4058-94BD-89FCFB1D4121}"/>
              </a:ext>
            </a:extLst>
          </p:cNvPr>
          <p:cNvSpPr>
            <a:spLocks noGrp="1"/>
          </p:cNvSpPr>
          <p:nvPr>
            <p:ph type="body" sz="quarter" idx="21" hasCustomPrompt="1"/>
          </p:nvPr>
        </p:nvSpPr>
        <p:spPr>
          <a:xfrm>
            <a:off x="8174805" y="5650772"/>
            <a:ext cx="2230848" cy="493996"/>
          </a:xfrm>
          <a:noFill/>
          <a:ln>
            <a:solidFill>
              <a:schemeClr val="bg1"/>
            </a:solidFill>
          </a:ln>
        </p:spPr>
        <p:txBody>
          <a:bodyPr/>
          <a:lstStyle>
            <a:lvl1pPr marL="0" indent="0">
              <a:buNone/>
              <a:defRPr>
                <a:solidFill>
                  <a:srgbClr val="211E1C"/>
                </a:solidFill>
              </a:defRPr>
            </a:lvl1pPr>
          </a:lstStyle>
          <a:p>
            <a:pPr lvl="0"/>
            <a:r>
              <a:rPr lang="en-US"/>
              <a:t> </a:t>
            </a:r>
          </a:p>
        </p:txBody>
      </p:sp>
      <p:sp>
        <p:nvSpPr>
          <p:cNvPr id="11" name="Text Placeholder 28">
            <a:extLst>
              <a:ext uri="{FF2B5EF4-FFF2-40B4-BE49-F238E27FC236}">
                <a16:creationId xmlns:a16="http://schemas.microsoft.com/office/drawing/2014/main" id="{41116BCF-5D35-4C60-81CF-95175B1AE0DE}"/>
              </a:ext>
            </a:extLst>
          </p:cNvPr>
          <p:cNvSpPr>
            <a:spLocks noGrp="1"/>
          </p:cNvSpPr>
          <p:nvPr>
            <p:ph type="body" sz="quarter" idx="22" hasCustomPrompt="1"/>
          </p:nvPr>
        </p:nvSpPr>
        <p:spPr>
          <a:xfrm>
            <a:off x="838200" y="3205768"/>
            <a:ext cx="2286000" cy="9144"/>
          </a:xfrm>
          <a:solidFill>
            <a:schemeClr val="tx1"/>
          </a:solidFill>
        </p:spPr>
        <p:txBody>
          <a:bodyPr/>
          <a:lstStyle>
            <a:lvl1pPr marL="0" indent="0">
              <a:buNone/>
              <a:defRPr>
                <a:solidFill>
                  <a:srgbClr val="211E1C"/>
                </a:solidFill>
              </a:defRPr>
            </a:lvl1pPr>
          </a:lstStyle>
          <a:p>
            <a:pPr lvl="0"/>
            <a:r>
              <a:rPr lang="en-US"/>
              <a:t> </a:t>
            </a:r>
          </a:p>
        </p:txBody>
      </p:sp>
      <p:sp>
        <p:nvSpPr>
          <p:cNvPr id="13" name="Text Placeholder 9">
            <a:extLst>
              <a:ext uri="{FF2B5EF4-FFF2-40B4-BE49-F238E27FC236}">
                <a16:creationId xmlns:a16="http://schemas.microsoft.com/office/drawing/2014/main" id="{17861EE8-0D5E-4603-B141-0865F262EF52}"/>
              </a:ext>
            </a:extLst>
          </p:cNvPr>
          <p:cNvSpPr>
            <a:spLocks noGrp="1"/>
          </p:cNvSpPr>
          <p:nvPr>
            <p:ph type="body" sz="quarter" idx="23"/>
          </p:nvPr>
        </p:nvSpPr>
        <p:spPr>
          <a:xfrm>
            <a:off x="8174805" y="5650772"/>
            <a:ext cx="2230848" cy="493996"/>
          </a:xfrm>
        </p:spPr>
        <p:txBody>
          <a:bodyPr anchor="ctr">
            <a:normAutofit/>
          </a:bodyPr>
          <a:lstStyle>
            <a:lvl1pPr marL="0" indent="0" algn="ctr">
              <a:lnSpc>
                <a:spcPct val="150000"/>
              </a:lnSpc>
              <a:buNone/>
              <a:defRPr sz="1200" b="1"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endParaRPr lang="en-US"/>
          </a:p>
        </p:txBody>
      </p:sp>
    </p:spTree>
    <p:extLst>
      <p:ext uri="{BB962C8B-B14F-4D97-AF65-F5344CB8AC3E}">
        <p14:creationId xmlns:p14="http://schemas.microsoft.com/office/powerpoint/2010/main" val="3672950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Sing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838417" y="1122364"/>
            <a:ext cx="5273239" cy="729516"/>
          </a:xfrm>
        </p:spPr>
        <p:txBody>
          <a:bodyPr wrap="square" anchor="b">
            <a:normAutofit/>
          </a:bodyPr>
          <a:lstStyle>
            <a:lvl1pPr algn="r">
              <a:defRPr sz="3200" cap="all" baseline="0">
                <a:solidFill>
                  <a:srgbClr val="211E1C"/>
                </a:solidFill>
                <a:latin typeface="Oswald" panose="02000503000000000000" pitchFamily="2" charset="0"/>
              </a:defRPr>
            </a:lvl1pPr>
          </a:lstStyle>
          <a:p>
            <a:r>
              <a:rPr lang="en-US"/>
              <a:t>Slide title</a:t>
            </a:r>
          </a:p>
        </p:txBody>
      </p:sp>
      <p:sp>
        <p:nvSpPr>
          <p:cNvPr id="3" name="Subtitle 2">
            <a:extLst>
              <a:ext uri="{FF2B5EF4-FFF2-40B4-BE49-F238E27FC236}">
                <a16:creationId xmlns:a16="http://schemas.microsoft.com/office/drawing/2014/main" id="{0F93DD65-3171-4919-8A8A-571385AC02B5}"/>
              </a:ext>
            </a:extLst>
          </p:cNvPr>
          <p:cNvSpPr>
            <a:spLocks noGrp="1"/>
          </p:cNvSpPr>
          <p:nvPr>
            <p:ph type="subTitle" idx="1" hasCustomPrompt="1"/>
          </p:nvPr>
        </p:nvSpPr>
        <p:spPr>
          <a:xfrm>
            <a:off x="838417" y="2290353"/>
            <a:ext cx="5273239" cy="729516"/>
          </a:xfrm>
        </p:spPr>
        <p:txBody>
          <a:bodyPr>
            <a:noAutofit/>
          </a:bodyPr>
          <a:lstStyle>
            <a:lvl1pPr marL="0" indent="0" algn="r">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2" name="Picture Placeholder 7">
            <a:extLst>
              <a:ext uri="{FF2B5EF4-FFF2-40B4-BE49-F238E27FC236}">
                <a16:creationId xmlns:a16="http://schemas.microsoft.com/office/drawing/2014/main" id="{9A358308-B67A-4902-82FB-7A7284187D7A}"/>
              </a:ext>
            </a:extLst>
          </p:cNvPr>
          <p:cNvSpPr>
            <a:spLocks noGrp="1"/>
          </p:cNvSpPr>
          <p:nvPr>
            <p:ph type="pic" sz="quarter" idx="13" hasCustomPrompt="1"/>
          </p:nvPr>
        </p:nvSpPr>
        <p:spPr>
          <a:xfrm>
            <a:off x="7238780" y="0"/>
            <a:ext cx="4953219" cy="6219825"/>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10" name="Text Placeholder 9">
            <a:extLst>
              <a:ext uri="{FF2B5EF4-FFF2-40B4-BE49-F238E27FC236}">
                <a16:creationId xmlns:a16="http://schemas.microsoft.com/office/drawing/2014/main" id="{B329287B-E61D-434F-A2A3-40B778530A6C}"/>
              </a:ext>
            </a:extLst>
          </p:cNvPr>
          <p:cNvSpPr>
            <a:spLocks noGrp="1"/>
          </p:cNvSpPr>
          <p:nvPr>
            <p:ph type="body" sz="quarter" idx="20" hasCustomPrompt="1"/>
          </p:nvPr>
        </p:nvSpPr>
        <p:spPr>
          <a:xfrm>
            <a:off x="838200" y="4032504"/>
            <a:ext cx="5273675" cy="2187321"/>
          </a:xfrm>
        </p:spPr>
        <p:txBody>
          <a:bodyPr>
            <a:normAutofit/>
          </a:bodyPr>
          <a:lstStyle>
            <a:lvl1pPr marL="0" indent="0" algn="r">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11" name="Text Placeholder 28">
            <a:extLst>
              <a:ext uri="{FF2B5EF4-FFF2-40B4-BE49-F238E27FC236}">
                <a16:creationId xmlns:a16="http://schemas.microsoft.com/office/drawing/2014/main" id="{41116BCF-5D35-4C60-81CF-95175B1AE0DE}"/>
              </a:ext>
            </a:extLst>
          </p:cNvPr>
          <p:cNvSpPr>
            <a:spLocks noGrp="1"/>
          </p:cNvSpPr>
          <p:nvPr>
            <p:ph type="body" sz="quarter" idx="22" hasCustomPrompt="1"/>
          </p:nvPr>
        </p:nvSpPr>
        <p:spPr>
          <a:xfrm>
            <a:off x="3825656" y="3205768"/>
            <a:ext cx="2286000" cy="9144"/>
          </a:xfrm>
          <a:solidFill>
            <a:schemeClr val="tx1"/>
          </a:solidFill>
        </p:spPr>
        <p:txBody>
          <a:bodyPr/>
          <a:lstStyle>
            <a:lvl1pPr marL="0" indent="0">
              <a:buNone/>
              <a:defRPr>
                <a:solidFill>
                  <a:srgbClr val="211E1C"/>
                </a:solidFill>
              </a:defRPr>
            </a:lvl1pPr>
          </a:lstStyle>
          <a:p>
            <a:pPr lvl="0"/>
            <a:r>
              <a:rPr lang="en-US"/>
              <a:t> </a:t>
            </a:r>
          </a:p>
        </p:txBody>
      </p:sp>
    </p:spTree>
    <p:extLst>
      <p:ext uri="{BB962C8B-B14F-4D97-AF65-F5344CB8AC3E}">
        <p14:creationId xmlns:p14="http://schemas.microsoft.com/office/powerpoint/2010/main" val="3083539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Single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6096000" y="1122364"/>
            <a:ext cx="5273239"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3" name="Subtitle 2">
            <a:extLst>
              <a:ext uri="{FF2B5EF4-FFF2-40B4-BE49-F238E27FC236}">
                <a16:creationId xmlns:a16="http://schemas.microsoft.com/office/drawing/2014/main" id="{0F93DD65-3171-4919-8A8A-571385AC02B5}"/>
              </a:ext>
            </a:extLst>
          </p:cNvPr>
          <p:cNvSpPr>
            <a:spLocks noGrp="1"/>
          </p:cNvSpPr>
          <p:nvPr>
            <p:ph type="subTitle" idx="1" hasCustomPrompt="1"/>
          </p:nvPr>
        </p:nvSpPr>
        <p:spPr>
          <a:xfrm>
            <a:off x="6096000" y="2290353"/>
            <a:ext cx="5273239" cy="729516"/>
          </a:xfrm>
        </p:spPr>
        <p:txBody>
          <a:bodyPr>
            <a:noAutofit/>
          </a:bodyPr>
          <a:lstStyle>
            <a:lvl1pPr marL="0" indent="0" algn="l">
              <a:buNone/>
              <a:defRPr sz="1400" b="1" cap="all" spc="0"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a:t>
            </a:r>
          </a:p>
        </p:txBody>
      </p:sp>
      <p:sp>
        <p:nvSpPr>
          <p:cNvPr id="12" name="Picture Placeholder 7">
            <a:extLst>
              <a:ext uri="{FF2B5EF4-FFF2-40B4-BE49-F238E27FC236}">
                <a16:creationId xmlns:a16="http://schemas.microsoft.com/office/drawing/2014/main" id="{9A358308-B67A-4902-82FB-7A7284187D7A}"/>
              </a:ext>
            </a:extLst>
          </p:cNvPr>
          <p:cNvSpPr>
            <a:spLocks noGrp="1"/>
          </p:cNvSpPr>
          <p:nvPr>
            <p:ph type="pic" sz="quarter" idx="13" hasCustomPrompt="1"/>
          </p:nvPr>
        </p:nvSpPr>
        <p:spPr>
          <a:xfrm>
            <a:off x="0" y="0"/>
            <a:ext cx="4953219" cy="6219825"/>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10" name="Text Placeholder 9">
            <a:extLst>
              <a:ext uri="{FF2B5EF4-FFF2-40B4-BE49-F238E27FC236}">
                <a16:creationId xmlns:a16="http://schemas.microsoft.com/office/drawing/2014/main" id="{B329287B-E61D-434F-A2A3-40B778530A6C}"/>
              </a:ext>
            </a:extLst>
          </p:cNvPr>
          <p:cNvSpPr>
            <a:spLocks noGrp="1"/>
          </p:cNvSpPr>
          <p:nvPr>
            <p:ph type="body" sz="quarter" idx="20" hasCustomPrompt="1"/>
          </p:nvPr>
        </p:nvSpPr>
        <p:spPr>
          <a:xfrm>
            <a:off x="6095783" y="4032504"/>
            <a:ext cx="5273675" cy="2187321"/>
          </a:xfrm>
        </p:spPr>
        <p:txBody>
          <a:bodyP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11" name="Text Placeholder 28">
            <a:extLst>
              <a:ext uri="{FF2B5EF4-FFF2-40B4-BE49-F238E27FC236}">
                <a16:creationId xmlns:a16="http://schemas.microsoft.com/office/drawing/2014/main" id="{41116BCF-5D35-4C60-81CF-95175B1AE0DE}"/>
              </a:ext>
            </a:extLst>
          </p:cNvPr>
          <p:cNvSpPr>
            <a:spLocks noGrp="1"/>
          </p:cNvSpPr>
          <p:nvPr>
            <p:ph type="body" sz="quarter" idx="22" hasCustomPrompt="1"/>
          </p:nvPr>
        </p:nvSpPr>
        <p:spPr>
          <a:xfrm>
            <a:off x="6095783" y="3205768"/>
            <a:ext cx="2286000" cy="9144"/>
          </a:xfrm>
          <a:solidFill>
            <a:schemeClr val="tx1"/>
          </a:solidFill>
        </p:spPr>
        <p:txBody>
          <a:bodyPr/>
          <a:lstStyle>
            <a:lvl1pPr marL="0" indent="0" algn="l">
              <a:buNone/>
              <a:defRPr>
                <a:solidFill>
                  <a:srgbClr val="211E1C"/>
                </a:solidFill>
              </a:defRPr>
            </a:lvl1pPr>
          </a:lstStyle>
          <a:p>
            <a:pPr lvl="0"/>
            <a:r>
              <a:rPr lang="en-US"/>
              <a:t> </a:t>
            </a:r>
          </a:p>
        </p:txBody>
      </p:sp>
    </p:spTree>
    <p:extLst>
      <p:ext uri="{BB962C8B-B14F-4D97-AF65-F5344CB8AC3E}">
        <p14:creationId xmlns:p14="http://schemas.microsoft.com/office/powerpoint/2010/main" val="33703706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Single Content">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9A358308-B67A-4902-82FB-7A7284187D7A}"/>
              </a:ext>
            </a:extLst>
          </p:cNvPr>
          <p:cNvSpPr>
            <a:spLocks noGrp="1"/>
          </p:cNvSpPr>
          <p:nvPr>
            <p:ph type="pic" sz="quarter" idx="13" hasCustomPrompt="1"/>
          </p:nvPr>
        </p:nvSpPr>
        <p:spPr>
          <a:xfrm>
            <a:off x="219456" y="218821"/>
            <a:ext cx="11713464" cy="3677157"/>
          </a:xfrm>
          <a:solidFill>
            <a:srgbClr val="FF0000"/>
          </a:solidFill>
        </p:spPr>
        <p:txBody>
          <a:bodyPr anchor="ctr"/>
          <a:lstStyle>
            <a:lvl1pPr marL="0" indent="0" algn="ctr">
              <a:buNone/>
              <a:defRPr/>
            </a:lvl1pPr>
          </a:lstStyle>
          <a:p>
            <a:r>
              <a:rPr lang="en-US"/>
              <a:t>CLICK ICON TO ADD PICTURE</a:t>
            </a:r>
          </a:p>
          <a:p>
            <a:r>
              <a:rPr lang="en-US"/>
              <a:t>↓</a:t>
            </a:r>
          </a:p>
          <a:p>
            <a:endParaRPr lang="en-US"/>
          </a:p>
          <a:p>
            <a:endParaRPr lang="en-US"/>
          </a:p>
          <a:p>
            <a:endParaRPr lang="en-US"/>
          </a:p>
        </p:txBody>
      </p:sp>
      <p:sp>
        <p:nvSpPr>
          <p:cNvPr id="5" name="Footer Placeholder 4">
            <a:extLst>
              <a:ext uri="{FF2B5EF4-FFF2-40B4-BE49-F238E27FC236}">
                <a16:creationId xmlns:a16="http://schemas.microsoft.com/office/drawing/2014/main" id="{402FEBB1-E6D4-4D67-A16C-D974D8771224}"/>
              </a:ext>
            </a:extLst>
          </p:cNvPr>
          <p:cNvSpPr>
            <a:spLocks noGrp="1"/>
          </p:cNvSpPr>
          <p:nvPr>
            <p:ph type="ftr" sz="quarter" idx="11"/>
          </p:nvPr>
        </p:nvSpPr>
        <p:spPr/>
        <p:txBody>
          <a:bodyPr/>
          <a:lstStyle/>
          <a:p>
            <a:r>
              <a:rPr lang="en-US"/>
              <a:t>© 2019 McCain, Inc. All Rights Reserved</a:t>
            </a:r>
          </a:p>
        </p:txBody>
      </p:sp>
      <p:sp>
        <p:nvSpPr>
          <p:cNvPr id="6" name="Slide Number Placeholder 5">
            <a:extLst>
              <a:ext uri="{FF2B5EF4-FFF2-40B4-BE49-F238E27FC236}">
                <a16:creationId xmlns:a16="http://schemas.microsoft.com/office/drawing/2014/main" id="{CF6C0E47-2868-41C3-9ED2-2BC794031E9B}"/>
              </a:ext>
            </a:extLst>
          </p:cNvPr>
          <p:cNvSpPr>
            <a:spLocks noGrp="1"/>
          </p:cNvSpPr>
          <p:nvPr>
            <p:ph type="sldNum" sz="quarter" idx="12"/>
          </p:nvPr>
        </p:nvSpPr>
        <p:spPr/>
        <p:txBody>
          <a:bodyPr/>
          <a:lstStyle/>
          <a:p>
            <a:fld id="{2C8586DD-506C-47BB-B506-8E763A328325}" type="slidenum">
              <a:rPr lang="en-US" smtClean="0"/>
              <a:t>‹#›</a:t>
            </a:fld>
            <a:endParaRPr lang="en-US"/>
          </a:p>
        </p:txBody>
      </p:sp>
      <p:sp>
        <p:nvSpPr>
          <p:cNvPr id="2" name="Title 1">
            <a:extLst>
              <a:ext uri="{FF2B5EF4-FFF2-40B4-BE49-F238E27FC236}">
                <a16:creationId xmlns:a16="http://schemas.microsoft.com/office/drawing/2014/main" id="{03B8817E-01AE-444D-B01D-6F13F2358F2B}"/>
              </a:ext>
            </a:extLst>
          </p:cNvPr>
          <p:cNvSpPr>
            <a:spLocks noGrp="1"/>
          </p:cNvSpPr>
          <p:nvPr>
            <p:ph type="ctrTitle" hasCustomPrompt="1"/>
          </p:nvPr>
        </p:nvSpPr>
        <p:spPr>
          <a:xfrm>
            <a:off x="802949" y="4761406"/>
            <a:ext cx="3220411" cy="729516"/>
          </a:xfrm>
        </p:spPr>
        <p:txBody>
          <a:bodyPr wrap="square" anchor="b">
            <a:normAutofit/>
          </a:bodyPr>
          <a:lstStyle>
            <a:lvl1pPr algn="l">
              <a:defRPr sz="3200" cap="all" baseline="0">
                <a:solidFill>
                  <a:srgbClr val="211E1C"/>
                </a:solidFill>
                <a:latin typeface="Oswald" panose="02000503000000000000" pitchFamily="2" charset="0"/>
              </a:defRPr>
            </a:lvl1pPr>
          </a:lstStyle>
          <a:p>
            <a:r>
              <a:rPr lang="en-US"/>
              <a:t>Slide title</a:t>
            </a:r>
          </a:p>
        </p:txBody>
      </p:sp>
      <p:sp>
        <p:nvSpPr>
          <p:cNvPr id="10" name="Text Placeholder 9">
            <a:extLst>
              <a:ext uri="{FF2B5EF4-FFF2-40B4-BE49-F238E27FC236}">
                <a16:creationId xmlns:a16="http://schemas.microsoft.com/office/drawing/2014/main" id="{B329287B-E61D-434F-A2A3-40B778530A6C}"/>
              </a:ext>
            </a:extLst>
          </p:cNvPr>
          <p:cNvSpPr>
            <a:spLocks noGrp="1"/>
          </p:cNvSpPr>
          <p:nvPr>
            <p:ph type="body" sz="quarter" idx="20" hasCustomPrompt="1"/>
          </p:nvPr>
        </p:nvSpPr>
        <p:spPr>
          <a:xfrm>
            <a:off x="4555525" y="4032504"/>
            <a:ext cx="6813934" cy="2187321"/>
          </a:xfrm>
        </p:spPr>
        <p:txBody>
          <a:bodyPr anchor="ctr">
            <a:normAutofit/>
          </a:bodyPr>
          <a:lstStyle>
            <a:lvl1pPr marL="0" indent="0" algn="l">
              <a:lnSpc>
                <a:spcPct val="150000"/>
              </a:lnSpc>
              <a:buNone/>
              <a:defRPr sz="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err="1"/>
              <a:t>Odio</a:t>
            </a:r>
            <a:r>
              <a:rPr lang="en-US"/>
              <a:t> </a:t>
            </a:r>
            <a:r>
              <a:rPr lang="en-US" err="1"/>
              <a:t>ut</a:t>
            </a:r>
            <a:r>
              <a:rPr lang="en-US"/>
              <a:t> </a:t>
            </a:r>
            <a:r>
              <a:rPr lang="en-US" err="1"/>
              <a:t>enim</a:t>
            </a:r>
            <a:r>
              <a:rPr lang="en-US"/>
              <a:t> </a:t>
            </a:r>
            <a:r>
              <a:rPr lang="en-US" err="1"/>
              <a:t>blandit</a:t>
            </a:r>
            <a:r>
              <a:rPr lang="en-US"/>
              <a:t> </a:t>
            </a:r>
            <a:r>
              <a:rPr lang="en-US" err="1"/>
              <a:t>volutpat</a:t>
            </a:r>
            <a:r>
              <a:rPr lang="en-US"/>
              <a:t> </a:t>
            </a:r>
            <a:r>
              <a:rPr lang="en-US" err="1"/>
              <a:t>maecenas</a:t>
            </a:r>
            <a:r>
              <a:rPr lang="en-US"/>
              <a:t>. </a:t>
            </a:r>
            <a:r>
              <a:rPr lang="en-US" err="1"/>
              <a:t>Pellentesque</a:t>
            </a:r>
            <a:r>
              <a:rPr lang="en-US"/>
              <a:t> </a:t>
            </a:r>
            <a:r>
              <a:rPr lang="en-US" err="1"/>
              <a:t>elit</a:t>
            </a:r>
            <a:r>
              <a:rPr lang="en-US"/>
              <a:t> </a:t>
            </a:r>
            <a:r>
              <a:rPr lang="en-US" err="1"/>
              <a:t>eget</a:t>
            </a:r>
            <a:r>
              <a:rPr lang="en-US"/>
              <a:t> gravida cum sociis </a:t>
            </a:r>
            <a:r>
              <a:rPr lang="en-US" err="1"/>
              <a:t>natoque</a:t>
            </a:r>
            <a:r>
              <a:rPr lang="en-US"/>
              <a:t> </a:t>
            </a:r>
            <a:r>
              <a:rPr lang="en-US" err="1"/>
              <a:t>penatibus</a:t>
            </a:r>
            <a:r>
              <a:rPr lang="en-US"/>
              <a:t> et. Semper </a:t>
            </a:r>
            <a:r>
              <a:rPr lang="en-US" err="1"/>
              <a:t>quis</a:t>
            </a:r>
            <a:r>
              <a:rPr lang="en-US"/>
              <a:t> </a:t>
            </a:r>
            <a:r>
              <a:rPr lang="en-US" err="1"/>
              <a:t>lectus</a:t>
            </a:r>
            <a:r>
              <a:rPr lang="en-US"/>
              <a:t> </a:t>
            </a:r>
            <a:r>
              <a:rPr lang="en-US" err="1"/>
              <a:t>nulla</a:t>
            </a:r>
            <a:r>
              <a:rPr lang="en-US"/>
              <a:t> at. Ligula </a:t>
            </a:r>
            <a:r>
              <a:rPr lang="en-US" err="1"/>
              <a:t>ullamcorper</a:t>
            </a:r>
            <a:r>
              <a:rPr lang="en-US"/>
              <a:t> </a:t>
            </a:r>
            <a:r>
              <a:rPr lang="en-US" err="1"/>
              <a:t>malesuada</a:t>
            </a:r>
            <a:r>
              <a:rPr lang="en-US"/>
              <a:t> </a:t>
            </a:r>
            <a:r>
              <a:rPr lang="en-US" err="1"/>
              <a:t>proin</a:t>
            </a:r>
            <a:r>
              <a:rPr lang="en-US"/>
              <a:t> libero </a:t>
            </a:r>
            <a:r>
              <a:rPr lang="en-US" err="1"/>
              <a:t>nunc</a:t>
            </a:r>
            <a:r>
              <a:rPr lang="en-US"/>
              <a:t> </a:t>
            </a:r>
            <a:r>
              <a:rPr lang="en-US" err="1"/>
              <a:t>consequat</a:t>
            </a:r>
            <a:r>
              <a:rPr lang="en-US"/>
              <a:t>.</a:t>
            </a:r>
          </a:p>
        </p:txBody>
      </p:sp>
      <p:sp>
        <p:nvSpPr>
          <p:cNvPr id="11" name="Text Placeholder 28">
            <a:extLst>
              <a:ext uri="{FF2B5EF4-FFF2-40B4-BE49-F238E27FC236}">
                <a16:creationId xmlns:a16="http://schemas.microsoft.com/office/drawing/2014/main" id="{41116BCF-5D35-4C60-81CF-95175B1AE0DE}"/>
              </a:ext>
            </a:extLst>
          </p:cNvPr>
          <p:cNvSpPr>
            <a:spLocks noGrp="1"/>
          </p:cNvSpPr>
          <p:nvPr>
            <p:ph type="body" sz="quarter" idx="22" hasCustomPrompt="1"/>
          </p:nvPr>
        </p:nvSpPr>
        <p:spPr>
          <a:xfrm rot="16200000">
            <a:off x="3137298" y="5121592"/>
            <a:ext cx="2286000" cy="9144"/>
          </a:xfrm>
          <a:solidFill>
            <a:schemeClr val="tx1"/>
          </a:solidFill>
        </p:spPr>
        <p:txBody>
          <a:bodyPr/>
          <a:lstStyle>
            <a:lvl1pPr marL="0" indent="0" algn="l">
              <a:buNone/>
              <a:defRPr>
                <a:solidFill>
                  <a:srgbClr val="211E1C"/>
                </a:solidFill>
              </a:defRPr>
            </a:lvl1pPr>
          </a:lstStyle>
          <a:p>
            <a:pPr lvl="0"/>
            <a:r>
              <a:rPr lang="en-US"/>
              <a:t> </a:t>
            </a:r>
          </a:p>
        </p:txBody>
      </p:sp>
    </p:spTree>
    <p:extLst>
      <p:ext uri="{BB962C8B-B14F-4D97-AF65-F5344CB8AC3E}">
        <p14:creationId xmlns:p14="http://schemas.microsoft.com/office/powerpoint/2010/main" val="3872232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947663-39C0-4F8B-B2D8-028CCF5813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72437CD-EEEB-4CB8-8F77-1F286CB6F5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3BBD10F-11DE-491B-B83A-957F4A4A6173}"/>
              </a:ext>
            </a:extLst>
          </p:cNvPr>
          <p:cNvSpPr>
            <a:spLocks noGrp="1"/>
          </p:cNvSpPr>
          <p:nvPr>
            <p:ph type="ftr" sz="quarter" idx="3"/>
          </p:nvPr>
        </p:nvSpPr>
        <p:spPr>
          <a:xfrm>
            <a:off x="1222872" y="6356350"/>
            <a:ext cx="3332652" cy="365125"/>
          </a:xfrm>
          <a:prstGeom prst="rect">
            <a:avLst/>
          </a:prstGeom>
        </p:spPr>
        <p:txBody>
          <a:bodyPr vert="horz" lIns="91440" tIns="45720" rIns="91440" bIns="45720" rtlCol="0" anchor="b"/>
          <a:lstStyle>
            <a:lvl1pPr algn="l">
              <a:defRPr sz="800">
                <a:solidFill>
                  <a:schemeClr val="tx1">
                    <a:tint val="75000"/>
                  </a:schemeClr>
                </a:solidFill>
                <a:latin typeface="Arial" panose="020B0604020202020204" pitchFamily="34" charset="0"/>
                <a:cs typeface="Arial" panose="020B0604020202020204" pitchFamily="34" charset="0"/>
              </a:defRPr>
            </a:lvl1pPr>
          </a:lstStyle>
          <a:p>
            <a:r>
              <a:rPr lang="en-US"/>
              <a:t>© 2019 McCain, Inc. All Rights Reserved</a:t>
            </a:r>
          </a:p>
        </p:txBody>
      </p:sp>
      <p:sp>
        <p:nvSpPr>
          <p:cNvPr id="6" name="Slide Number Placeholder 5">
            <a:extLst>
              <a:ext uri="{FF2B5EF4-FFF2-40B4-BE49-F238E27FC236}">
                <a16:creationId xmlns:a16="http://schemas.microsoft.com/office/drawing/2014/main" id="{A3021AC9-EC90-4EBA-A321-FDFA94CF0406}"/>
              </a:ext>
            </a:extLst>
          </p:cNvPr>
          <p:cNvSpPr>
            <a:spLocks noGrp="1"/>
          </p:cNvSpPr>
          <p:nvPr>
            <p:ph type="sldNum" sz="quarter" idx="4"/>
          </p:nvPr>
        </p:nvSpPr>
        <p:spPr>
          <a:xfrm>
            <a:off x="838200" y="6356350"/>
            <a:ext cx="384672" cy="365125"/>
          </a:xfrm>
          <a:prstGeom prst="rect">
            <a:avLst/>
          </a:prstGeom>
        </p:spPr>
        <p:txBody>
          <a:bodyPr vert="horz" lIns="91440" tIns="45720" rIns="91440" bIns="45720" rtlCol="0" anchor="b"/>
          <a:lstStyle>
            <a:lvl1pPr algn="ctr">
              <a:defRPr sz="800">
                <a:solidFill>
                  <a:schemeClr val="tx1">
                    <a:tint val="75000"/>
                  </a:schemeClr>
                </a:solidFill>
                <a:latin typeface="Arial" panose="020B0604020202020204" pitchFamily="34" charset="0"/>
                <a:cs typeface="Arial" panose="020B0604020202020204" pitchFamily="34" charset="0"/>
              </a:defRPr>
            </a:lvl1pPr>
          </a:lstStyle>
          <a:p>
            <a:fld id="{2C8586DD-506C-47BB-B506-8E763A328325}" type="slidenum">
              <a:rPr lang="en-US" smtClean="0"/>
              <a:pPr/>
              <a:t>‹#›</a:t>
            </a:fld>
            <a:endParaRPr lang="en-US"/>
          </a:p>
        </p:txBody>
      </p:sp>
    </p:spTree>
    <p:extLst>
      <p:ext uri="{BB962C8B-B14F-4D97-AF65-F5344CB8AC3E}">
        <p14:creationId xmlns:p14="http://schemas.microsoft.com/office/powerpoint/2010/main" val="296500637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16.xml"/><Relationship Id="rId7" Type="http://schemas.openxmlformats.org/officeDocument/2006/relationships/image" Target="../media/image37.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notesSlide" Target="../notesSlides/notesSlide5.xml"/><Relationship Id="rId9"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9.png"/><Relationship Id="rId4" Type="http://schemas.openxmlformats.org/officeDocument/2006/relationships/notesSlide" Target="../notesSlides/notesSlide8.xml"/></Relationships>
</file>

<file path=ppt/slides/_rels/slide1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4.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73.svg"/><Relationship Id="rId13" Type="http://schemas.openxmlformats.org/officeDocument/2006/relationships/image" Target="../media/image78.png"/><Relationship Id="rId18" Type="http://schemas.openxmlformats.org/officeDocument/2006/relationships/image" Target="../media/image83.svg"/><Relationship Id="rId3" Type="http://schemas.openxmlformats.org/officeDocument/2006/relationships/image" Target="../media/image68.png"/><Relationship Id="rId21" Type="http://schemas.openxmlformats.org/officeDocument/2006/relationships/image" Target="../media/image86.png"/><Relationship Id="rId7" Type="http://schemas.openxmlformats.org/officeDocument/2006/relationships/image" Target="../media/image72.png"/><Relationship Id="rId12" Type="http://schemas.openxmlformats.org/officeDocument/2006/relationships/image" Target="../media/image77.svg"/><Relationship Id="rId17" Type="http://schemas.openxmlformats.org/officeDocument/2006/relationships/image" Target="../media/image82.png"/><Relationship Id="rId2" Type="http://schemas.openxmlformats.org/officeDocument/2006/relationships/image" Target="../media/image19.png"/><Relationship Id="rId16" Type="http://schemas.openxmlformats.org/officeDocument/2006/relationships/image" Target="../media/image81.svg"/><Relationship Id="rId20" Type="http://schemas.openxmlformats.org/officeDocument/2006/relationships/image" Target="../media/image85.svg"/><Relationship Id="rId1" Type="http://schemas.openxmlformats.org/officeDocument/2006/relationships/slideLayout" Target="../slideLayouts/slideLayout28.xml"/><Relationship Id="rId6" Type="http://schemas.openxmlformats.org/officeDocument/2006/relationships/image" Target="../media/image71.svg"/><Relationship Id="rId11" Type="http://schemas.openxmlformats.org/officeDocument/2006/relationships/image" Target="../media/image76.png"/><Relationship Id="rId5" Type="http://schemas.openxmlformats.org/officeDocument/2006/relationships/image" Target="../media/image70.png"/><Relationship Id="rId15" Type="http://schemas.openxmlformats.org/officeDocument/2006/relationships/image" Target="../media/image80.png"/><Relationship Id="rId10" Type="http://schemas.openxmlformats.org/officeDocument/2006/relationships/image" Target="../media/image75.svg"/><Relationship Id="rId19" Type="http://schemas.openxmlformats.org/officeDocument/2006/relationships/image" Target="../media/image84.png"/><Relationship Id="rId4" Type="http://schemas.openxmlformats.org/officeDocument/2006/relationships/image" Target="../media/image69.svg"/><Relationship Id="rId9" Type="http://schemas.openxmlformats.org/officeDocument/2006/relationships/image" Target="../media/image74.png"/><Relationship Id="rId14" Type="http://schemas.openxmlformats.org/officeDocument/2006/relationships/image" Target="../media/image79.svg"/><Relationship Id="rId22" Type="http://schemas.openxmlformats.org/officeDocument/2006/relationships/image" Target="../media/image87.svg"/></Relationships>
</file>

<file path=ppt/slides/_rels/slide3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hyperlink" Target="mailto:info@mccain-inc.com"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4.xml"/><Relationship Id="rId3" Type="http://schemas.microsoft.com/office/2007/relationships/media" Target="../media/media2.mp4"/><Relationship Id="rId7" Type="http://schemas.openxmlformats.org/officeDocument/2006/relationships/slideLayout" Target="../slideLayouts/slideLayout16.xml"/><Relationship Id="rId12" Type="http://schemas.openxmlformats.org/officeDocument/2006/relationships/image" Target="../media/image3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33.png"/><Relationship Id="rId5" Type="http://schemas.microsoft.com/office/2007/relationships/media" Target="../media/media3.mp4"/><Relationship Id="rId10" Type="http://schemas.openxmlformats.org/officeDocument/2006/relationships/image" Target="../media/image32.png"/><Relationship Id="rId4" Type="http://schemas.openxmlformats.org/officeDocument/2006/relationships/video" Target="../media/media2.mp4"/><Relationship Id="rId9"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descr="A group of people walking down a busy city street&#10;&#10;Description automatically generated">
            <a:extLst>
              <a:ext uri="{FF2B5EF4-FFF2-40B4-BE49-F238E27FC236}">
                <a16:creationId xmlns:a16="http://schemas.microsoft.com/office/drawing/2014/main" id="{0D9CEFF1-496B-460E-ADB1-5F156D4CD91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7818" b="7818"/>
          <a:stretch>
            <a:fillRect/>
          </a:stretch>
        </p:blipFill>
        <p:spPr/>
      </p:pic>
      <p:sp>
        <p:nvSpPr>
          <p:cNvPr id="3" name="Text Placeholder 2">
            <a:extLst>
              <a:ext uri="{FF2B5EF4-FFF2-40B4-BE49-F238E27FC236}">
                <a16:creationId xmlns:a16="http://schemas.microsoft.com/office/drawing/2014/main" id="{ADBF4B91-18DD-4D5B-972A-68AE84E7AA2F}"/>
              </a:ext>
            </a:extLst>
          </p:cNvPr>
          <p:cNvSpPr>
            <a:spLocks noGrp="1"/>
          </p:cNvSpPr>
          <p:nvPr>
            <p:ph type="body" sz="quarter" idx="19"/>
          </p:nvPr>
        </p:nvSpPr>
        <p:spPr>
          <a:xfrm>
            <a:off x="6381750" y="822325"/>
            <a:ext cx="5187273" cy="5203825"/>
          </a:xfrm>
          <a:solidFill>
            <a:srgbClr val="F9CD33"/>
          </a:solidFill>
        </p:spPr>
        <p:txBody>
          <a:bodyPr/>
          <a:lstStyle/>
          <a:p>
            <a:endParaRPr lang="en-US"/>
          </a:p>
        </p:txBody>
      </p:sp>
      <p:sp>
        <p:nvSpPr>
          <p:cNvPr id="4" name="Text Placeholder 3">
            <a:extLst>
              <a:ext uri="{FF2B5EF4-FFF2-40B4-BE49-F238E27FC236}">
                <a16:creationId xmlns:a16="http://schemas.microsoft.com/office/drawing/2014/main" id="{CE30455B-9262-4DBE-AF90-CE99D53F0811}"/>
              </a:ext>
            </a:extLst>
          </p:cNvPr>
          <p:cNvSpPr>
            <a:spLocks noGrp="1"/>
          </p:cNvSpPr>
          <p:nvPr>
            <p:ph type="body" sz="quarter" idx="20"/>
          </p:nvPr>
        </p:nvSpPr>
        <p:spPr/>
        <p:txBody>
          <a:bodyPr/>
          <a:lstStyle/>
          <a:p>
            <a:endParaRPr lang="en-US" dirty="0"/>
          </a:p>
        </p:txBody>
      </p:sp>
      <p:sp>
        <p:nvSpPr>
          <p:cNvPr id="5" name="Title 4">
            <a:extLst>
              <a:ext uri="{FF2B5EF4-FFF2-40B4-BE49-F238E27FC236}">
                <a16:creationId xmlns:a16="http://schemas.microsoft.com/office/drawing/2014/main" id="{DA91F33C-D592-4175-8E90-E26E391B523C}"/>
              </a:ext>
            </a:extLst>
          </p:cNvPr>
          <p:cNvSpPr>
            <a:spLocks noGrp="1"/>
          </p:cNvSpPr>
          <p:nvPr>
            <p:ph type="ctrTitle"/>
          </p:nvPr>
        </p:nvSpPr>
        <p:spPr>
          <a:xfrm>
            <a:off x="6649995" y="1122363"/>
            <a:ext cx="4604951" cy="1444439"/>
          </a:xfrm>
        </p:spPr>
        <p:txBody>
          <a:bodyPr/>
          <a:lstStyle/>
          <a:p>
            <a:r>
              <a:rPr lang="en-US" dirty="0"/>
              <a:t>Transparity</a:t>
            </a:r>
            <a:endParaRPr lang="en-US" baseline="30000" dirty="0"/>
          </a:p>
        </p:txBody>
      </p:sp>
      <p:sp>
        <p:nvSpPr>
          <p:cNvPr id="6" name="Subtitle 5">
            <a:extLst>
              <a:ext uri="{FF2B5EF4-FFF2-40B4-BE49-F238E27FC236}">
                <a16:creationId xmlns:a16="http://schemas.microsoft.com/office/drawing/2014/main" id="{F6A454C9-8A7F-467C-ABB0-53FB13F9AED9}"/>
              </a:ext>
            </a:extLst>
          </p:cNvPr>
          <p:cNvSpPr>
            <a:spLocks noGrp="1"/>
          </p:cNvSpPr>
          <p:nvPr>
            <p:ph type="subTitle" idx="1"/>
          </p:nvPr>
        </p:nvSpPr>
        <p:spPr>
          <a:xfrm>
            <a:off x="6649995" y="2512743"/>
            <a:ext cx="4604951" cy="288923"/>
          </a:xfrm>
        </p:spPr>
        <p:txBody>
          <a:bodyPr/>
          <a:lstStyle/>
          <a:p>
            <a:r>
              <a:rPr lang="en-US" dirty="0">
                <a:solidFill>
                  <a:schemeClr val="bg1"/>
                </a:solidFill>
              </a:rPr>
              <a:t>Traffic Management Software</a:t>
            </a:r>
          </a:p>
        </p:txBody>
      </p:sp>
      <p:sp>
        <p:nvSpPr>
          <p:cNvPr id="7" name="Text Placeholder 6">
            <a:extLst>
              <a:ext uri="{FF2B5EF4-FFF2-40B4-BE49-F238E27FC236}">
                <a16:creationId xmlns:a16="http://schemas.microsoft.com/office/drawing/2014/main" id="{828F0DFB-38B2-42EB-A8B3-CC8DE1886730}"/>
              </a:ext>
            </a:extLst>
          </p:cNvPr>
          <p:cNvSpPr>
            <a:spLocks noGrp="1"/>
          </p:cNvSpPr>
          <p:nvPr>
            <p:ph type="body" sz="quarter" idx="14"/>
          </p:nvPr>
        </p:nvSpPr>
        <p:spPr>
          <a:xfrm>
            <a:off x="6649802" y="2952349"/>
            <a:ext cx="4605337" cy="265241"/>
          </a:xfrm>
        </p:spPr>
        <p:txBody>
          <a:bodyPr/>
          <a:lstStyle/>
          <a:p>
            <a:r>
              <a:rPr lang="en-US" sz="1200" dirty="0"/>
              <a:t>Distributor Technical Training</a:t>
            </a:r>
          </a:p>
        </p:txBody>
      </p:sp>
      <p:sp>
        <p:nvSpPr>
          <p:cNvPr id="8" name="Text Placeholder 7">
            <a:extLst>
              <a:ext uri="{FF2B5EF4-FFF2-40B4-BE49-F238E27FC236}">
                <a16:creationId xmlns:a16="http://schemas.microsoft.com/office/drawing/2014/main" id="{1B4A5129-7E9A-4ED1-A1D6-592CA3F67F97}"/>
              </a:ext>
            </a:extLst>
          </p:cNvPr>
          <p:cNvSpPr>
            <a:spLocks noGrp="1"/>
          </p:cNvSpPr>
          <p:nvPr>
            <p:ph type="body" sz="quarter" idx="15"/>
          </p:nvPr>
        </p:nvSpPr>
        <p:spPr>
          <a:xfrm>
            <a:off x="7924006" y="5028678"/>
            <a:ext cx="1965960" cy="731520"/>
          </a:xfrm>
        </p:spPr>
        <p:txBody>
          <a:bodyPr anchor="t"/>
          <a:lstStyle/>
          <a:p>
            <a:pPr>
              <a:spcBef>
                <a:spcPts val="0"/>
              </a:spcBef>
            </a:pPr>
            <a:r>
              <a:rPr lang="en-US" dirty="0"/>
              <a:t>Brian Wagner</a:t>
            </a:r>
          </a:p>
          <a:p>
            <a:pPr>
              <a:spcBef>
                <a:spcPts val="0"/>
              </a:spcBef>
            </a:pPr>
            <a:r>
              <a:rPr lang="en-US" dirty="0"/>
              <a:t>Central Systems Product Manager</a:t>
            </a:r>
          </a:p>
        </p:txBody>
      </p:sp>
      <p:sp>
        <p:nvSpPr>
          <p:cNvPr id="10" name="Text Placeholder 9">
            <a:extLst>
              <a:ext uri="{FF2B5EF4-FFF2-40B4-BE49-F238E27FC236}">
                <a16:creationId xmlns:a16="http://schemas.microsoft.com/office/drawing/2014/main" id="{BDE484D5-B2B2-4E5C-9D73-23993B0CA7C8}"/>
              </a:ext>
            </a:extLst>
          </p:cNvPr>
          <p:cNvSpPr>
            <a:spLocks noGrp="1"/>
          </p:cNvSpPr>
          <p:nvPr>
            <p:ph type="body" sz="quarter" idx="21"/>
          </p:nvPr>
        </p:nvSpPr>
        <p:spPr>
          <a:xfrm>
            <a:off x="7809279" y="2836659"/>
            <a:ext cx="2286000" cy="9144"/>
          </a:xfrm>
        </p:spPr>
        <p:txBody>
          <a:bodyPr>
            <a:normAutofit fontScale="25000" lnSpcReduction="20000"/>
          </a:bodyPr>
          <a:lstStyle/>
          <a:p>
            <a:endParaRPr lang="en-US"/>
          </a:p>
        </p:txBody>
      </p:sp>
      <p:sp>
        <p:nvSpPr>
          <p:cNvPr id="11" name="Footer Placeholder 10">
            <a:extLst>
              <a:ext uri="{FF2B5EF4-FFF2-40B4-BE49-F238E27FC236}">
                <a16:creationId xmlns:a16="http://schemas.microsoft.com/office/drawing/2014/main" id="{655E952A-2E3F-4CE9-BA0C-DAEB0732FCFA}"/>
              </a:ext>
            </a:extLst>
          </p:cNvPr>
          <p:cNvSpPr>
            <a:spLocks noGrp="1"/>
          </p:cNvSpPr>
          <p:nvPr>
            <p:ph type="ftr" sz="quarter" idx="3"/>
          </p:nvPr>
        </p:nvSpPr>
        <p:spPr/>
        <p:txBody>
          <a:bodyPr/>
          <a:lstStyle/>
          <a:p>
            <a:r>
              <a:rPr lang="en-US"/>
              <a:t>© 2019 McCain, Inc. All Rights Reserved</a:t>
            </a:r>
          </a:p>
        </p:txBody>
      </p:sp>
      <p:sp>
        <p:nvSpPr>
          <p:cNvPr id="12" name="Slide Number Placeholder 11">
            <a:extLst>
              <a:ext uri="{FF2B5EF4-FFF2-40B4-BE49-F238E27FC236}">
                <a16:creationId xmlns:a16="http://schemas.microsoft.com/office/drawing/2014/main" id="{7848C984-89BC-43FC-8BC2-0D335200AAAE}"/>
              </a:ext>
            </a:extLst>
          </p:cNvPr>
          <p:cNvSpPr>
            <a:spLocks noGrp="1"/>
          </p:cNvSpPr>
          <p:nvPr>
            <p:ph type="sldNum" sz="quarter" idx="4"/>
          </p:nvPr>
        </p:nvSpPr>
        <p:spPr/>
        <p:txBody>
          <a:bodyPr/>
          <a:lstStyle/>
          <a:p>
            <a:fld id="{2C8586DD-506C-47BB-B506-8E763A328325}" type="slidenum">
              <a:rPr lang="en-US" smtClean="0"/>
              <a:pPr/>
              <a:t>1</a:t>
            </a:fld>
            <a:endParaRPr lang="en-US"/>
          </a:p>
        </p:txBody>
      </p:sp>
      <p:pic>
        <p:nvPicPr>
          <p:cNvPr id="13" name="Picture 12">
            <a:extLst>
              <a:ext uri="{FF2B5EF4-FFF2-40B4-BE49-F238E27FC236}">
                <a16:creationId xmlns:a16="http://schemas.microsoft.com/office/drawing/2014/main" id="{06FB195F-68C4-411D-BD82-E414E7EAE9BB}"/>
              </a:ext>
            </a:extLst>
          </p:cNvPr>
          <p:cNvPicPr>
            <a:picLocks noChangeAspect="1"/>
          </p:cNvPicPr>
          <p:nvPr/>
        </p:nvPicPr>
        <p:blipFill>
          <a:blip r:embed="rId3"/>
          <a:stretch>
            <a:fillRect/>
          </a:stretch>
        </p:blipFill>
        <p:spPr>
          <a:xfrm>
            <a:off x="8104645" y="3324411"/>
            <a:ext cx="1604682" cy="1604682"/>
          </a:xfrm>
          <a:prstGeom prst="rect">
            <a:avLst/>
          </a:prstGeom>
        </p:spPr>
      </p:pic>
      <p:pic>
        <p:nvPicPr>
          <p:cNvPr id="21" name="Picture 20" descr="A picture containing meter, drawing&#10;&#10;Description automatically generated">
            <a:extLst>
              <a:ext uri="{FF2B5EF4-FFF2-40B4-BE49-F238E27FC236}">
                <a16:creationId xmlns:a16="http://schemas.microsoft.com/office/drawing/2014/main" id="{4F3D53B9-7AB1-4A5A-B233-45495BA99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166" y="453663"/>
            <a:ext cx="1828800" cy="448921"/>
          </a:xfrm>
          <a:prstGeom prst="rect">
            <a:avLst/>
          </a:prstGeom>
        </p:spPr>
      </p:pic>
    </p:spTree>
    <p:extLst>
      <p:ext uri="{BB962C8B-B14F-4D97-AF65-F5344CB8AC3E}">
        <p14:creationId xmlns:p14="http://schemas.microsoft.com/office/powerpoint/2010/main" val="40075593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6A8458-B90E-4256-A0A3-4A499989112A}"/>
              </a:ext>
            </a:extLst>
          </p:cNvPr>
          <p:cNvSpPr>
            <a:spLocks noGrp="1"/>
          </p:cNvSpPr>
          <p:nvPr>
            <p:ph type="body" sz="quarter" idx="19"/>
          </p:nvPr>
        </p:nvSpPr>
        <p:spPr>
          <a:xfrm>
            <a:off x="-1" y="2721935"/>
            <a:ext cx="12192001" cy="3479161"/>
          </a:xfrm>
          <a:solidFill>
            <a:srgbClr val="F9CD33"/>
          </a:solidFill>
        </p:spPr>
        <p:txBody>
          <a:bodyPr/>
          <a:lstStyle/>
          <a:p>
            <a:endParaRPr lang="en-US" dirty="0"/>
          </a:p>
        </p:txBody>
      </p:sp>
      <p:sp>
        <p:nvSpPr>
          <p:cNvPr id="3" name="Footer Placeholder 2">
            <a:extLst>
              <a:ext uri="{FF2B5EF4-FFF2-40B4-BE49-F238E27FC236}">
                <a16:creationId xmlns:a16="http://schemas.microsoft.com/office/drawing/2014/main" id="{99F700A9-8E72-407E-8377-3D718173C89C}"/>
              </a:ext>
            </a:extLst>
          </p:cNvPr>
          <p:cNvSpPr>
            <a:spLocks noGrp="1"/>
          </p:cNvSpPr>
          <p:nvPr>
            <p:ph type="ftr" sz="quarter" idx="11"/>
          </p:nvPr>
        </p:nvSpPr>
        <p:spPr/>
        <p:txBody>
          <a:bodyPr/>
          <a:lstStyle/>
          <a:p>
            <a:r>
              <a:rPr lang="en-US" dirty="0"/>
              <a:t>© 2019 McCain, Inc. All Rights Reserved</a:t>
            </a:r>
          </a:p>
        </p:txBody>
      </p:sp>
      <p:sp>
        <p:nvSpPr>
          <p:cNvPr id="4" name="Slide Number Placeholder 3">
            <a:extLst>
              <a:ext uri="{FF2B5EF4-FFF2-40B4-BE49-F238E27FC236}">
                <a16:creationId xmlns:a16="http://schemas.microsoft.com/office/drawing/2014/main" id="{85BB7879-A83D-4D80-9081-2238B10C661A}"/>
              </a:ext>
            </a:extLst>
          </p:cNvPr>
          <p:cNvSpPr>
            <a:spLocks noGrp="1"/>
          </p:cNvSpPr>
          <p:nvPr>
            <p:ph type="sldNum" sz="quarter" idx="12"/>
          </p:nvPr>
        </p:nvSpPr>
        <p:spPr/>
        <p:txBody>
          <a:bodyPr/>
          <a:lstStyle/>
          <a:p>
            <a:fld id="{2C8586DD-506C-47BB-B506-8E763A328325}" type="slidenum">
              <a:rPr lang="en-US" smtClean="0"/>
              <a:t>10</a:t>
            </a:fld>
            <a:endParaRPr lang="en-US"/>
          </a:p>
        </p:txBody>
      </p:sp>
      <p:sp>
        <p:nvSpPr>
          <p:cNvPr id="5" name="Title 4">
            <a:extLst>
              <a:ext uri="{FF2B5EF4-FFF2-40B4-BE49-F238E27FC236}">
                <a16:creationId xmlns:a16="http://schemas.microsoft.com/office/drawing/2014/main" id="{03933355-C28C-459C-B4DC-7112A36327F4}"/>
              </a:ext>
            </a:extLst>
          </p:cNvPr>
          <p:cNvSpPr>
            <a:spLocks noGrp="1"/>
          </p:cNvSpPr>
          <p:nvPr>
            <p:ph type="ctrTitle"/>
          </p:nvPr>
        </p:nvSpPr>
        <p:spPr>
          <a:xfrm>
            <a:off x="838199" y="388717"/>
            <a:ext cx="4924647" cy="729516"/>
          </a:xfrm>
        </p:spPr>
        <p:txBody>
          <a:bodyPr>
            <a:normAutofit/>
          </a:bodyPr>
          <a:lstStyle/>
          <a:p>
            <a:r>
              <a:rPr lang="en-US" dirty="0"/>
              <a:t>External Systems / Devices</a:t>
            </a:r>
          </a:p>
        </p:txBody>
      </p:sp>
      <p:sp>
        <p:nvSpPr>
          <p:cNvPr id="9" name="Subtitle 8">
            <a:extLst>
              <a:ext uri="{FF2B5EF4-FFF2-40B4-BE49-F238E27FC236}">
                <a16:creationId xmlns:a16="http://schemas.microsoft.com/office/drawing/2014/main" id="{42E2D215-CF85-4E5C-9108-AC394D6A5644}"/>
              </a:ext>
            </a:extLst>
          </p:cNvPr>
          <p:cNvSpPr>
            <a:spLocks noGrp="1"/>
          </p:cNvSpPr>
          <p:nvPr>
            <p:ph type="subTitle" idx="1"/>
          </p:nvPr>
        </p:nvSpPr>
        <p:spPr>
          <a:xfrm>
            <a:off x="859467" y="1190847"/>
            <a:ext cx="4063408" cy="1063255"/>
          </a:xfrm>
        </p:spPr>
        <p:txBody>
          <a:bodyPr/>
          <a:lstStyle/>
          <a:p>
            <a:r>
              <a:rPr lang="en-US" b="0" i="1" cap="none" dirty="0"/>
              <a:t>Transparity</a:t>
            </a:r>
            <a:r>
              <a:rPr lang="en-US" b="0" cap="none" dirty="0"/>
              <a:t> TMS was designed to consume information from 3</a:t>
            </a:r>
            <a:r>
              <a:rPr lang="en-US" b="0" cap="none" baseline="30000" dirty="0"/>
              <a:t>rd</a:t>
            </a:r>
            <a:r>
              <a:rPr lang="en-US" b="0" cap="none" dirty="0"/>
              <a:t> Party ITS Devices</a:t>
            </a:r>
          </a:p>
        </p:txBody>
      </p:sp>
      <p:sp>
        <p:nvSpPr>
          <p:cNvPr id="10" name="Text Placeholder 9">
            <a:extLst>
              <a:ext uri="{FF2B5EF4-FFF2-40B4-BE49-F238E27FC236}">
                <a16:creationId xmlns:a16="http://schemas.microsoft.com/office/drawing/2014/main" id="{E11FD4C8-EC04-4CD4-9101-F1FE20A745A1}"/>
              </a:ext>
            </a:extLst>
          </p:cNvPr>
          <p:cNvSpPr>
            <a:spLocks noGrp="1"/>
          </p:cNvSpPr>
          <p:nvPr>
            <p:ph type="body" sz="quarter" idx="37"/>
          </p:nvPr>
        </p:nvSpPr>
        <p:spPr>
          <a:xfrm>
            <a:off x="838200" y="2472121"/>
            <a:ext cx="4059936" cy="9144"/>
          </a:xfrm>
        </p:spPr>
        <p:txBody>
          <a:bodyPr>
            <a:normAutofit fontScale="25000" lnSpcReduction="20000"/>
          </a:bodyPr>
          <a:lstStyle/>
          <a:p>
            <a:endParaRPr lang="en-US"/>
          </a:p>
        </p:txBody>
      </p:sp>
      <p:sp>
        <p:nvSpPr>
          <p:cNvPr id="17" name="Text Placeholder 16">
            <a:extLst>
              <a:ext uri="{FF2B5EF4-FFF2-40B4-BE49-F238E27FC236}">
                <a16:creationId xmlns:a16="http://schemas.microsoft.com/office/drawing/2014/main" id="{9B4E11BF-DDB0-4CD1-8577-6A14FA69D4FB}"/>
              </a:ext>
            </a:extLst>
          </p:cNvPr>
          <p:cNvSpPr>
            <a:spLocks noGrp="1"/>
          </p:cNvSpPr>
          <p:nvPr>
            <p:ph type="body" sz="quarter" idx="44"/>
          </p:nvPr>
        </p:nvSpPr>
        <p:spPr>
          <a:xfrm>
            <a:off x="5913088" y="2222205"/>
            <a:ext cx="5567947" cy="441304"/>
          </a:xfrm>
        </p:spPr>
        <p:txBody>
          <a:bodyPr>
            <a:normAutofit fontScale="92500" lnSpcReduction="20000"/>
          </a:bodyPr>
          <a:lstStyle/>
          <a:p>
            <a:pPr algn="ctr"/>
            <a:r>
              <a:rPr lang="en-US" sz="1000" cap="none" dirty="0"/>
              <a:t>“As a System Operator, I need a solution that can consume and display data from ITS Devices such as PTZ Cameras, Conflict Monitors, and Travel-Time Systems.</a:t>
            </a:r>
          </a:p>
        </p:txBody>
      </p:sp>
      <p:sp>
        <p:nvSpPr>
          <p:cNvPr id="20" name="TextBox 19">
            <a:extLst>
              <a:ext uri="{FF2B5EF4-FFF2-40B4-BE49-F238E27FC236}">
                <a16:creationId xmlns:a16="http://schemas.microsoft.com/office/drawing/2014/main" id="{2939DA31-FB1A-4298-8C70-6030ED918FD7}"/>
              </a:ext>
            </a:extLst>
          </p:cNvPr>
          <p:cNvSpPr txBox="1"/>
          <p:nvPr/>
        </p:nvSpPr>
        <p:spPr>
          <a:xfrm>
            <a:off x="552894" y="3037367"/>
            <a:ext cx="2977117" cy="307777"/>
          </a:xfrm>
          <a:prstGeom prst="rect">
            <a:avLst/>
          </a:prstGeom>
          <a:noFill/>
        </p:spPr>
        <p:txBody>
          <a:bodyPr wrap="square" rtlCol="0">
            <a:spAutoFit/>
          </a:bodyPr>
          <a:lstStyle/>
          <a:p>
            <a:pPr algn="ctr"/>
            <a:r>
              <a:rPr lang="en-US" sz="1400" b="1" cap="all" dirty="0"/>
              <a:t>CCTV Camera Systems</a:t>
            </a:r>
          </a:p>
        </p:txBody>
      </p:sp>
      <p:sp>
        <p:nvSpPr>
          <p:cNvPr id="25" name="TextBox 24">
            <a:extLst>
              <a:ext uri="{FF2B5EF4-FFF2-40B4-BE49-F238E27FC236}">
                <a16:creationId xmlns:a16="http://schemas.microsoft.com/office/drawing/2014/main" id="{AE1F6F12-EB4C-4D31-9CEF-B4D7852D80F9}"/>
              </a:ext>
            </a:extLst>
          </p:cNvPr>
          <p:cNvSpPr txBox="1"/>
          <p:nvPr/>
        </p:nvSpPr>
        <p:spPr>
          <a:xfrm>
            <a:off x="4173166" y="3037367"/>
            <a:ext cx="3540867" cy="307777"/>
          </a:xfrm>
          <a:prstGeom prst="rect">
            <a:avLst/>
          </a:prstGeom>
          <a:noFill/>
        </p:spPr>
        <p:txBody>
          <a:bodyPr wrap="square" rtlCol="0">
            <a:spAutoFit/>
          </a:bodyPr>
          <a:lstStyle/>
          <a:p>
            <a:pPr algn="ctr"/>
            <a:r>
              <a:rPr lang="en-US" sz="1400" b="1" cap="all" dirty="0"/>
              <a:t>Detection Systems / Conflict Monitors</a:t>
            </a:r>
          </a:p>
        </p:txBody>
      </p:sp>
      <p:sp>
        <p:nvSpPr>
          <p:cNvPr id="29" name="TextBox 28">
            <a:extLst>
              <a:ext uri="{FF2B5EF4-FFF2-40B4-BE49-F238E27FC236}">
                <a16:creationId xmlns:a16="http://schemas.microsoft.com/office/drawing/2014/main" id="{9E54BAC2-2C43-409C-A20C-8E0E0DB7461F}"/>
              </a:ext>
            </a:extLst>
          </p:cNvPr>
          <p:cNvSpPr txBox="1"/>
          <p:nvPr/>
        </p:nvSpPr>
        <p:spPr>
          <a:xfrm>
            <a:off x="8463064" y="3040912"/>
            <a:ext cx="3375497" cy="307777"/>
          </a:xfrm>
          <a:prstGeom prst="rect">
            <a:avLst/>
          </a:prstGeom>
          <a:noFill/>
        </p:spPr>
        <p:txBody>
          <a:bodyPr wrap="square" rtlCol="0">
            <a:spAutoFit/>
          </a:bodyPr>
          <a:lstStyle/>
          <a:p>
            <a:pPr algn="ctr"/>
            <a:r>
              <a:rPr lang="en-US" sz="1400" b="1" cap="all" dirty="0"/>
              <a:t>Detection Systems / </a:t>
            </a:r>
            <a:r>
              <a:rPr lang="en-US" sz="1400" b="1" dirty="0"/>
              <a:t>TRAVEL-TIME DATA</a:t>
            </a:r>
          </a:p>
        </p:txBody>
      </p:sp>
      <p:pic>
        <p:nvPicPr>
          <p:cNvPr id="3074" name="Picture 2">
            <a:extLst>
              <a:ext uri="{FF2B5EF4-FFF2-40B4-BE49-F238E27FC236}">
                <a16:creationId xmlns:a16="http://schemas.microsoft.com/office/drawing/2014/main" id="{0058DE35-15BB-488B-82AF-D36DA06529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394" y="147417"/>
            <a:ext cx="3636778" cy="2046854"/>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pic>
        <p:nvPicPr>
          <p:cNvPr id="13" name="TY-CCTV-Display">
            <a:hlinkClick r:id="" action="ppaction://media"/>
            <a:extLst>
              <a:ext uri="{FF2B5EF4-FFF2-40B4-BE49-F238E27FC236}">
                <a16:creationId xmlns:a16="http://schemas.microsoft.com/office/drawing/2014/main" id="{CA4E262A-36CC-45A0-9691-A30C4F4FEAD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51236" y="3463047"/>
            <a:ext cx="3038272" cy="2278704"/>
          </a:xfrm>
          <a:prstGeom prst="rect">
            <a:avLst/>
          </a:prstGeom>
        </p:spPr>
      </p:pic>
      <p:pic>
        <p:nvPicPr>
          <p:cNvPr id="14" name="Picture 13">
            <a:extLst>
              <a:ext uri="{FF2B5EF4-FFF2-40B4-BE49-F238E27FC236}">
                <a16:creationId xmlns:a16="http://schemas.microsoft.com/office/drawing/2014/main" id="{EA54698C-5EE0-42DA-B3F2-AE6DF7C7B1B3}"/>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9579312" y="3551131"/>
            <a:ext cx="1143000" cy="378142"/>
          </a:xfrm>
          <a:prstGeom prst="rect">
            <a:avLst/>
          </a:prstGeom>
        </p:spPr>
      </p:pic>
      <p:pic>
        <p:nvPicPr>
          <p:cNvPr id="15" name="Picture 14">
            <a:extLst>
              <a:ext uri="{FF2B5EF4-FFF2-40B4-BE49-F238E27FC236}">
                <a16:creationId xmlns:a16="http://schemas.microsoft.com/office/drawing/2014/main" id="{EF872984-3788-4EDF-AA80-46211EAA43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5567" y="3638145"/>
            <a:ext cx="1556065" cy="551697"/>
          </a:xfrm>
          <a:prstGeom prst="rect">
            <a:avLst/>
          </a:prstGeom>
        </p:spPr>
      </p:pic>
      <p:pic>
        <p:nvPicPr>
          <p:cNvPr id="16" name="Picture 15">
            <a:extLst>
              <a:ext uri="{FF2B5EF4-FFF2-40B4-BE49-F238E27FC236}">
                <a16:creationId xmlns:a16="http://schemas.microsoft.com/office/drawing/2014/main" id="{CBD001D3-E383-4DDF-94F0-9E0E4CD0C5ED}"/>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t="12874" b="13408"/>
          <a:stretch/>
        </p:blipFill>
        <p:spPr>
          <a:xfrm>
            <a:off x="9257376" y="4767089"/>
            <a:ext cx="1786872" cy="622033"/>
          </a:xfrm>
          <a:prstGeom prst="rect">
            <a:avLst/>
          </a:prstGeom>
        </p:spPr>
      </p:pic>
      <p:pic>
        <p:nvPicPr>
          <p:cNvPr id="18" name="Picture 4" descr="Image result for sensys snaps logo">
            <a:extLst>
              <a:ext uri="{FF2B5EF4-FFF2-40B4-BE49-F238E27FC236}">
                <a16:creationId xmlns:a16="http://schemas.microsoft.com/office/drawing/2014/main" id="{92A98059-D22C-44FB-8619-86EAFDD26673}"/>
              </a:ext>
            </a:extLst>
          </p:cNvPr>
          <p:cNvPicPr>
            <a:picLocks noChangeAspect="1" noChangeArrowheads="1"/>
          </p:cNvPicPr>
          <p:nvPr/>
        </p:nvPicPr>
        <p:blipFill rotWithShape="1">
          <a:blip r:embed="rId10">
            <a:biLevel thresh="50000"/>
            <a:extLst>
              <a:ext uri="{28A0092B-C50C-407E-A947-70E740481C1C}">
                <a14:useLocalDpi xmlns:a14="http://schemas.microsoft.com/office/drawing/2010/main" val="0"/>
              </a:ext>
            </a:extLst>
          </a:blip>
          <a:srcRect t="32816" b="33315"/>
          <a:stretch/>
        </p:blipFill>
        <p:spPr bwMode="auto">
          <a:xfrm>
            <a:off x="9579312" y="4300597"/>
            <a:ext cx="1143000" cy="309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arathon Power">
            <a:extLst>
              <a:ext uri="{FF2B5EF4-FFF2-40B4-BE49-F238E27FC236}">
                <a16:creationId xmlns:a16="http://schemas.microsoft.com/office/drawing/2014/main" id="{C63BC03E-A798-4417-BA43-9C82FD6811B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52112" y="4520626"/>
            <a:ext cx="1582974" cy="436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2987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82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3"/>
                                        </p:tgtEl>
                                      </p:cBhvr>
                                    </p:cmd>
                                  </p:childTnLst>
                                </p:cTn>
                              </p:par>
                            </p:childTnLst>
                          </p:cTn>
                        </p:par>
                      </p:childTnLst>
                    </p:cTn>
                  </p:par>
                </p:childTnLst>
              </p:cTn>
              <p:nextCondLst>
                <p:cond evt="onClick" delay="0">
                  <p:tgtEl>
                    <p:spTgt spid="13"/>
                  </p:tgtEl>
                </p:cond>
              </p:nextCondLst>
            </p:seq>
            <p:video fullScrn="1">
              <p:cMediaNode vol="80000">
                <p:cTn id="12" fill="hold" display="0">
                  <p:stCondLst>
                    <p:cond delay="indefinite"/>
                  </p:stCondLst>
                </p:cTn>
                <p:tgtEl>
                  <p:spTgt spid="1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BE68C10-16E0-44C0-B77D-33995EC6EA1C}"/>
              </a:ext>
            </a:extLst>
          </p:cNvPr>
          <p:cNvSpPr>
            <a:spLocks noGrp="1"/>
          </p:cNvSpPr>
          <p:nvPr>
            <p:ph type="ftr" sz="quarter" idx="11"/>
          </p:nvPr>
        </p:nvSpPr>
        <p:spPr/>
        <p:txBody>
          <a:bodyPr/>
          <a:lstStyle/>
          <a:p>
            <a:r>
              <a:rPr lang="en-US"/>
              <a:t>© 2019 McCain, Inc. All Rights Reserved</a:t>
            </a:r>
          </a:p>
        </p:txBody>
      </p:sp>
      <p:sp>
        <p:nvSpPr>
          <p:cNvPr id="4" name="Slide Number Placeholder 3">
            <a:extLst>
              <a:ext uri="{FF2B5EF4-FFF2-40B4-BE49-F238E27FC236}">
                <a16:creationId xmlns:a16="http://schemas.microsoft.com/office/drawing/2014/main" id="{B5856D69-7201-4013-903E-2189AA008A8C}"/>
              </a:ext>
            </a:extLst>
          </p:cNvPr>
          <p:cNvSpPr>
            <a:spLocks noGrp="1"/>
          </p:cNvSpPr>
          <p:nvPr>
            <p:ph type="sldNum" sz="quarter" idx="12"/>
          </p:nvPr>
        </p:nvSpPr>
        <p:spPr/>
        <p:txBody>
          <a:bodyPr/>
          <a:lstStyle/>
          <a:p>
            <a:fld id="{2C8586DD-506C-47BB-B506-8E763A328325}" type="slidenum">
              <a:rPr lang="en-US" smtClean="0"/>
              <a:t>11</a:t>
            </a:fld>
            <a:endParaRPr lang="en-US"/>
          </a:p>
        </p:txBody>
      </p:sp>
      <p:sp>
        <p:nvSpPr>
          <p:cNvPr id="5" name="Title 4">
            <a:extLst>
              <a:ext uri="{FF2B5EF4-FFF2-40B4-BE49-F238E27FC236}">
                <a16:creationId xmlns:a16="http://schemas.microsoft.com/office/drawing/2014/main" id="{A42BD4B3-93F7-44DF-B8F4-198D80058FC7}"/>
              </a:ext>
            </a:extLst>
          </p:cNvPr>
          <p:cNvSpPr>
            <a:spLocks noGrp="1"/>
          </p:cNvSpPr>
          <p:nvPr>
            <p:ph type="ctrTitle"/>
          </p:nvPr>
        </p:nvSpPr>
        <p:spPr/>
        <p:txBody>
          <a:bodyPr/>
          <a:lstStyle/>
          <a:p>
            <a:r>
              <a:rPr lang="en-US" dirty="0"/>
              <a:t>CONTROL</a:t>
            </a:r>
          </a:p>
        </p:txBody>
      </p:sp>
      <p:sp>
        <p:nvSpPr>
          <p:cNvPr id="6" name="Text Placeholder 5">
            <a:extLst>
              <a:ext uri="{FF2B5EF4-FFF2-40B4-BE49-F238E27FC236}">
                <a16:creationId xmlns:a16="http://schemas.microsoft.com/office/drawing/2014/main" id="{FC4AAE4B-6DEC-42A2-B4E1-05937CADDDB6}"/>
              </a:ext>
            </a:extLst>
          </p:cNvPr>
          <p:cNvSpPr>
            <a:spLocks noGrp="1"/>
          </p:cNvSpPr>
          <p:nvPr>
            <p:ph type="body" sz="quarter" idx="20"/>
          </p:nvPr>
        </p:nvSpPr>
        <p:spPr/>
        <p:txBody>
          <a:bodyPr/>
          <a:lstStyle/>
          <a:p>
            <a:r>
              <a:rPr lang="en-US" dirty="0"/>
              <a:t>Signal Timing parameters, user intervention, &amp; Advanced Operations.</a:t>
            </a:r>
          </a:p>
        </p:txBody>
      </p:sp>
      <p:sp>
        <p:nvSpPr>
          <p:cNvPr id="7" name="Text Placeholder 6">
            <a:extLst>
              <a:ext uri="{FF2B5EF4-FFF2-40B4-BE49-F238E27FC236}">
                <a16:creationId xmlns:a16="http://schemas.microsoft.com/office/drawing/2014/main" id="{75F1FAFF-8BBA-4010-9926-8A8D33A8C663}"/>
              </a:ext>
            </a:extLst>
          </p:cNvPr>
          <p:cNvSpPr>
            <a:spLocks noGrp="1"/>
          </p:cNvSpPr>
          <p:nvPr>
            <p:ph type="body" sz="quarter" idx="22"/>
          </p:nvPr>
        </p:nvSpPr>
        <p:spPr/>
        <p:txBody>
          <a:bodyPr>
            <a:normAutofit fontScale="25000" lnSpcReduction="20000"/>
          </a:bodyPr>
          <a:lstStyle/>
          <a:p>
            <a:endParaRPr lang="en-US"/>
          </a:p>
        </p:txBody>
      </p:sp>
      <p:pic>
        <p:nvPicPr>
          <p:cNvPr id="13" name="Picture Placeholder 12" descr="A person using a computer&#10;&#10;Description automatically generated">
            <a:extLst>
              <a:ext uri="{FF2B5EF4-FFF2-40B4-BE49-F238E27FC236}">
                <a16:creationId xmlns:a16="http://schemas.microsoft.com/office/drawing/2014/main" id="{9B3B72FD-BDA8-44D4-BFE6-0AD1D79F741F}"/>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460" b="26460"/>
          <a:stretch>
            <a:fillRect/>
          </a:stretch>
        </p:blipFill>
        <p:spPr/>
      </p:pic>
    </p:spTree>
    <p:extLst>
      <p:ext uri="{BB962C8B-B14F-4D97-AF65-F5344CB8AC3E}">
        <p14:creationId xmlns:p14="http://schemas.microsoft.com/office/powerpoint/2010/main" val="1795646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451A32-624C-4FDE-9705-30168EFE0187}"/>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468CE3F3-E021-4980-9FAF-E84C3A8252C0}"/>
              </a:ext>
            </a:extLst>
          </p:cNvPr>
          <p:cNvSpPr>
            <a:spLocks noGrp="1"/>
          </p:cNvSpPr>
          <p:nvPr>
            <p:ph type="sldNum" sz="quarter" idx="12"/>
          </p:nvPr>
        </p:nvSpPr>
        <p:spPr/>
        <p:txBody>
          <a:bodyPr/>
          <a:lstStyle/>
          <a:p>
            <a:fld id="{2C8586DD-506C-47BB-B506-8E763A328325}" type="slidenum">
              <a:rPr lang="en-US" smtClean="0"/>
              <a:t>12</a:t>
            </a:fld>
            <a:endParaRPr lang="en-US"/>
          </a:p>
        </p:txBody>
      </p:sp>
      <p:sp>
        <p:nvSpPr>
          <p:cNvPr id="4" name="Title 3">
            <a:extLst>
              <a:ext uri="{FF2B5EF4-FFF2-40B4-BE49-F238E27FC236}">
                <a16:creationId xmlns:a16="http://schemas.microsoft.com/office/drawing/2014/main" id="{DAF9F884-C179-47A4-BD13-AE3D85660FB4}"/>
              </a:ext>
            </a:extLst>
          </p:cNvPr>
          <p:cNvSpPr>
            <a:spLocks noGrp="1"/>
          </p:cNvSpPr>
          <p:nvPr>
            <p:ph type="ctrTitle"/>
          </p:nvPr>
        </p:nvSpPr>
        <p:spPr/>
        <p:txBody>
          <a:bodyPr/>
          <a:lstStyle/>
          <a:p>
            <a:r>
              <a:rPr lang="en-US" dirty="0"/>
              <a:t>TIMING EDITOR</a:t>
            </a:r>
          </a:p>
        </p:txBody>
      </p:sp>
      <p:sp>
        <p:nvSpPr>
          <p:cNvPr id="5" name="Text Placeholder 4">
            <a:extLst>
              <a:ext uri="{FF2B5EF4-FFF2-40B4-BE49-F238E27FC236}">
                <a16:creationId xmlns:a16="http://schemas.microsoft.com/office/drawing/2014/main" id="{1920F617-122B-4954-9DF1-0EC9E5814AC2}"/>
              </a:ext>
            </a:extLst>
          </p:cNvPr>
          <p:cNvSpPr>
            <a:spLocks noGrp="1"/>
          </p:cNvSpPr>
          <p:nvPr>
            <p:ph type="body" sz="quarter" idx="20"/>
          </p:nvPr>
        </p:nvSpPr>
        <p:spPr>
          <a:xfrm>
            <a:off x="838201" y="2471605"/>
            <a:ext cx="4502284" cy="903889"/>
          </a:xfrm>
        </p:spPr>
        <p:txBody>
          <a:bodyPr/>
          <a:lstStyle/>
          <a:p>
            <a:pPr marL="171450" indent="-171450">
              <a:spcBef>
                <a:spcPts val="0"/>
              </a:spcBef>
              <a:buFont typeface="Arial" panose="020B0604020202020204" pitchFamily="34" charset="0"/>
              <a:buChar char="•"/>
            </a:pPr>
            <a:r>
              <a:rPr lang="en-US" dirty="0"/>
              <a:t>intuitive navigation vs. a mess of tabs</a:t>
            </a:r>
          </a:p>
          <a:p>
            <a:pPr marL="171450" indent="-171450">
              <a:spcBef>
                <a:spcPts val="0"/>
              </a:spcBef>
              <a:buFont typeface="Arial" panose="020B0604020202020204" pitchFamily="34" charset="0"/>
              <a:buChar char="•"/>
            </a:pPr>
            <a:r>
              <a:rPr lang="en-US" dirty="0"/>
              <a:t>Clear means of comparing different sources</a:t>
            </a:r>
          </a:p>
          <a:p>
            <a:pPr marL="171450" indent="-171450">
              <a:spcBef>
                <a:spcPts val="0"/>
              </a:spcBef>
              <a:buFont typeface="Arial" panose="020B0604020202020204" pitchFamily="34" charset="0"/>
              <a:buChar char="•"/>
            </a:pPr>
            <a:r>
              <a:rPr lang="en-US" dirty="0"/>
              <a:t>Provides feedback to user for validation and confirmation</a:t>
            </a:r>
          </a:p>
          <a:p>
            <a:endParaRPr lang="en-US" dirty="0"/>
          </a:p>
        </p:txBody>
      </p:sp>
      <p:sp>
        <p:nvSpPr>
          <p:cNvPr id="6" name="Text Placeholder 5">
            <a:extLst>
              <a:ext uri="{FF2B5EF4-FFF2-40B4-BE49-F238E27FC236}">
                <a16:creationId xmlns:a16="http://schemas.microsoft.com/office/drawing/2014/main" id="{E4C63858-2BC5-42AD-8F0A-50258771AC7B}"/>
              </a:ext>
            </a:extLst>
          </p:cNvPr>
          <p:cNvSpPr>
            <a:spLocks noGrp="1"/>
          </p:cNvSpPr>
          <p:nvPr>
            <p:ph type="body" sz="quarter" idx="22"/>
          </p:nvPr>
        </p:nvSpPr>
        <p:spPr>
          <a:xfrm>
            <a:off x="838200" y="2462461"/>
            <a:ext cx="4453128"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D64576BD-6326-4602-A940-D7D0E2698476}"/>
              </a:ext>
            </a:extLst>
          </p:cNvPr>
          <p:cNvSpPr>
            <a:spLocks noGrp="1"/>
          </p:cNvSpPr>
          <p:nvPr>
            <p:ph type="body" sz="quarter" idx="30"/>
          </p:nvPr>
        </p:nvSpPr>
        <p:spPr>
          <a:xfrm>
            <a:off x="827532" y="2058631"/>
            <a:ext cx="4593335" cy="403830"/>
          </a:xfrm>
        </p:spPr>
        <p:txBody>
          <a:bodyPr/>
          <a:lstStyle/>
          <a:p>
            <a:r>
              <a:rPr lang="en-US" dirty="0"/>
              <a:t>EASE of USE</a:t>
            </a:r>
          </a:p>
        </p:txBody>
      </p:sp>
      <p:sp>
        <p:nvSpPr>
          <p:cNvPr id="9" name="Text Placeholder 8">
            <a:extLst>
              <a:ext uri="{FF2B5EF4-FFF2-40B4-BE49-F238E27FC236}">
                <a16:creationId xmlns:a16="http://schemas.microsoft.com/office/drawing/2014/main" id="{F0FA92D2-0BC6-439C-A521-C323700C48EE}"/>
              </a:ext>
            </a:extLst>
          </p:cNvPr>
          <p:cNvSpPr>
            <a:spLocks noGrp="1"/>
          </p:cNvSpPr>
          <p:nvPr>
            <p:ph type="body" sz="quarter" idx="31"/>
          </p:nvPr>
        </p:nvSpPr>
        <p:spPr>
          <a:xfrm>
            <a:off x="839726" y="3849998"/>
            <a:ext cx="4452122" cy="729516"/>
          </a:xfrm>
        </p:spPr>
        <p:txBody>
          <a:bodyPr>
            <a:normAutofit fontScale="77500" lnSpcReduction="20000"/>
          </a:bodyPr>
          <a:lstStyle/>
          <a:p>
            <a:r>
              <a:rPr lang="en-US" dirty="0"/>
              <a:t>Transparity timing editor provides a full complement of tools necessary to modify and manage signal timing parameters, including: full database audit, archives, templates, and printable reports.</a:t>
            </a:r>
          </a:p>
        </p:txBody>
      </p:sp>
      <p:sp>
        <p:nvSpPr>
          <p:cNvPr id="10" name="Text Placeholder 9">
            <a:extLst>
              <a:ext uri="{FF2B5EF4-FFF2-40B4-BE49-F238E27FC236}">
                <a16:creationId xmlns:a16="http://schemas.microsoft.com/office/drawing/2014/main" id="{CFC8FC71-83B8-4507-8A84-CDECE570A07E}"/>
              </a:ext>
            </a:extLst>
          </p:cNvPr>
          <p:cNvSpPr>
            <a:spLocks noGrp="1"/>
          </p:cNvSpPr>
          <p:nvPr>
            <p:ph type="body" sz="quarter" idx="32"/>
          </p:nvPr>
        </p:nvSpPr>
        <p:spPr>
          <a:xfrm>
            <a:off x="839724" y="3840853"/>
            <a:ext cx="4453128"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06EE2854-3A9E-4706-A567-2468DD83DC76}"/>
              </a:ext>
            </a:extLst>
          </p:cNvPr>
          <p:cNvSpPr>
            <a:spLocks noGrp="1"/>
          </p:cNvSpPr>
          <p:nvPr>
            <p:ph type="body" sz="quarter" idx="33"/>
          </p:nvPr>
        </p:nvSpPr>
        <p:spPr>
          <a:xfrm>
            <a:off x="829056" y="3437023"/>
            <a:ext cx="4593335" cy="403830"/>
          </a:xfrm>
        </p:spPr>
        <p:txBody>
          <a:bodyPr/>
          <a:lstStyle/>
          <a:p>
            <a:r>
              <a:rPr lang="en-US" dirty="0"/>
              <a:t>CREATE, REVIEW, UPDATE, DISTRIBUTE</a:t>
            </a:r>
          </a:p>
        </p:txBody>
      </p:sp>
      <p:sp>
        <p:nvSpPr>
          <p:cNvPr id="12" name="Text Placeholder 11">
            <a:extLst>
              <a:ext uri="{FF2B5EF4-FFF2-40B4-BE49-F238E27FC236}">
                <a16:creationId xmlns:a16="http://schemas.microsoft.com/office/drawing/2014/main" id="{86B668BB-E861-4D9D-BAD0-01DEADFF42FB}"/>
              </a:ext>
            </a:extLst>
          </p:cNvPr>
          <p:cNvSpPr>
            <a:spLocks noGrp="1"/>
          </p:cNvSpPr>
          <p:nvPr>
            <p:ph type="body" sz="quarter" idx="34"/>
          </p:nvPr>
        </p:nvSpPr>
        <p:spPr>
          <a:xfrm>
            <a:off x="848869" y="5228386"/>
            <a:ext cx="4593335" cy="938948"/>
          </a:xfrm>
        </p:spPr>
        <p:txBody>
          <a:bodyPr>
            <a:normAutofit/>
          </a:bodyPr>
          <a:lstStyle/>
          <a:p>
            <a:pPr marL="171450" indent="-171450">
              <a:spcBef>
                <a:spcPts val="0"/>
              </a:spcBef>
              <a:buFont typeface="Arial" panose="020B0604020202020204" pitchFamily="34" charset="0"/>
              <a:buChar char="•"/>
            </a:pPr>
            <a:r>
              <a:rPr lang="en-US" dirty="0"/>
              <a:t>Audits can be scheduled for automatic comparison</a:t>
            </a:r>
          </a:p>
          <a:p>
            <a:pPr marL="171450" indent="-171450">
              <a:spcBef>
                <a:spcPts val="0"/>
              </a:spcBef>
              <a:buFont typeface="Arial" panose="020B0604020202020204" pitchFamily="34" charset="0"/>
              <a:buChar char="•"/>
            </a:pPr>
            <a:r>
              <a:rPr lang="en-US" dirty="0"/>
              <a:t>IMPORT / EXPORT for management of offline or newly developed intersections</a:t>
            </a:r>
          </a:p>
        </p:txBody>
      </p:sp>
      <p:sp>
        <p:nvSpPr>
          <p:cNvPr id="13" name="Text Placeholder 12">
            <a:extLst>
              <a:ext uri="{FF2B5EF4-FFF2-40B4-BE49-F238E27FC236}">
                <a16:creationId xmlns:a16="http://schemas.microsoft.com/office/drawing/2014/main" id="{34B17FAE-B3E7-41A6-8C68-684B5FC2C9FA}"/>
              </a:ext>
            </a:extLst>
          </p:cNvPr>
          <p:cNvSpPr>
            <a:spLocks noGrp="1"/>
          </p:cNvSpPr>
          <p:nvPr>
            <p:ph type="body" sz="quarter" idx="35"/>
          </p:nvPr>
        </p:nvSpPr>
        <p:spPr>
          <a:xfrm>
            <a:off x="848868" y="5219241"/>
            <a:ext cx="4453128" cy="9144"/>
          </a:xfrm>
        </p:spPr>
        <p:txBody>
          <a:bodyPr>
            <a:normAutofit fontScale="25000" lnSpcReduction="20000"/>
          </a:bodyPr>
          <a:lstStyle/>
          <a:p>
            <a:endParaRPr lang="en-US"/>
          </a:p>
        </p:txBody>
      </p:sp>
      <p:sp>
        <p:nvSpPr>
          <p:cNvPr id="14" name="Text Placeholder 13">
            <a:extLst>
              <a:ext uri="{FF2B5EF4-FFF2-40B4-BE49-F238E27FC236}">
                <a16:creationId xmlns:a16="http://schemas.microsoft.com/office/drawing/2014/main" id="{499FAE0A-9C7C-4858-B9F5-734153F1EE69}"/>
              </a:ext>
            </a:extLst>
          </p:cNvPr>
          <p:cNvSpPr>
            <a:spLocks noGrp="1"/>
          </p:cNvSpPr>
          <p:nvPr>
            <p:ph type="body" sz="quarter" idx="36"/>
          </p:nvPr>
        </p:nvSpPr>
        <p:spPr>
          <a:xfrm>
            <a:off x="838200" y="4815411"/>
            <a:ext cx="4593335" cy="403830"/>
          </a:xfrm>
        </p:spPr>
        <p:txBody>
          <a:bodyPr/>
          <a:lstStyle/>
          <a:p>
            <a:r>
              <a:rPr lang="en-US" dirty="0"/>
              <a:t>Management </a:t>
            </a:r>
          </a:p>
        </p:txBody>
      </p:sp>
      <p:pic>
        <p:nvPicPr>
          <p:cNvPr id="16" name="Picture 15">
            <a:extLst>
              <a:ext uri="{FF2B5EF4-FFF2-40B4-BE49-F238E27FC236}">
                <a16:creationId xmlns:a16="http://schemas.microsoft.com/office/drawing/2014/main" id="{4AA24EBA-4E5E-4AB5-BFFE-CFAA5976A0FA}"/>
              </a:ext>
            </a:extLst>
          </p:cNvPr>
          <p:cNvPicPr>
            <a:picLocks noChangeAspect="1"/>
          </p:cNvPicPr>
          <p:nvPr/>
        </p:nvPicPr>
        <p:blipFill>
          <a:blip r:embed="rId4"/>
          <a:stretch>
            <a:fillRect/>
          </a:stretch>
        </p:blipFill>
        <p:spPr>
          <a:xfrm>
            <a:off x="6060198" y="1339989"/>
            <a:ext cx="5454652" cy="4097773"/>
          </a:xfrm>
          <a:prstGeom prst="rect">
            <a:avLst/>
          </a:prstGeom>
        </p:spPr>
      </p:pic>
      <p:pic>
        <p:nvPicPr>
          <p:cNvPr id="17" name="TY-Timing-Editor">
            <a:hlinkClick r:id="" action="ppaction://media"/>
            <a:extLst>
              <a:ext uri="{FF2B5EF4-FFF2-40B4-BE49-F238E27FC236}">
                <a16:creationId xmlns:a16="http://schemas.microsoft.com/office/drawing/2014/main" id="{256C0512-2490-4FDD-A6E8-BE52FA664E9F}"/>
              </a:ext>
            </a:extLst>
          </p:cNvPr>
          <p:cNvPicPr>
            <a:picLocks noChangeAspect="1"/>
          </p:cNvPicPr>
          <p:nvPr>
            <a:videoFile r:link="rId1"/>
            <p:extLst>
              <p:ext uri="{DAA4B4D4-6D71-4841-9C94-3DE7FCFB9230}">
                <p14:media xmlns:p14="http://schemas.microsoft.com/office/powerpoint/2010/main" r:embed="rId2">
                  <p14:trim st="1833"/>
                </p14:media>
              </p:ext>
            </p:extLst>
          </p:nvPr>
        </p:nvPicPr>
        <p:blipFill>
          <a:blip r:embed="rId5"/>
          <a:stretch>
            <a:fillRect/>
          </a:stretch>
        </p:blipFill>
        <p:spPr>
          <a:xfrm>
            <a:off x="8832716" y="4134256"/>
            <a:ext cx="3015574" cy="2261681"/>
          </a:xfrm>
          <a:prstGeom prst="rect">
            <a:avLst/>
          </a:prstGeom>
          <a:ln>
            <a:solidFill>
              <a:schemeClr val="bg1">
                <a:lumMod val="65000"/>
              </a:schemeClr>
            </a:solidFill>
          </a:ln>
        </p:spPr>
      </p:pic>
    </p:spTree>
    <p:extLst>
      <p:ext uri="{BB962C8B-B14F-4D97-AF65-F5344CB8AC3E}">
        <p14:creationId xmlns:p14="http://schemas.microsoft.com/office/powerpoint/2010/main" val="338538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2579"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451A32-624C-4FDE-9705-30168EFE0187}"/>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468CE3F3-E021-4980-9FAF-E84C3A8252C0}"/>
              </a:ext>
            </a:extLst>
          </p:cNvPr>
          <p:cNvSpPr>
            <a:spLocks noGrp="1"/>
          </p:cNvSpPr>
          <p:nvPr>
            <p:ph type="sldNum" sz="quarter" idx="12"/>
          </p:nvPr>
        </p:nvSpPr>
        <p:spPr/>
        <p:txBody>
          <a:bodyPr/>
          <a:lstStyle/>
          <a:p>
            <a:fld id="{2C8586DD-506C-47BB-B506-8E763A328325}" type="slidenum">
              <a:rPr lang="en-US" smtClean="0"/>
              <a:t>13</a:t>
            </a:fld>
            <a:endParaRPr lang="en-US"/>
          </a:p>
        </p:txBody>
      </p:sp>
      <p:sp>
        <p:nvSpPr>
          <p:cNvPr id="4" name="Title 3">
            <a:extLst>
              <a:ext uri="{FF2B5EF4-FFF2-40B4-BE49-F238E27FC236}">
                <a16:creationId xmlns:a16="http://schemas.microsoft.com/office/drawing/2014/main" id="{DAF9F884-C179-47A4-BD13-AE3D85660FB4}"/>
              </a:ext>
            </a:extLst>
          </p:cNvPr>
          <p:cNvSpPr>
            <a:spLocks noGrp="1"/>
          </p:cNvSpPr>
          <p:nvPr>
            <p:ph type="ctrTitle"/>
          </p:nvPr>
        </p:nvSpPr>
        <p:spPr/>
        <p:txBody>
          <a:bodyPr/>
          <a:lstStyle/>
          <a:p>
            <a:r>
              <a:rPr lang="en-US" dirty="0"/>
              <a:t>Group TIMING EDITOR</a:t>
            </a:r>
          </a:p>
        </p:txBody>
      </p:sp>
      <p:sp>
        <p:nvSpPr>
          <p:cNvPr id="5" name="Text Placeholder 4">
            <a:extLst>
              <a:ext uri="{FF2B5EF4-FFF2-40B4-BE49-F238E27FC236}">
                <a16:creationId xmlns:a16="http://schemas.microsoft.com/office/drawing/2014/main" id="{1920F617-122B-4954-9DF1-0EC9E5814AC2}"/>
              </a:ext>
            </a:extLst>
          </p:cNvPr>
          <p:cNvSpPr>
            <a:spLocks noGrp="1"/>
          </p:cNvSpPr>
          <p:nvPr>
            <p:ph type="body" sz="quarter" idx="20"/>
          </p:nvPr>
        </p:nvSpPr>
        <p:spPr>
          <a:xfrm>
            <a:off x="838202" y="2763438"/>
            <a:ext cx="3636522" cy="903889"/>
          </a:xfrm>
        </p:spPr>
        <p:txBody>
          <a:bodyPr>
            <a:normAutofit fontScale="92500"/>
          </a:bodyPr>
          <a:lstStyle/>
          <a:p>
            <a:pPr marL="171450" indent="-171450">
              <a:spcBef>
                <a:spcPts val="0"/>
              </a:spcBef>
              <a:buFont typeface="Arial" panose="020B0604020202020204" pitchFamily="34" charset="0"/>
              <a:buChar char="•"/>
            </a:pPr>
            <a:r>
              <a:rPr lang="en-US" dirty="0"/>
              <a:t>ADJUST COORDINATION PARAMETERS IN A SINGLE VIEW</a:t>
            </a:r>
          </a:p>
          <a:p>
            <a:pPr marL="171450" indent="-171450">
              <a:spcBef>
                <a:spcPts val="0"/>
              </a:spcBef>
              <a:buFont typeface="Arial" panose="020B0604020202020204" pitchFamily="34" charset="0"/>
              <a:buChar char="•"/>
            </a:pPr>
            <a:r>
              <a:rPr lang="en-US" dirty="0"/>
              <a:t>REVIEW SEQUENCE and PHASE SPLIT DIAGRAM</a:t>
            </a:r>
          </a:p>
          <a:p>
            <a:pPr marL="171450" indent="-171450">
              <a:spcBef>
                <a:spcPts val="0"/>
              </a:spcBef>
              <a:buFont typeface="Arial" panose="020B0604020202020204" pitchFamily="34" charset="0"/>
              <a:buChar char="•"/>
            </a:pPr>
            <a:r>
              <a:rPr lang="en-US" dirty="0"/>
              <a:t>IMPORT / EXPORT OPTIMIZED timing</a:t>
            </a:r>
          </a:p>
        </p:txBody>
      </p:sp>
      <p:sp>
        <p:nvSpPr>
          <p:cNvPr id="6" name="Text Placeholder 5">
            <a:extLst>
              <a:ext uri="{FF2B5EF4-FFF2-40B4-BE49-F238E27FC236}">
                <a16:creationId xmlns:a16="http://schemas.microsoft.com/office/drawing/2014/main" id="{E4C63858-2BC5-42AD-8F0A-50258771AC7B}"/>
              </a:ext>
            </a:extLst>
          </p:cNvPr>
          <p:cNvSpPr>
            <a:spLocks noGrp="1"/>
          </p:cNvSpPr>
          <p:nvPr>
            <p:ph type="body" sz="quarter" idx="22"/>
          </p:nvPr>
        </p:nvSpPr>
        <p:spPr>
          <a:xfrm>
            <a:off x="838200" y="2754294"/>
            <a:ext cx="3639312"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D64576BD-6326-4602-A940-D7D0E2698476}"/>
              </a:ext>
            </a:extLst>
          </p:cNvPr>
          <p:cNvSpPr>
            <a:spLocks noGrp="1"/>
          </p:cNvSpPr>
          <p:nvPr>
            <p:ph type="body" sz="quarter" idx="30"/>
          </p:nvPr>
        </p:nvSpPr>
        <p:spPr>
          <a:xfrm>
            <a:off x="827532" y="2350464"/>
            <a:ext cx="4593335" cy="403830"/>
          </a:xfrm>
        </p:spPr>
        <p:txBody>
          <a:bodyPr/>
          <a:lstStyle/>
          <a:p>
            <a:r>
              <a:rPr lang="en-US" dirty="0"/>
              <a:t>Improve Synchronization</a:t>
            </a:r>
          </a:p>
        </p:txBody>
      </p:sp>
      <p:sp>
        <p:nvSpPr>
          <p:cNvPr id="9" name="Text Placeholder 8">
            <a:extLst>
              <a:ext uri="{FF2B5EF4-FFF2-40B4-BE49-F238E27FC236}">
                <a16:creationId xmlns:a16="http://schemas.microsoft.com/office/drawing/2014/main" id="{F0FA92D2-0BC6-439C-A521-C323700C48EE}"/>
              </a:ext>
            </a:extLst>
          </p:cNvPr>
          <p:cNvSpPr>
            <a:spLocks noGrp="1"/>
          </p:cNvSpPr>
          <p:nvPr>
            <p:ph type="body" sz="quarter" idx="31"/>
          </p:nvPr>
        </p:nvSpPr>
        <p:spPr>
          <a:xfrm>
            <a:off x="839725" y="4141831"/>
            <a:ext cx="4593335" cy="729516"/>
          </a:xfrm>
        </p:spPr>
        <p:txBody>
          <a:bodyPr>
            <a:normAutofit lnSpcReduction="10000"/>
          </a:bodyPr>
          <a:lstStyle/>
          <a:p>
            <a:pPr marL="171450" indent="-171450">
              <a:spcBef>
                <a:spcPts val="0"/>
              </a:spcBef>
              <a:buFont typeface="Arial" panose="020B0604020202020204" pitchFamily="34" charset="0"/>
              <a:buChar char="•"/>
            </a:pPr>
            <a:r>
              <a:rPr lang="en-US" dirty="0"/>
              <a:t>Adjust offsets and refresh the display</a:t>
            </a:r>
          </a:p>
          <a:p>
            <a:pPr marL="171450" indent="-171450">
              <a:spcBef>
                <a:spcPts val="0"/>
              </a:spcBef>
              <a:buFont typeface="Arial" panose="020B0604020202020204" pitchFamily="34" charset="0"/>
              <a:buChar char="•"/>
            </a:pPr>
            <a:r>
              <a:rPr lang="en-US" dirty="0"/>
              <a:t>Verify, validate, and confirm changes</a:t>
            </a:r>
          </a:p>
          <a:p>
            <a:pPr marL="171450" indent="-171450">
              <a:spcBef>
                <a:spcPts val="0"/>
              </a:spcBef>
              <a:buFont typeface="Arial" panose="020B0604020202020204" pitchFamily="34" charset="0"/>
              <a:buChar char="•"/>
            </a:pPr>
            <a:r>
              <a:rPr lang="en-US" dirty="0"/>
              <a:t>IMPLEMENT changes in field devices</a:t>
            </a:r>
          </a:p>
        </p:txBody>
      </p:sp>
      <p:sp>
        <p:nvSpPr>
          <p:cNvPr id="10" name="Text Placeholder 9">
            <a:extLst>
              <a:ext uri="{FF2B5EF4-FFF2-40B4-BE49-F238E27FC236}">
                <a16:creationId xmlns:a16="http://schemas.microsoft.com/office/drawing/2014/main" id="{CFC8FC71-83B8-4507-8A84-CDECE570A07E}"/>
              </a:ext>
            </a:extLst>
          </p:cNvPr>
          <p:cNvSpPr>
            <a:spLocks noGrp="1"/>
          </p:cNvSpPr>
          <p:nvPr>
            <p:ph type="body" sz="quarter" idx="32"/>
          </p:nvPr>
        </p:nvSpPr>
        <p:spPr>
          <a:xfrm>
            <a:off x="839724" y="4132686"/>
            <a:ext cx="3639312"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06EE2854-3A9E-4706-A567-2468DD83DC76}"/>
              </a:ext>
            </a:extLst>
          </p:cNvPr>
          <p:cNvSpPr>
            <a:spLocks noGrp="1"/>
          </p:cNvSpPr>
          <p:nvPr>
            <p:ph type="body" sz="quarter" idx="33"/>
          </p:nvPr>
        </p:nvSpPr>
        <p:spPr>
          <a:xfrm>
            <a:off x="829056" y="3728856"/>
            <a:ext cx="4593335" cy="403830"/>
          </a:xfrm>
        </p:spPr>
        <p:txBody>
          <a:bodyPr/>
          <a:lstStyle/>
          <a:p>
            <a:r>
              <a:rPr lang="en-US" dirty="0"/>
              <a:t>Complements Time-Space Diagram</a:t>
            </a:r>
          </a:p>
        </p:txBody>
      </p:sp>
      <p:pic>
        <p:nvPicPr>
          <p:cNvPr id="18" name="Picture 17">
            <a:extLst>
              <a:ext uri="{FF2B5EF4-FFF2-40B4-BE49-F238E27FC236}">
                <a16:creationId xmlns:a16="http://schemas.microsoft.com/office/drawing/2014/main" id="{A8009A3D-DEEC-4CD9-AFA0-FB4CE725F4F9}"/>
              </a:ext>
            </a:extLst>
          </p:cNvPr>
          <p:cNvPicPr>
            <a:picLocks noChangeAspect="1"/>
          </p:cNvPicPr>
          <p:nvPr/>
        </p:nvPicPr>
        <p:blipFill rotWithShape="1">
          <a:blip r:embed="rId2"/>
          <a:srcRect l="1240" t="55393" r="47010" b="2115"/>
          <a:stretch/>
        </p:blipFill>
        <p:spPr>
          <a:xfrm>
            <a:off x="5287523" y="2165490"/>
            <a:ext cx="6309360" cy="2830419"/>
          </a:xfrm>
          <a:prstGeom prst="rect">
            <a:avLst/>
          </a:prstGeom>
          <a:ln>
            <a:solidFill>
              <a:schemeClr val="bg1">
                <a:lumMod val="65000"/>
              </a:schemeClr>
            </a:solidFill>
          </a:ln>
        </p:spPr>
      </p:pic>
      <p:pic>
        <p:nvPicPr>
          <p:cNvPr id="22" name="Picture 21">
            <a:extLst>
              <a:ext uri="{FF2B5EF4-FFF2-40B4-BE49-F238E27FC236}">
                <a16:creationId xmlns:a16="http://schemas.microsoft.com/office/drawing/2014/main" id="{A59FD130-E020-4D0F-9851-0A46FC8445F1}"/>
              </a:ext>
            </a:extLst>
          </p:cNvPr>
          <p:cNvPicPr>
            <a:picLocks noChangeAspect="1"/>
          </p:cNvPicPr>
          <p:nvPr/>
        </p:nvPicPr>
        <p:blipFill>
          <a:blip r:embed="rId2"/>
          <a:stretch>
            <a:fillRect/>
          </a:stretch>
        </p:blipFill>
        <p:spPr>
          <a:xfrm>
            <a:off x="4986200" y="2021690"/>
            <a:ext cx="6751018" cy="3688446"/>
          </a:xfrm>
          <a:prstGeom prst="rect">
            <a:avLst/>
          </a:prstGeom>
          <a:ln>
            <a:solidFill>
              <a:schemeClr val="bg1">
                <a:lumMod val="65000"/>
              </a:schemeClr>
            </a:solidFill>
          </a:ln>
        </p:spPr>
      </p:pic>
    </p:spTree>
    <p:extLst>
      <p:ext uri="{BB962C8B-B14F-4D97-AF65-F5344CB8AC3E}">
        <p14:creationId xmlns:p14="http://schemas.microsoft.com/office/powerpoint/2010/main" val="488739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451A32-624C-4FDE-9705-30168EFE0187}"/>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468CE3F3-E021-4980-9FAF-E84C3A8252C0}"/>
              </a:ext>
            </a:extLst>
          </p:cNvPr>
          <p:cNvSpPr>
            <a:spLocks noGrp="1"/>
          </p:cNvSpPr>
          <p:nvPr>
            <p:ph type="sldNum" sz="quarter" idx="12"/>
          </p:nvPr>
        </p:nvSpPr>
        <p:spPr/>
        <p:txBody>
          <a:bodyPr/>
          <a:lstStyle/>
          <a:p>
            <a:fld id="{2C8586DD-506C-47BB-B506-8E763A328325}" type="slidenum">
              <a:rPr lang="en-US" smtClean="0"/>
              <a:t>14</a:t>
            </a:fld>
            <a:endParaRPr lang="en-US"/>
          </a:p>
        </p:txBody>
      </p:sp>
      <p:sp>
        <p:nvSpPr>
          <p:cNvPr id="4" name="Title 3">
            <a:extLst>
              <a:ext uri="{FF2B5EF4-FFF2-40B4-BE49-F238E27FC236}">
                <a16:creationId xmlns:a16="http://schemas.microsoft.com/office/drawing/2014/main" id="{DAF9F884-C179-47A4-BD13-AE3D85660FB4}"/>
              </a:ext>
            </a:extLst>
          </p:cNvPr>
          <p:cNvSpPr>
            <a:spLocks noGrp="1"/>
          </p:cNvSpPr>
          <p:nvPr>
            <p:ph type="ctrTitle"/>
          </p:nvPr>
        </p:nvSpPr>
        <p:spPr/>
        <p:txBody>
          <a:bodyPr/>
          <a:lstStyle/>
          <a:p>
            <a:r>
              <a:rPr lang="en-US" dirty="0"/>
              <a:t>Special Functions</a:t>
            </a:r>
          </a:p>
        </p:txBody>
      </p:sp>
      <p:sp>
        <p:nvSpPr>
          <p:cNvPr id="5" name="Text Placeholder 4">
            <a:extLst>
              <a:ext uri="{FF2B5EF4-FFF2-40B4-BE49-F238E27FC236}">
                <a16:creationId xmlns:a16="http://schemas.microsoft.com/office/drawing/2014/main" id="{1920F617-122B-4954-9DF1-0EC9E5814AC2}"/>
              </a:ext>
            </a:extLst>
          </p:cNvPr>
          <p:cNvSpPr>
            <a:spLocks noGrp="1"/>
          </p:cNvSpPr>
          <p:nvPr>
            <p:ph type="body" sz="quarter" idx="20"/>
          </p:nvPr>
        </p:nvSpPr>
        <p:spPr>
          <a:xfrm>
            <a:off x="838202" y="2529974"/>
            <a:ext cx="3636522" cy="1331907"/>
          </a:xfrm>
        </p:spPr>
        <p:txBody>
          <a:bodyPr>
            <a:normAutofit/>
          </a:bodyPr>
          <a:lstStyle/>
          <a:p>
            <a:pPr marL="171450" indent="-171450">
              <a:spcBef>
                <a:spcPts val="0"/>
              </a:spcBef>
              <a:buFont typeface="Arial" panose="020B0604020202020204" pitchFamily="34" charset="0"/>
              <a:buChar char="•"/>
            </a:pPr>
            <a:r>
              <a:rPr lang="en-US" dirty="0"/>
              <a:t>User DEFINED COMMAND INTERFACE</a:t>
            </a:r>
          </a:p>
          <a:p>
            <a:pPr marL="171450" indent="-171450">
              <a:spcBef>
                <a:spcPts val="0"/>
              </a:spcBef>
              <a:buFont typeface="Arial" panose="020B0604020202020204" pitchFamily="34" charset="0"/>
              <a:buChar char="•"/>
            </a:pPr>
            <a:r>
              <a:rPr lang="en-US" dirty="0"/>
              <a:t>ISSUE ANY NTCIP COMMAND OBJECT</a:t>
            </a:r>
          </a:p>
          <a:p>
            <a:pPr marL="171450" indent="-171450">
              <a:spcBef>
                <a:spcPts val="0"/>
              </a:spcBef>
              <a:buFont typeface="Arial" panose="020B0604020202020204" pitchFamily="34" charset="0"/>
              <a:buChar char="•"/>
            </a:pPr>
            <a:r>
              <a:rPr lang="en-US" dirty="0"/>
              <a:t>COMMANDS ARE INITIALIZED VIA:</a:t>
            </a:r>
          </a:p>
          <a:p>
            <a:pPr marL="857250" lvl="1" indent="-171450">
              <a:spcBef>
                <a:spcPts val="0"/>
              </a:spcBef>
            </a:pPr>
            <a:r>
              <a:rPr lang="en-US" sz="1100" dirty="0"/>
              <a:t>User Intervention</a:t>
            </a:r>
          </a:p>
          <a:p>
            <a:pPr marL="857250" lvl="1" indent="-171450">
              <a:spcBef>
                <a:spcPts val="0"/>
              </a:spcBef>
            </a:pPr>
            <a:r>
              <a:rPr lang="en-US" sz="1100" dirty="0"/>
              <a:t>Automatically</a:t>
            </a:r>
          </a:p>
          <a:p>
            <a:pPr marL="857250" lvl="1" indent="-171450">
              <a:spcBef>
                <a:spcPts val="0"/>
              </a:spcBef>
            </a:pPr>
            <a:r>
              <a:rPr lang="en-US" sz="1100" dirty="0"/>
              <a:t>Regional Event</a:t>
            </a:r>
          </a:p>
          <a:p>
            <a:pPr marL="857250" lvl="1" indent="-171450">
              <a:spcBef>
                <a:spcPts val="0"/>
              </a:spcBef>
            </a:pPr>
            <a:endParaRPr lang="en-US" sz="1100" dirty="0"/>
          </a:p>
        </p:txBody>
      </p:sp>
      <p:sp>
        <p:nvSpPr>
          <p:cNvPr id="6" name="Text Placeholder 5">
            <a:extLst>
              <a:ext uri="{FF2B5EF4-FFF2-40B4-BE49-F238E27FC236}">
                <a16:creationId xmlns:a16="http://schemas.microsoft.com/office/drawing/2014/main" id="{E4C63858-2BC5-42AD-8F0A-50258771AC7B}"/>
              </a:ext>
            </a:extLst>
          </p:cNvPr>
          <p:cNvSpPr>
            <a:spLocks noGrp="1"/>
          </p:cNvSpPr>
          <p:nvPr>
            <p:ph type="body" sz="quarter" idx="22"/>
          </p:nvPr>
        </p:nvSpPr>
        <p:spPr>
          <a:xfrm>
            <a:off x="838200" y="2520831"/>
            <a:ext cx="3639312"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D64576BD-6326-4602-A940-D7D0E2698476}"/>
              </a:ext>
            </a:extLst>
          </p:cNvPr>
          <p:cNvSpPr>
            <a:spLocks noGrp="1"/>
          </p:cNvSpPr>
          <p:nvPr>
            <p:ph type="body" sz="quarter" idx="30"/>
          </p:nvPr>
        </p:nvSpPr>
        <p:spPr>
          <a:xfrm>
            <a:off x="827532" y="2117001"/>
            <a:ext cx="4593335" cy="403830"/>
          </a:xfrm>
        </p:spPr>
        <p:txBody>
          <a:bodyPr/>
          <a:lstStyle/>
          <a:p>
            <a:r>
              <a:rPr lang="en-US" dirty="0"/>
              <a:t>ACTIVE MANAGEMENT OF OPERATIONS</a:t>
            </a:r>
          </a:p>
        </p:txBody>
      </p:sp>
      <p:sp>
        <p:nvSpPr>
          <p:cNvPr id="9" name="Text Placeholder 8">
            <a:extLst>
              <a:ext uri="{FF2B5EF4-FFF2-40B4-BE49-F238E27FC236}">
                <a16:creationId xmlns:a16="http://schemas.microsoft.com/office/drawing/2014/main" id="{F0FA92D2-0BC6-439C-A521-C323700C48EE}"/>
              </a:ext>
            </a:extLst>
          </p:cNvPr>
          <p:cNvSpPr>
            <a:spLocks noGrp="1"/>
          </p:cNvSpPr>
          <p:nvPr>
            <p:ph type="body" sz="quarter" idx="31"/>
          </p:nvPr>
        </p:nvSpPr>
        <p:spPr>
          <a:xfrm>
            <a:off x="829998" y="4180751"/>
            <a:ext cx="4170020" cy="1364016"/>
          </a:xfrm>
        </p:spPr>
        <p:txBody>
          <a:bodyPr>
            <a:normAutofit/>
          </a:bodyPr>
          <a:lstStyle/>
          <a:p>
            <a:pPr marL="171450" indent="-171450">
              <a:spcBef>
                <a:spcPts val="0"/>
              </a:spcBef>
              <a:buFont typeface="Arial" panose="020B0604020202020204" pitchFamily="34" charset="0"/>
              <a:buChar char="•"/>
            </a:pPr>
            <a:r>
              <a:rPr lang="en-US" dirty="0"/>
              <a:t>STOP TIME</a:t>
            </a:r>
          </a:p>
          <a:p>
            <a:pPr marL="171450" indent="-171450">
              <a:spcBef>
                <a:spcPts val="0"/>
              </a:spcBef>
              <a:buFont typeface="Arial" panose="020B0604020202020204" pitchFamily="34" charset="0"/>
              <a:buChar char="•"/>
            </a:pPr>
            <a:r>
              <a:rPr lang="en-US" dirty="0"/>
              <a:t>MANUAL CONTROL / ADVANCED (</a:t>
            </a:r>
            <a:r>
              <a:rPr lang="en-US" cap="none" dirty="0"/>
              <a:t>aka “Remote Pickle”)</a:t>
            </a:r>
          </a:p>
          <a:p>
            <a:pPr marL="171450" indent="-171450">
              <a:spcBef>
                <a:spcPts val="0"/>
              </a:spcBef>
              <a:buFont typeface="Arial" panose="020B0604020202020204" pitchFamily="34" charset="0"/>
              <a:buChar char="•"/>
            </a:pPr>
            <a:r>
              <a:rPr lang="en-US" dirty="0"/>
              <a:t>PHASE EXTENSION</a:t>
            </a:r>
          </a:p>
          <a:p>
            <a:pPr marL="171450" indent="-171450">
              <a:spcBef>
                <a:spcPts val="0"/>
              </a:spcBef>
              <a:buFont typeface="Arial" panose="020B0604020202020204" pitchFamily="34" charset="0"/>
              <a:buChar char="•"/>
            </a:pPr>
            <a:r>
              <a:rPr lang="en-US" dirty="0"/>
              <a:t>REMOTE Preemption</a:t>
            </a:r>
          </a:p>
          <a:p>
            <a:pPr marL="171450" indent="-171450">
              <a:spcBef>
                <a:spcPts val="0"/>
              </a:spcBef>
              <a:buFont typeface="Arial" panose="020B0604020202020204" pitchFamily="34" charset="0"/>
              <a:buChar char="•"/>
            </a:pPr>
            <a:r>
              <a:rPr lang="en-US" dirty="0"/>
              <a:t>Regional Evacuation / Flush Pattern</a:t>
            </a:r>
          </a:p>
        </p:txBody>
      </p:sp>
      <p:sp>
        <p:nvSpPr>
          <p:cNvPr id="10" name="Text Placeholder 9">
            <a:extLst>
              <a:ext uri="{FF2B5EF4-FFF2-40B4-BE49-F238E27FC236}">
                <a16:creationId xmlns:a16="http://schemas.microsoft.com/office/drawing/2014/main" id="{CFC8FC71-83B8-4507-8A84-CDECE570A07E}"/>
              </a:ext>
            </a:extLst>
          </p:cNvPr>
          <p:cNvSpPr>
            <a:spLocks noGrp="1"/>
          </p:cNvSpPr>
          <p:nvPr>
            <p:ph type="body" sz="quarter" idx="32"/>
          </p:nvPr>
        </p:nvSpPr>
        <p:spPr>
          <a:xfrm>
            <a:off x="839724" y="4220244"/>
            <a:ext cx="3639312"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06EE2854-3A9E-4706-A567-2468DD83DC76}"/>
              </a:ext>
            </a:extLst>
          </p:cNvPr>
          <p:cNvSpPr>
            <a:spLocks noGrp="1"/>
          </p:cNvSpPr>
          <p:nvPr>
            <p:ph type="body" sz="quarter" idx="33"/>
          </p:nvPr>
        </p:nvSpPr>
        <p:spPr>
          <a:xfrm>
            <a:off x="829057" y="3816414"/>
            <a:ext cx="3733216" cy="403830"/>
          </a:xfrm>
        </p:spPr>
        <p:txBody>
          <a:bodyPr/>
          <a:lstStyle/>
          <a:p>
            <a:r>
              <a:rPr lang="en-US" dirty="0"/>
              <a:t>Use CASES</a:t>
            </a:r>
          </a:p>
        </p:txBody>
      </p:sp>
      <p:pic>
        <p:nvPicPr>
          <p:cNvPr id="14" name="Picture 13">
            <a:extLst>
              <a:ext uri="{FF2B5EF4-FFF2-40B4-BE49-F238E27FC236}">
                <a16:creationId xmlns:a16="http://schemas.microsoft.com/office/drawing/2014/main" id="{346AB5DF-22F8-44A5-AF74-4FCC9F8F4DD0}"/>
              </a:ext>
            </a:extLst>
          </p:cNvPr>
          <p:cNvPicPr>
            <a:picLocks noChangeAspect="1"/>
          </p:cNvPicPr>
          <p:nvPr/>
        </p:nvPicPr>
        <p:blipFill rotWithShape="1">
          <a:blip r:embed="rId2"/>
          <a:srcRect l="71583" r="150"/>
          <a:stretch/>
        </p:blipFill>
        <p:spPr>
          <a:xfrm>
            <a:off x="8272548" y="1545192"/>
            <a:ext cx="1840106" cy="3506562"/>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23CC9B9D-D68E-4A9B-887F-EA92D6E590F0}"/>
              </a:ext>
            </a:extLst>
          </p:cNvPr>
          <p:cNvPicPr>
            <a:picLocks noChangeAspect="1"/>
          </p:cNvPicPr>
          <p:nvPr/>
        </p:nvPicPr>
        <p:blipFill rotWithShape="1">
          <a:blip r:embed="rId2"/>
          <a:srcRect r="28208"/>
          <a:stretch/>
        </p:blipFill>
        <p:spPr>
          <a:xfrm>
            <a:off x="5387456" y="1536971"/>
            <a:ext cx="4715583" cy="3511684"/>
          </a:xfrm>
          <a:prstGeom prst="rect">
            <a:avLst/>
          </a:prstGeom>
          <a:ln>
            <a:solidFill>
              <a:schemeClr val="bg1">
                <a:lumMod val="85000"/>
              </a:schemeClr>
            </a:solidFill>
          </a:ln>
        </p:spPr>
      </p:pic>
    </p:spTree>
    <p:extLst>
      <p:ext uri="{BB962C8B-B14F-4D97-AF65-F5344CB8AC3E}">
        <p14:creationId xmlns:p14="http://schemas.microsoft.com/office/powerpoint/2010/main" val="11222082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3894 -0.00139 L 0.15169 -0.00278 " pathEditMode="relative" rAng="0" ptsTypes="AA">
                                      <p:cBhvr>
                                        <p:cTn id="6" dur="2000" fill="hold"/>
                                        <p:tgtEl>
                                          <p:spTgt spid="14"/>
                                        </p:tgtEl>
                                        <p:attrNameLst>
                                          <p:attrName>ppt_x</p:attrName>
                                          <p:attrName>ppt_y</p:attrName>
                                        </p:attrNameLst>
                                      </p:cBhvr>
                                      <p:rCtr x="9531" y="-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6FC4FDE1-F3B4-4846-B233-F677518389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2983" y="1689290"/>
            <a:ext cx="2204605" cy="2916862"/>
          </a:xfrm>
          <a:prstGeom prst="rect">
            <a:avLst/>
          </a:prstGeom>
          <a:effectLst>
            <a:outerShdw blurRad="50800" dist="38100" dir="8100000" algn="tr" rotWithShape="0">
              <a:prstClr val="black">
                <a:alpha val="40000"/>
              </a:prstClr>
            </a:outerShdw>
          </a:effectLst>
        </p:spPr>
      </p:pic>
      <p:sp>
        <p:nvSpPr>
          <p:cNvPr id="7" name="Rectangle 6">
            <a:extLst>
              <a:ext uri="{FF2B5EF4-FFF2-40B4-BE49-F238E27FC236}">
                <a16:creationId xmlns:a16="http://schemas.microsoft.com/office/drawing/2014/main" id="{CDFD5DC4-D7C3-4D12-95DC-111A08F44455}"/>
              </a:ext>
            </a:extLst>
          </p:cNvPr>
          <p:cNvSpPr/>
          <p:nvPr/>
        </p:nvSpPr>
        <p:spPr>
          <a:xfrm>
            <a:off x="6304547" y="0"/>
            <a:ext cx="5887453"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83451A32-624C-4FDE-9705-30168EFE0187}"/>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468CE3F3-E021-4980-9FAF-E84C3A8252C0}"/>
              </a:ext>
            </a:extLst>
          </p:cNvPr>
          <p:cNvSpPr>
            <a:spLocks noGrp="1"/>
          </p:cNvSpPr>
          <p:nvPr>
            <p:ph type="sldNum" sz="quarter" idx="12"/>
          </p:nvPr>
        </p:nvSpPr>
        <p:spPr/>
        <p:txBody>
          <a:bodyPr/>
          <a:lstStyle/>
          <a:p>
            <a:fld id="{2C8586DD-506C-47BB-B506-8E763A328325}" type="slidenum">
              <a:rPr lang="en-US" smtClean="0"/>
              <a:t>15</a:t>
            </a:fld>
            <a:endParaRPr lang="en-US"/>
          </a:p>
        </p:txBody>
      </p:sp>
      <p:sp>
        <p:nvSpPr>
          <p:cNvPr id="4" name="Title 3">
            <a:extLst>
              <a:ext uri="{FF2B5EF4-FFF2-40B4-BE49-F238E27FC236}">
                <a16:creationId xmlns:a16="http://schemas.microsoft.com/office/drawing/2014/main" id="{DAF9F884-C179-47A4-BD13-AE3D85660FB4}"/>
              </a:ext>
            </a:extLst>
          </p:cNvPr>
          <p:cNvSpPr>
            <a:spLocks noGrp="1"/>
          </p:cNvSpPr>
          <p:nvPr>
            <p:ph type="ctrTitle"/>
          </p:nvPr>
        </p:nvSpPr>
        <p:spPr/>
        <p:txBody>
          <a:bodyPr>
            <a:normAutofit/>
          </a:bodyPr>
          <a:lstStyle/>
          <a:p>
            <a:r>
              <a:rPr lang="en-US" dirty="0"/>
              <a:t>Adaptive Signal Control</a:t>
            </a:r>
          </a:p>
        </p:txBody>
      </p:sp>
      <p:sp>
        <p:nvSpPr>
          <p:cNvPr id="5" name="Text Placeholder 4">
            <a:extLst>
              <a:ext uri="{FF2B5EF4-FFF2-40B4-BE49-F238E27FC236}">
                <a16:creationId xmlns:a16="http://schemas.microsoft.com/office/drawing/2014/main" id="{1920F617-122B-4954-9DF1-0EC9E5814AC2}"/>
              </a:ext>
            </a:extLst>
          </p:cNvPr>
          <p:cNvSpPr>
            <a:spLocks noGrp="1"/>
          </p:cNvSpPr>
          <p:nvPr>
            <p:ph type="body" sz="quarter" idx="20"/>
          </p:nvPr>
        </p:nvSpPr>
        <p:spPr>
          <a:xfrm>
            <a:off x="838201" y="2471605"/>
            <a:ext cx="4502284" cy="903889"/>
          </a:xfrm>
        </p:spPr>
        <p:txBody>
          <a:bodyPr/>
          <a:lstStyle/>
          <a:p>
            <a:pPr marL="171450" indent="-171450">
              <a:spcBef>
                <a:spcPts val="0"/>
              </a:spcBef>
              <a:buFont typeface="Arial" panose="020B0604020202020204" pitchFamily="34" charset="0"/>
              <a:buChar char="•"/>
            </a:pPr>
            <a:r>
              <a:rPr lang="en-US" dirty="0"/>
              <a:t>Mode of Operation</a:t>
            </a:r>
          </a:p>
          <a:p>
            <a:pPr marL="171450" indent="-171450">
              <a:spcBef>
                <a:spcPts val="0"/>
              </a:spcBef>
              <a:buFont typeface="Arial" panose="020B0604020202020204" pitchFamily="34" charset="0"/>
              <a:buChar char="•"/>
            </a:pPr>
            <a:r>
              <a:rPr lang="en-US" dirty="0"/>
              <a:t>PHASE DURATION / Arterial CYCLE LENGTH</a:t>
            </a:r>
          </a:p>
          <a:p>
            <a:pPr marL="171450" indent="-171450">
              <a:spcBef>
                <a:spcPts val="0"/>
              </a:spcBef>
              <a:buFont typeface="Arial" panose="020B0604020202020204" pitchFamily="34" charset="0"/>
              <a:buChar char="•"/>
            </a:pPr>
            <a:r>
              <a:rPr lang="en-US" dirty="0"/>
              <a:t>FAVORED DIRECTION OF TRAVEL</a:t>
            </a:r>
          </a:p>
          <a:p>
            <a:endParaRPr lang="en-US" dirty="0"/>
          </a:p>
        </p:txBody>
      </p:sp>
      <p:sp>
        <p:nvSpPr>
          <p:cNvPr id="6" name="Text Placeholder 5">
            <a:extLst>
              <a:ext uri="{FF2B5EF4-FFF2-40B4-BE49-F238E27FC236}">
                <a16:creationId xmlns:a16="http://schemas.microsoft.com/office/drawing/2014/main" id="{E4C63858-2BC5-42AD-8F0A-50258771AC7B}"/>
              </a:ext>
            </a:extLst>
          </p:cNvPr>
          <p:cNvSpPr>
            <a:spLocks noGrp="1"/>
          </p:cNvSpPr>
          <p:nvPr>
            <p:ph type="body" sz="quarter" idx="22"/>
          </p:nvPr>
        </p:nvSpPr>
        <p:spPr>
          <a:xfrm>
            <a:off x="838200" y="2462461"/>
            <a:ext cx="4453128"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D64576BD-6326-4602-A940-D7D0E2698476}"/>
              </a:ext>
            </a:extLst>
          </p:cNvPr>
          <p:cNvSpPr>
            <a:spLocks noGrp="1"/>
          </p:cNvSpPr>
          <p:nvPr>
            <p:ph type="body" sz="quarter" idx="30"/>
          </p:nvPr>
        </p:nvSpPr>
        <p:spPr>
          <a:xfrm>
            <a:off x="827532" y="2058631"/>
            <a:ext cx="4593335" cy="403830"/>
          </a:xfrm>
        </p:spPr>
        <p:txBody>
          <a:bodyPr/>
          <a:lstStyle/>
          <a:p>
            <a:r>
              <a:rPr lang="en-US" dirty="0"/>
              <a:t>Alters Signal Operations</a:t>
            </a:r>
          </a:p>
        </p:txBody>
      </p:sp>
      <p:sp>
        <p:nvSpPr>
          <p:cNvPr id="9" name="Text Placeholder 8">
            <a:extLst>
              <a:ext uri="{FF2B5EF4-FFF2-40B4-BE49-F238E27FC236}">
                <a16:creationId xmlns:a16="http://schemas.microsoft.com/office/drawing/2014/main" id="{F0FA92D2-0BC6-439C-A521-C323700C48EE}"/>
              </a:ext>
            </a:extLst>
          </p:cNvPr>
          <p:cNvSpPr>
            <a:spLocks noGrp="1"/>
          </p:cNvSpPr>
          <p:nvPr>
            <p:ph type="body" sz="quarter" idx="31"/>
          </p:nvPr>
        </p:nvSpPr>
        <p:spPr>
          <a:xfrm>
            <a:off x="839726" y="3849998"/>
            <a:ext cx="4452122" cy="729516"/>
          </a:xfrm>
        </p:spPr>
        <p:txBody>
          <a:bodyPr>
            <a:noAutofit/>
          </a:bodyPr>
          <a:lstStyle/>
          <a:p>
            <a:pPr marL="171450" indent="-171450">
              <a:spcBef>
                <a:spcPts val="0"/>
              </a:spcBef>
              <a:buFont typeface="Arial" panose="020B0604020202020204" pitchFamily="34" charset="0"/>
              <a:buChar char="•"/>
            </a:pPr>
            <a:r>
              <a:rPr lang="en-US" dirty="0"/>
              <a:t>Optimizes offsets between intersections</a:t>
            </a:r>
          </a:p>
          <a:p>
            <a:pPr marL="171450" indent="-171450">
              <a:spcBef>
                <a:spcPts val="0"/>
              </a:spcBef>
              <a:buFont typeface="Arial" panose="020B0604020202020204" pitchFamily="34" charset="0"/>
              <a:buChar char="•"/>
            </a:pPr>
            <a:r>
              <a:rPr lang="en-US" dirty="0"/>
              <a:t>Characterizes the directional volume and favors flow with highest demand</a:t>
            </a:r>
          </a:p>
        </p:txBody>
      </p:sp>
      <p:sp>
        <p:nvSpPr>
          <p:cNvPr id="10" name="Text Placeholder 9">
            <a:extLst>
              <a:ext uri="{FF2B5EF4-FFF2-40B4-BE49-F238E27FC236}">
                <a16:creationId xmlns:a16="http://schemas.microsoft.com/office/drawing/2014/main" id="{CFC8FC71-83B8-4507-8A84-CDECE570A07E}"/>
              </a:ext>
            </a:extLst>
          </p:cNvPr>
          <p:cNvSpPr>
            <a:spLocks noGrp="1"/>
          </p:cNvSpPr>
          <p:nvPr>
            <p:ph type="body" sz="quarter" idx="32"/>
          </p:nvPr>
        </p:nvSpPr>
        <p:spPr>
          <a:xfrm>
            <a:off x="839724" y="3840853"/>
            <a:ext cx="4453128"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06EE2854-3A9E-4706-A567-2468DD83DC76}"/>
              </a:ext>
            </a:extLst>
          </p:cNvPr>
          <p:cNvSpPr>
            <a:spLocks noGrp="1"/>
          </p:cNvSpPr>
          <p:nvPr>
            <p:ph type="body" sz="quarter" idx="33"/>
          </p:nvPr>
        </p:nvSpPr>
        <p:spPr>
          <a:xfrm>
            <a:off x="829056" y="3437023"/>
            <a:ext cx="4593335" cy="403830"/>
          </a:xfrm>
        </p:spPr>
        <p:txBody>
          <a:bodyPr/>
          <a:lstStyle/>
          <a:p>
            <a:r>
              <a:rPr lang="en-US" dirty="0"/>
              <a:t>Improves SIGNAL Synchronization</a:t>
            </a:r>
          </a:p>
        </p:txBody>
      </p:sp>
      <p:sp>
        <p:nvSpPr>
          <p:cNvPr id="12" name="Text Placeholder 11">
            <a:extLst>
              <a:ext uri="{FF2B5EF4-FFF2-40B4-BE49-F238E27FC236}">
                <a16:creationId xmlns:a16="http://schemas.microsoft.com/office/drawing/2014/main" id="{86B668BB-E861-4D9D-BAD0-01DEADFF42FB}"/>
              </a:ext>
            </a:extLst>
          </p:cNvPr>
          <p:cNvSpPr>
            <a:spLocks noGrp="1"/>
          </p:cNvSpPr>
          <p:nvPr>
            <p:ph type="body" sz="quarter" idx="34"/>
          </p:nvPr>
        </p:nvSpPr>
        <p:spPr>
          <a:xfrm>
            <a:off x="848868" y="5228386"/>
            <a:ext cx="4751831" cy="938948"/>
          </a:xfrm>
        </p:spPr>
        <p:txBody>
          <a:bodyPr>
            <a:noAutofit/>
          </a:bodyPr>
          <a:lstStyle/>
          <a:p>
            <a:pPr marL="171450" indent="-171450">
              <a:spcBef>
                <a:spcPts val="0"/>
              </a:spcBef>
              <a:buFont typeface="Arial" panose="020B0604020202020204" pitchFamily="34" charset="0"/>
              <a:buChar char="•"/>
            </a:pPr>
            <a:r>
              <a:rPr lang="en-US" dirty="0"/>
              <a:t>Supports all detection technology</a:t>
            </a:r>
          </a:p>
          <a:p>
            <a:pPr marL="171450" indent="-171450">
              <a:spcBef>
                <a:spcPts val="0"/>
              </a:spcBef>
              <a:buFont typeface="Arial" panose="020B0604020202020204" pitchFamily="34" charset="0"/>
              <a:buChar char="•"/>
            </a:pPr>
            <a:r>
              <a:rPr lang="en-US" dirty="0"/>
              <a:t>Scalable Sophistication (Basic vs Advanced)</a:t>
            </a:r>
          </a:p>
          <a:p>
            <a:pPr marL="171450" indent="-171450">
              <a:spcBef>
                <a:spcPts val="0"/>
              </a:spcBef>
              <a:buFont typeface="Arial" panose="020B0604020202020204" pitchFamily="34" charset="0"/>
              <a:buChar char="•"/>
            </a:pPr>
            <a:r>
              <a:rPr lang="en-US" dirty="0"/>
              <a:t>SIMPLE Configuration </a:t>
            </a:r>
          </a:p>
          <a:p>
            <a:pPr marL="171450" indent="-171450">
              <a:spcBef>
                <a:spcPts val="0"/>
              </a:spcBef>
              <a:buFont typeface="Arial" panose="020B0604020202020204" pitchFamily="34" charset="0"/>
              <a:buChar char="•"/>
            </a:pPr>
            <a:r>
              <a:rPr lang="en-US" dirty="0"/>
              <a:t>NO maintenance above and beyond traditional PM</a:t>
            </a:r>
          </a:p>
        </p:txBody>
      </p:sp>
      <p:sp>
        <p:nvSpPr>
          <p:cNvPr id="13" name="Text Placeholder 12">
            <a:extLst>
              <a:ext uri="{FF2B5EF4-FFF2-40B4-BE49-F238E27FC236}">
                <a16:creationId xmlns:a16="http://schemas.microsoft.com/office/drawing/2014/main" id="{34B17FAE-B3E7-41A6-8C68-684B5FC2C9FA}"/>
              </a:ext>
            </a:extLst>
          </p:cNvPr>
          <p:cNvSpPr>
            <a:spLocks noGrp="1"/>
          </p:cNvSpPr>
          <p:nvPr>
            <p:ph type="body" sz="quarter" idx="35"/>
          </p:nvPr>
        </p:nvSpPr>
        <p:spPr>
          <a:xfrm>
            <a:off x="848868" y="5219241"/>
            <a:ext cx="4453128" cy="9144"/>
          </a:xfrm>
        </p:spPr>
        <p:txBody>
          <a:bodyPr>
            <a:normAutofit fontScale="25000" lnSpcReduction="20000"/>
          </a:bodyPr>
          <a:lstStyle/>
          <a:p>
            <a:endParaRPr lang="en-US"/>
          </a:p>
        </p:txBody>
      </p:sp>
      <p:sp>
        <p:nvSpPr>
          <p:cNvPr id="14" name="Text Placeholder 13">
            <a:extLst>
              <a:ext uri="{FF2B5EF4-FFF2-40B4-BE49-F238E27FC236}">
                <a16:creationId xmlns:a16="http://schemas.microsoft.com/office/drawing/2014/main" id="{499FAE0A-9C7C-4858-B9F5-734153F1EE69}"/>
              </a:ext>
            </a:extLst>
          </p:cNvPr>
          <p:cNvSpPr>
            <a:spLocks noGrp="1"/>
          </p:cNvSpPr>
          <p:nvPr>
            <p:ph type="body" sz="quarter" idx="36"/>
          </p:nvPr>
        </p:nvSpPr>
        <p:spPr>
          <a:xfrm>
            <a:off x="838200" y="4815411"/>
            <a:ext cx="4593335" cy="403830"/>
          </a:xfrm>
        </p:spPr>
        <p:txBody>
          <a:bodyPr/>
          <a:lstStyle/>
          <a:p>
            <a:r>
              <a:rPr lang="en-US" dirty="0"/>
              <a:t>Straightforward Integration &amp; Maintenance </a:t>
            </a:r>
          </a:p>
        </p:txBody>
      </p:sp>
      <p:sp>
        <p:nvSpPr>
          <p:cNvPr id="29" name="Text Placeholder 6">
            <a:extLst>
              <a:ext uri="{FF2B5EF4-FFF2-40B4-BE49-F238E27FC236}">
                <a16:creationId xmlns:a16="http://schemas.microsoft.com/office/drawing/2014/main" id="{3AD2060B-C99B-4300-A657-40BE41B3A891}"/>
              </a:ext>
            </a:extLst>
          </p:cNvPr>
          <p:cNvSpPr txBox="1">
            <a:spLocks/>
          </p:cNvSpPr>
          <p:nvPr/>
        </p:nvSpPr>
        <p:spPr>
          <a:xfrm>
            <a:off x="7105913" y="1033235"/>
            <a:ext cx="4692316" cy="843273"/>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000" kern="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100" cap="none" dirty="0"/>
              <a:t>Event and/or Incident driven Coordination overrides existing operations and implements the operational mode assigned to the event or pattern issued by an Integrated Corridor Management System.</a:t>
            </a:r>
          </a:p>
        </p:txBody>
      </p:sp>
      <p:sp>
        <p:nvSpPr>
          <p:cNvPr id="30" name="Text Placeholder 8">
            <a:extLst>
              <a:ext uri="{FF2B5EF4-FFF2-40B4-BE49-F238E27FC236}">
                <a16:creationId xmlns:a16="http://schemas.microsoft.com/office/drawing/2014/main" id="{E2228217-9B0B-45CA-BFE0-64591D11E7FA}"/>
              </a:ext>
            </a:extLst>
          </p:cNvPr>
          <p:cNvSpPr txBox="1">
            <a:spLocks/>
          </p:cNvSpPr>
          <p:nvPr/>
        </p:nvSpPr>
        <p:spPr>
          <a:xfrm>
            <a:off x="7105913" y="668387"/>
            <a:ext cx="4480501" cy="40383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b="1" kern="1200"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Event/incident coordination</a:t>
            </a:r>
          </a:p>
        </p:txBody>
      </p:sp>
      <p:sp>
        <p:nvSpPr>
          <p:cNvPr id="32" name="Text Placeholder 19">
            <a:extLst>
              <a:ext uri="{FF2B5EF4-FFF2-40B4-BE49-F238E27FC236}">
                <a16:creationId xmlns:a16="http://schemas.microsoft.com/office/drawing/2014/main" id="{C04F57EF-68CE-477E-B950-8771D1A2E4ED}"/>
              </a:ext>
            </a:extLst>
          </p:cNvPr>
          <p:cNvSpPr txBox="1">
            <a:spLocks/>
          </p:cNvSpPr>
          <p:nvPr/>
        </p:nvSpPr>
        <p:spPr>
          <a:xfrm>
            <a:off x="7105913" y="1976743"/>
            <a:ext cx="4504564" cy="4038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cap="all" dirty="0">
                <a:latin typeface="Oswald" panose="02000503000000000000"/>
              </a:rPr>
              <a:t>Adaptive coordination</a:t>
            </a:r>
          </a:p>
        </p:txBody>
      </p:sp>
      <p:sp>
        <p:nvSpPr>
          <p:cNvPr id="33" name="Text Placeholder 6">
            <a:extLst>
              <a:ext uri="{FF2B5EF4-FFF2-40B4-BE49-F238E27FC236}">
                <a16:creationId xmlns:a16="http://schemas.microsoft.com/office/drawing/2014/main" id="{5100337F-8F39-4E2E-87BF-CE9F74F04BC1}"/>
              </a:ext>
            </a:extLst>
          </p:cNvPr>
          <p:cNvSpPr txBox="1">
            <a:spLocks/>
          </p:cNvSpPr>
          <p:nvPr/>
        </p:nvSpPr>
        <p:spPr>
          <a:xfrm>
            <a:off x="7105913" y="2220351"/>
            <a:ext cx="4692316" cy="843273"/>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000" kern="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100" i="1" cap="none" dirty="0"/>
              <a:t>Transparity </a:t>
            </a:r>
            <a:r>
              <a:rPr lang="en-US" sz="1100" cap="none" dirty="0"/>
              <a:t>adaptive can implement operations designed to maximize throughput, equitably distribute green time, implement favored or balanced progression, and/or alter phase sequence.</a:t>
            </a:r>
            <a:endParaRPr lang="en-US" sz="1100" i="1" cap="none" dirty="0"/>
          </a:p>
        </p:txBody>
      </p:sp>
      <p:sp>
        <p:nvSpPr>
          <p:cNvPr id="36" name="Text Placeholder 19">
            <a:extLst>
              <a:ext uri="{FF2B5EF4-FFF2-40B4-BE49-F238E27FC236}">
                <a16:creationId xmlns:a16="http://schemas.microsoft.com/office/drawing/2014/main" id="{B7C3840F-F90C-4014-8409-01B4009A5797}"/>
              </a:ext>
            </a:extLst>
          </p:cNvPr>
          <p:cNvSpPr txBox="1">
            <a:spLocks/>
          </p:cNvSpPr>
          <p:nvPr/>
        </p:nvSpPr>
        <p:spPr>
          <a:xfrm>
            <a:off x="7105913" y="3163859"/>
            <a:ext cx="4472481" cy="4038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cap="all" dirty="0">
                <a:latin typeface="Oswald" panose="02000503000000000000"/>
              </a:rPr>
              <a:t>FIXED coordination</a:t>
            </a:r>
          </a:p>
        </p:txBody>
      </p:sp>
      <p:sp>
        <p:nvSpPr>
          <p:cNvPr id="37" name="Text Placeholder 6">
            <a:extLst>
              <a:ext uri="{FF2B5EF4-FFF2-40B4-BE49-F238E27FC236}">
                <a16:creationId xmlns:a16="http://schemas.microsoft.com/office/drawing/2014/main" id="{B3C3A62E-A174-41F4-BD31-FF62C9406B3E}"/>
              </a:ext>
            </a:extLst>
          </p:cNvPr>
          <p:cNvSpPr txBox="1">
            <a:spLocks/>
          </p:cNvSpPr>
          <p:nvPr/>
        </p:nvSpPr>
        <p:spPr>
          <a:xfrm>
            <a:off x="7105913" y="3407467"/>
            <a:ext cx="4692316" cy="843273"/>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000" kern="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100" cap="none" dirty="0"/>
              <a:t>While Fixed Coordination patterns do not efficiently address uncertain traffic conditions, many have been developed after years of experience and efficiently move traffic during peak hours.</a:t>
            </a:r>
          </a:p>
        </p:txBody>
      </p:sp>
      <p:sp>
        <p:nvSpPr>
          <p:cNvPr id="38" name="Text Placeholder 19">
            <a:extLst>
              <a:ext uri="{FF2B5EF4-FFF2-40B4-BE49-F238E27FC236}">
                <a16:creationId xmlns:a16="http://schemas.microsoft.com/office/drawing/2014/main" id="{CBC62EAE-F02B-4EF9-82D4-2AD9C877E166}"/>
              </a:ext>
            </a:extLst>
          </p:cNvPr>
          <p:cNvSpPr txBox="1">
            <a:spLocks/>
          </p:cNvSpPr>
          <p:nvPr/>
        </p:nvSpPr>
        <p:spPr>
          <a:xfrm>
            <a:off x="7105913" y="4411133"/>
            <a:ext cx="4472481" cy="4038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cap="all" dirty="0">
                <a:latin typeface="Oswald" panose="02000503000000000000"/>
              </a:rPr>
              <a:t>Peer-to-Peer (P2P) Synchronization</a:t>
            </a:r>
          </a:p>
        </p:txBody>
      </p:sp>
      <p:sp>
        <p:nvSpPr>
          <p:cNvPr id="39" name="Text Placeholder 6">
            <a:extLst>
              <a:ext uri="{FF2B5EF4-FFF2-40B4-BE49-F238E27FC236}">
                <a16:creationId xmlns:a16="http://schemas.microsoft.com/office/drawing/2014/main" id="{FDD08207-CF1D-4184-819F-2A2BC6A7E56A}"/>
              </a:ext>
            </a:extLst>
          </p:cNvPr>
          <p:cNvSpPr txBox="1">
            <a:spLocks/>
          </p:cNvSpPr>
          <p:nvPr/>
        </p:nvSpPr>
        <p:spPr>
          <a:xfrm>
            <a:off x="7105913" y="4654741"/>
            <a:ext cx="4692316" cy="843273"/>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000" kern="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100" cap="none" dirty="0"/>
              <a:t>P2P Synchronization offers an innovative approach to signal synchronization by establishing fully actuated coordination via controller-to-controller communication.</a:t>
            </a:r>
          </a:p>
        </p:txBody>
      </p:sp>
      <p:sp>
        <p:nvSpPr>
          <p:cNvPr id="44" name="Text Placeholder 19">
            <a:extLst>
              <a:ext uri="{FF2B5EF4-FFF2-40B4-BE49-F238E27FC236}">
                <a16:creationId xmlns:a16="http://schemas.microsoft.com/office/drawing/2014/main" id="{63FAC5BF-D455-4592-8DF2-2C800DF751B9}"/>
              </a:ext>
            </a:extLst>
          </p:cNvPr>
          <p:cNvSpPr txBox="1">
            <a:spLocks/>
          </p:cNvSpPr>
          <p:nvPr/>
        </p:nvSpPr>
        <p:spPr>
          <a:xfrm>
            <a:off x="7105913" y="5598249"/>
            <a:ext cx="4472481" cy="40383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b="1" cap="all" dirty="0">
                <a:latin typeface="Oswald" panose="02000503000000000000"/>
              </a:rPr>
              <a:t>FREE</a:t>
            </a:r>
          </a:p>
        </p:txBody>
      </p:sp>
      <p:sp>
        <p:nvSpPr>
          <p:cNvPr id="45" name="Text Placeholder 6">
            <a:extLst>
              <a:ext uri="{FF2B5EF4-FFF2-40B4-BE49-F238E27FC236}">
                <a16:creationId xmlns:a16="http://schemas.microsoft.com/office/drawing/2014/main" id="{A02A843D-D41F-431A-A403-02BED4A33F50}"/>
              </a:ext>
            </a:extLst>
          </p:cNvPr>
          <p:cNvSpPr txBox="1">
            <a:spLocks/>
          </p:cNvSpPr>
          <p:nvPr/>
        </p:nvSpPr>
        <p:spPr>
          <a:xfrm>
            <a:off x="7105913" y="5817794"/>
            <a:ext cx="4692316" cy="843273"/>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000" kern="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en-US" sz="1100" cap="none" dirty="0"/>
              <a:t>As traffic demand drops, synchronization is no longer the priority of the arterial system and Free operations can be implemented via user-defined volume thresholds.</a:t>
            </a:r>
          </a:p>
        </p:txBody>
      </p:sp>
    </p:spTree>
    <p:extLst>
      <p:ext uri="{BB962C8B-B14F-4D97-AF65-F5344CB8AC3E}">
        <p14:creationId xmlns:p14="http://schemas.microsoft.com/office/powerpoint/2010/main" val="3948237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33"/>
                                        </p:tgtEl>
                                        <p:attrNameLst>
                                          <p:attrName>style.visibility</p:attrName>
                                        </p:attrNameLst>
                                      </p:cBhvr>
                                      <p:to>
                                        <p:strVal val="visible"/>
                                      </p:to>
                                    </p:set>
                                  </p:childTnLst>
                                </p:cTn>
                              </p:par>
                            </p:childTnLst>
                          </p:cTn>
                        </p:par>
                        <p:par>
                          <p:cTn id="26" fill="hold">
                            <p:stCondLst>
                              <p:cond delay="500"/>
                            </p:stCondLst>
                            <p:childTnLst>
                              <p:par>
                                <p:cTn id="27" presetID="1" presetClass="entr" presetSubtype="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childTnLst>
                                </p:cTn>
                              </p:par>
                            </p:childTnLst>
                          </p:cTn>
                        </p:par>
                        <p:par>
                          <p:cTn id="29" fill="hold">
                            <p:stCondLst>
                              <p:cond delay="500"/>
                            </p:stCondLst>
                            <p:childTnLst>
                              <p:par>
                                <p:cTn id="30" presetID="1" presetClass="entr" presetSubtype="0"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childTnLst>
                          </p:cTn>
                        </p:par>
                        <p:par>
                          <p:cTn id="35" fill="hold">
                            <p:stCondLst>
                              <p:cond delay="500"/>
                            </p:stCondLst>
                            <p:childTnLst>
                              <p:par>
                                <p:cTn id="36" presetID="1" presetClass="entr" presetSubtype="0" fill="hold" grpId="0" nodeType="afterEffect">
                                  <p:stCondLst>
                                    <p:cond delay="0"/>
                                  </p:stCondLst>
                                  <p:childTnLst>
                                    <p:set>
                                      <p:cBhvr>
                                        <p:cTn id="37" dur="1" fill="hold">
                                          <p:stCondLst>
                                            <p:cond delay="0"/>
                                          </p:stCondLst>
                                        </p:cTn>
                                        <p:tgtEl>
                                          <p:spTgt spid="39"/>
                                        </p:tgtEl>
                                        <p:attrNameLst>
                                          <p:attrName>style.visibility</p:attrName>
                                        </p:attrNameLst>
                                      </p:cBhvr>
                                      <p:to>
                                        <p:strVal val="visible"/>
                                      </p:to>
                                    </p:se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par>
                          <p:cTn id="41" fill="hold">
                            <p:stCondLst>
                              <p:cond delay="500"/>
                            </p:stCondLst>
                            <p:childTnLst>
                              <p:par>
                                <p:cTn id="42" presetID="1" presetClass="entr" presetSubtype="0"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childTnLst>
                                </p:cTn>
                              </p:par>
                              <p:par>
                                <p:cTn id="44" presetID="1" presetClass="entr" presetSubtype="0" fill="hold" grpId="1" nodeType="withEffect">
                                  <p:stCondLst>
                                    <p:cond delay="0"/>
                                  </p:stCondLst>
                                  <p:childTnLst>
                                    <p:set>
                                      <p:cBhvr>
                                        <p:cTn id="45" dur="1" fill="hold">
                                          <p:stCondLst>
                                            <p:cond delay="0"/>
                                          </p:stCondLst>
                                        </p:cTn>
                                        <p:tgtEl>
                                          <p:spTgt spid="30">
                                            <p:txEl>
                                              <p:pRg st="0" end="0"/>
                                            </p:txEl>
                                          </p:spTgt>
                                        </p:tgtEl>
                                        <p:attrNameLst>
                                          <p:attrName>style.visibility</p:attrName>
                                        </p:attrNameLst>
                                      </p:cBhvr>
                                      <p:to>
                                        <p:strVal val="visible"/>
                                      </p:to>
                                    </p:set>
                                  </p:childTnLst>
                                </p:cTn>
                              </p:par>
                              <p:par>
                                <p:cTn id="46" presetID="1" presetClass="entr" presetSubtype="0" fill="hold" grpId="2" nodeType="withEffect">
                                  <p:stCondLst>
                                    <p:cond delay="0"/>
                                  </p:stCondLst>
                                  <p:childTnLst>
                                    <p:set>
                                      <p:cBhvr>
                                        <p:cTn id="47" dur="1" fill="hold">
                                          <p:stCondLst>
                                            <p:cond delay="0"/>
                                          </p:stCondLst>
                                        </p:cTn>
                                        <p:tgtEl>
                                          <p:spTgt spid="32">
                                            <p:txEl>
                                              <p:pRg st="0" end="0"/>
                                            </p:txEl>
                                          </p:spTgt>
                                        </p:tgtEl>
                                        <p:attrNameLst>
                                          <p:attrName>style.visibility</p:attrName>
                                        </p:attrNameLst>
                                      </p:cBhvr>
                                      <p:to>
                                        <p:strVal val="visible"/>
                                      </p:to>
                                    </p:set>
                                  </p:childTnLst>
                                </p:cTn>
                              </p:par>
                              <p:par>
                                <p:cTn id="48" presetID="1" presetClass="entr" presetSubtype="0" fill="hold" grpId="1" nodeType="withEffect">
                                  <p:stCondLst>
                                    <p:cond delay="0"/>
                                  </p:stCondLst>
                                  <p:childTnLst>
                                    <p:set>
                                      <p:cBhvr>
                                        <p:cTn id="49" dur="1" fill="hold">
                                          <p:stCondLst>
                                            <p:cond delay="0"/>
                                          </p:stCondLst>
                                        </p:cTn>
                                        <p:tgtEl>
                                          <p:spTgt spid="36">
                                            <p:txEl>
                                              <p:pRg st="0" end="0"/>
                                            </p:txEl>
                                          </p:spTgt>
                                        </p:tgtEl>
                                        <p:attrNameLst>
                                          <p:attrName>style.visibility</p:attrName>
                                        </p:attrNameLst>
                                      </p:cBhvr>
                                      <p:to>
                                        <p:strVal val="visible"/>
                                      </p:to>
                                    </p:set>
                                  </p:childTnLst>
                                </p:cTn>
                              </p:par>
                              <p:par>
                                <p:cTn id="50" presetID="1" presetClass="entr" presetSubtype="0" fill="hold" grpId="1" nodeType="withEffect">
                                  <p:stCondLst>
                                    <p:cond delay="0"/>
                                  </p:stCondLst>
                                  <p:childTnLst>
                                    <p:set>
                                      <p:cBhvr>
                                        <p:cTn id="51" dur="1" fill="hold">
                                          <p:stCondLst>
                                            <p:cond delay="0"/>
                                          </p:stCondLst>
                                        </p:cTn>
                                        <p:tgtEl>
                                          <p:spTgt spid="38">
                                            <p:txEl>
                                              <p:pRg st="0" end="0"/>
                                            </p:txEl>
                                          </p:spTgt>
                                        </p:tgtEl>
                                        <p:attrNameLst>
                                          <p:attrName>style.visibility</p:attrName>
                                        </p:attrNameLst>
                                      </p:cBhvr>
                                      <p:to>
                                        <p:strVal val="visible"/>
                                      </p:to>
                                    </p:set>
                                  </p:childTnLst>
                                </p:cTn>
                              </p:par>
                              <p:par>
                                <p:cTn id="52" presetID="1" presetClass="entr" presetSubtype="0" fill="hold" grpId="1" nodeType="withEffect">
                                  <p:stCondLst>
                                    <p:cond delay="0"/>
                                  </p:stCondLst>
                                  <p:childTnLst>
                                    <p:set>
                                      <p:cBhvr>
                                        <p:cTn id="53" dur="1" fill="hold">
                                          <p:stCondLst>
                                            <p:cond delay="0"/>
                                          </p:stCondLst>
                                        </p:cTn>
                                        <p:tgtEl>
                                          <p:spTgt spid="44">
                                            <p:txEl>
                                              <p:pRg st="0" end="0"/>
                                            </p:txEl>
                                          </p:spTgt>
                                        </p:tgtEl>
                                        <p:attrNameLst>
                                          <p:attrName>style.visibility</p:attrName>
                                        </p:attrNameLst>
                                      </p:cBhvr>
                                      <p:to>
                                        <p:strVal val="visible"/>
                                      </p:to>
                                    </p:set>
                                  </p:childTnLst>
                                </p:cTn>
                              </p:par>
                              <p:par>
                                <p:cTn id="54" presetID="3" presetClass="emph" presetSubtype="2" fill="hold" nodeType="withEffect">
                                  <p:stCondLst>
                                    <p:cond delay="0"/>
                                  </p:stCondLst>
                                  <p:childTnLst>
                                    <p:animClr clrSpc="rgb" dir="cw">
                                      <p:cBhvr override="childStyle">
                                        <p:cTn id="55" dur="500" fill="hold"/>
                                        <p:tgtEl>
                                          <p:spTgt spid="30">
                                            <p:txEl>
                                              <p:pRg st="0" end="0"/>
                                            </p:txEl>
                                          </p:spTgt>
                                        </p:tgtEl>
                                        <p:attrNameLst>
                                          <p:attrName>style.color</p:attrName>
                                        </p:attrNameLst>
                                      </p:cBhvr>
                                      <p:to>
                                        <a:srgbClr val="0066FF"/>
                                      </p:to>
                                    </p:animClr>
                                  </p:childTnLst>
                                </p:cTn>
                              </p:par>
                            </p:childTnLst>
                          </p:cTn>
                        </p:par>
                      </p:childTnLst>
                    </p:cTn>
                  </p:par>
                  <p:par>
                    <p:cTn id="56" fill="hold">
                      <p:stCondLst>
                        <p:cond delay="indefinite"/>
                      </p:stCondLst>
                      <p:childTnLst>
                        <p:par>
                          <p:cTn id="57" fill="hold">
                            <p:stCondLst>
                              <p:cond delay="0"/>
                            </p:stCondLst>
                            <p:childTnLst>
                              <p:par>
                                <p:cTn id="58" presetID="3" presetClass="emph" presetSubtype="2" fill="hold" nodeType="clickEffect">
                                  <p:stCondLst>
                                    <p:cond delay="0"/>
                                  </p:stCondLst>
                                  <p:childTnLst>
                                    <p:animClr clrSpc="rgb" dir="cw">
                                      <p:cBhvr override="childStyle">
                                        <p:cTn id="59" dur="500" fill="hold"/>
                                        <p:tgtEl>
                                          <p:spTgt spid="30">
                                            <p:txEl>
                                              <p:pRg st="0" end="0"/>
                                            </p:txEl>
                                          </p:spTgt>
                                        </p:tgtEl>
                                        <p:attrNameLst>
                                          <p:attrName>style.color</p:attrName>
                                        </p:attrNameLst>
                                      </p:cBhvr>
                                      <p:to>
                                        <a:schemeClr val="tx1"/>
                                      </p:to>
                                    </p:animClr>
                                  </p:childTnLst>
                                </p:cTn>
                              </p:par>
                              <p:par>
                                <p:cTn id="60" presetID="3" presetClass="emph" presetSubtype="2" fill="hold" nodeType="withEffect">
                                  <p:stCondLst>
                                    <p:cond delay="0"/>
                                  </p:stCondLst>
                                  <p:childTnLst>
                                    <p:animClr clrSpc="rgb" dir="cw">
                                      <p:cBhvr override="childStyle">
                                        <p:cTn id="61" dur="500" fill="hold"/>
                                        <p:tgtEl>
                                          <p:spTgt spid="32">
                                            <p:txEl>
                                              <p:pRg st="0" end="0"/>
                                            </p:txEl>
                                          </p:spTgt>
                                        </p:tgtEl>
                                        <p:attrNameLst>
                                          <p:attrName>style.color</p:attrName>
                                        </p:attrNameLst>
                                      </p:cBhvr>
                                      <p:to>
                                        <a:srgbClr val="0066FF"/>
                                      </p:to>
                                    </p:animClr>
                                  </p:childTnLst>
                                </p:cTn>
                              </p:par>
                            </p:childTnLst>
                          </p:cTn>
                        </p:par>
                      </p:childTnLst>
                    </p:cTn>
                  </p:par>
                  <p:par>
                    <p:cTn id="62" fill="hold">
                      <p:stCondLst>
                        <p:cond delay="indefinite"/>
                      </p:stCondLst>
                      <p:childTnLst>
                        <p:par>
                          <p:cTn id="63" fill="hold">
                            <p:stCondLst>
                              <p:cond delay="0"/>
                            </p:stCondLst>
                            <p:childTnLst>
                              <p:par>
                                <p:cTn id="64" presetID="3" presetClass="emph" presetSubtype="2" fill="hold" grpId="1" nodeType="clickEffect">
                                  <p:stCondLst>
                                    <p:cond delay="0"/>
                                  </p:stCondLst>
                                  <p:childTnLst>
                                    <p:animClr clrSpc="rgb" dir="cw">
                                      <p:cBhvr override="childStyle">
                                        <p:cTn id="65" dur="500" fill="hold"/>
                                        <p:tgtEl>
                                          <p:spTgt spid="32">
                                            <p:txEl>
                                              <p:pRg st="0" end="0"/>
                                            </p:txEl>
                                          </p:spTgt>
                                        </p:tgtEl>
                                        <p:attrNameLst>
                                          <p:attrName>style.color</p:attrName>
                                        </p:attrNameLst>
                                      </p:cBhvr>
                                      <p:to>
                                        <a:schemeClr val="tx1"/>
                                      </p:to>
                                    </p:animClr>
                                  </p:childTnLst>
                                </p:cTn>
                              </p:par>
                              <p:par>
                                <p:cTn id="66" presetID="3" presetClass="emph" presetSubtype="2" fill="hold" nodeType="withEffect">
                                  <p:stCondLst>
                                    <p:cond delay="0"/>
                                  </p:stCondLst>
                                  <p:childTnLst>
                                    <p:animClr clrSpc="rgb" dir="cw">
                                      <p:cBhvr override="childStyle">
                                        <p:cTn id="67" dur="500" fill="hold"/>
                                        <p:tgtEl>
                                          <p:spTgt spid="36">
                                            <p:txEl>
                                              <p:pRg st="0" end="0"/>
                                            </p:txEl>
                                          </p:spTgt>
                                        </p:tgtEl>
                                        <p:attrNameLst>
                                          <p:attrName>style.color</p:attrName>
                                        </p:attrNameLst>
                                      </p:cBhvr>
                                      <p:to>
                                        <a:srgbClr val="0066FF"/>
                                      </p:to>
                                    </p:animClr>
                                  </p:childTnLst>
                                </p:cTn>
                              </p:par>
                            </p:childTnLst>
                          </p:cTn>
                        </p:par>
                      </p:childTnLst>
                    </p:cTn>
                  </p:par>
                  <p:par>
                    <p:cTn id="68" fill="hold">
                      <p:stCondLst>
                        <p:cond delay="indefinite"/>
                      </p:stCondLst>
                      <p:childTnLst>
                        <p:par>
                          <p:cTn id="69" fill="hold">
                            <p:stCondLst>
                              <p:cond delay="0"/>
                            </p:stCondLst>
                            <p:childTnLst>
                              <p:par>
                                <p:cTn id="70" presetID="3" presetClass="emph" presetSubtype="2" fill="hold" nodeType="clickEffect">
                                  <p:stCondLst>
                                    <p:cond delay="0"/>
                                  </p:stCondLst>
                                  <p:childTnLst>
                                    <p:animClr clrSpc="rgb" dir="cw">
                                      <p:cBhvr override="childStyle">
                                        <p:cTn id="71" dur="500" fill="hold"/>
                                        <p:tgtEl>
                                          <p:spTgt spid="36">
                                            <p:txEl>
                                              <p:pRg st="0" end="0"/>
                                            </p:txEl>
                                          </p:spTgt>
                                        </p:tgtEl>
                                        <p:attrNameLst>
                                          <p:attrName>style.color</p:attrName>
                                        </p:attrNameLst>
                                      </p:cBhvr>
                                      <p:to>
                                        <a:schemeClr val="tx1"/>
                                      </p:to>
                                    </p:animClr>
                                  </p:childTnLst>
                                </p:cTn>
                              </p:par>
                              <p:par>
                                <p:cTn id="72" presetID="3" presetClass="emph" presetSubtype="2" fill="hold" nodeType="withEffect">
                                  <p:stCondLst>
                                    <p:cond delay="0"/>
                                  </p:stCondLst>
                                  <p:childTnLst>
                                    <p:animClr clrSpc="rgb" dir="cw">
                                      <p:cBhvr override="childStyle">
                                        <p:cTn id="73" dur="500" fill="hold"/>
                                        <p:tgtEl>
                                          <p:spTgt spid="38">
                                            <p:txEl>
                                              <p:pRg st="0" end="0"/>
                                            </p:txEl>
                                          </p:spTgt>
                                        </p:tgtEl>
                                        <p:attrNameLst>
                                          <p:attrName>style.color</p:attrName>
                                        </p:attrNameLst>
                                      </p:cBhvr>
                                      <p:to>
                                        <a:srgbClr val="0066FF"/>
                                      </p:to>
                                    </p:animClr>
                                  </p:childTnLst>
                                </p:cTn>
                              </p:par>
                            </p:childTnLst>
                          </p:cTn>
                        </p:par>
                      </p:childTnLst>
                    </p:cTn>
                  </p:par>
                  <p:par>
                    <p:cTn id="74" fill="hold">
                      <p:stCondLst>
                        <p:cond delay="indefinite"/>
                      </p:stCondLst>
                      <p:childTnLst>
                        <p:par>
                          <p:cTn id="75" fill="hold">
                            <p:stCondLst>
                              <p:cond delay="0"/>
                            </p:stCondLst>
                            <p:childTnLst>
                              <p:par>
                                <p:cTn id="76" presetID="3" presetClass="emph" presetSubtype="2" fill="hold" nodeType="clickEffect">
                                  <p:stCondLst>
                                    <p:cond delay="0"/>
                                  </p:stCondLst>
                                  <p:childTnLst>
                                    <p:animClr clrSpc="rgb" dir="cw">
                                      <p:cBhvr override="childStyle">
                                        <p:cTn id="77" dur="500" fill="hold"/>
                                        <p:tgtEl>
                                          <p:spTgt spid="38">
                                            <p:txEl>
                                              <p:pRg st="0" end="0"/>
                                            </p:txEl>
                                          </p:spTgt>
                                        </p:tgtEl>
                                        <p:attrNameLst>
                                          <p:attrName>style.color</p:attrName>
                                        </p:attrNameLst>
                                      </p:cBhvr>
                                      <p:to>
                                        <a:schemeClr val="tx1"/>
                                      </p:to>
                                    </p:animClr>
                                  </p:childTnLst>
                                </p:cTn>
                              </p:par>
                              <p:par>
                                <p:cTn id="78" presetID="3" presetClass="emph" presetSubtype="2" fill="hold" nodeType="withEffect">
                                  <p:stCondLst>
                                    <p:cond delay="0"/>
                                  </p:stCondLst>
                                  <p:childTnLst>
                                    <p:animClr clrSpc="rgb" dir="cw">
                                      <p:cBhvr override="childStyle">
                                        <p:cTn id="79" dur="500" fill="hold"/>
                                        <p:tgtEl>
                                          <p:spTgt spid="44">
                                            <p:txEl>
                                              <p:pRg st="0" end="0"/>
                                            </p:txEl>
                                          </p:spTgt>
                                        </p:tgtEl>
                                        <p:attrNameLst>
                                          <p:attrName>style.color</p:attrName>
                                        </p:attrNameLst>
                                      </p:cBhvr>
                                      <p:to>
                                        <a:srgbClr val="0066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9" grpId="0"/>
      <p:bldP spid="30" grpId="0"/>
      <p:bldP spid="30" grpId="1" build="allAtOnce"/>
      <p:bldP spid="32" grpId="0"/>
      <p:bldP spid="32" grpId="1" build="allAtOnce"/>
      <p:bldP spid="32" grpId="2" build="allAtOnce"/>
      <p:bldP spid="33" grpId="0"/>
      <p:bldP spid="36" grpId="0"/>
      <p:bldP spid="36" grpId="1" build="allAtOnce"/>
      <p:bldP spid="37" grpId="0"/>
      <p:bldP spid="38" grpId="0"/>
      <p:bldP spid="38" grpId="1" build="allAtOnce"/>
      <p:bldP spid="39" grpId="0"/>
      <p:bldP spid="44" grpId="0"/>
      <p:bldP spid="44" grpId="1" build="allAtOnce"/>
      <p:bldP spid="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451A32-624C-4FDE-9705-30168EFE0187}"/>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468CE3F3-E021-4980-9FAF-E84C3A8252C0}"/>
              </a:ext>
            </a:extLst>
          </p:cNvPr>
          <p:cNvSpPr>
            <a:spLocks noGrp="1"/>
          </p:cNvSpPr>
          <p:nvPr>
            <p:ph type="sldNum" sz="quarter" idx="12"/>
          </p:nvPr>
        </p:nvSpPr>
        <p:spPr/>
        <p:txBody>
          <a:bodyPr/>
          <a:lstStyle/>
          <a:p>
            <a:fld id="{2C8586DD-506C-47BB-B506-8E763A328325}" type="slidenum">
              <a:rPr lang="en-US" smtClean="0"/>
              <a:t>16</a:t>
            </a:fld>
            <a:endParaRPr lang="en-US"/>
          </a:p>
        </p:txBody>
      </p:sp>
      <p:sp>
        <p:nvSpPr>
          <p:cNvPr id="4" name="Title 3">
            <a:extLst>
              <a:ext uri="{FF2B5EF4-FFF2-40B4-BE49-F238E27FC236}">
                <a16:creationId xmlns:a16="http://schemas.microsoft.com/office/drawing/2014/main" id="{DAF9F884-C179-47A4-BD13-AE3D85660FB4}"/>
              </a:ext>
            </a:extLst>
          </p:cNvPr>
          <p:cNvSpPr>
            <a:spLocks noGrp="1"/>
          </p:cNvSpPr>
          <p:nvPr>
            <p:ph type="ctrTitle"/>
          </p:nvPr>
        </p:nvSpPr>
        <p:spPr/>
        <p:txBody>
          <a:bodyPr>
            <a:normAutofit/>
          </a:bodyPr>
          <a:lstStyle/>
          <a:p>
            <a:r>
              <a:rPr lang="en-US" dirty="0"/>
              <a:t>Adaptive Signal Control</a:t>
            </a:r>
          </a:p>
        </p:txBody>
      </p:sp>
      <p:sp>
        <p:nvSpPr>
          <p:cNvPr id="5" name="Text Placeholder 4">
            <a:extLst>
              <a:ext uri="{FF2B5EF4-FFF2-40B4-BE49-F238E27FC236}">
                <a16:creationId xmlns:a16="http://schemas.microsoft.com/office/drawing/2014/main" id="{1920F617-122B-4954-9DF1-0EC9E5814AC2}"/>
              </a:ext>
            </a:extLst>
          </p:cNvPr>
          <p:cNvSpPr>
            <a:spLocks noGrp="1"/>
          </p:cNvSpPr>
          <p:nvPr>
            <p:ph type="body" sz="quarter" idx="20"/>
          </p:nvPr>
        </p:nvSpPr>
        <p:spPr>
          <a:xfrm>
            <a:off x="838201" y="2471605"/>
            <a:ext cx="4502284" cy="903889"/>
          </a:xfrm>
        </p:spPr>
        <p:txBody>
          <a:bodyPr/>
          <a:lstStyle/>
          <a:p>
            <a:pPr marL="171450" indent="-171450">
              <a:spcBef>
                <a:spcPts val="0"/>
              </a:spcBef>
              <a:buFont typeface="Arial" panose="020B0604020202020204" pitchFamily="34" charset="0"/>
              <a:buChar char="•"/>
            </a:pPr>
            <a:r>
              <a:rPr lang="en-US" dirty="0"/>
              <a:t>Mode of Operation</a:t>
            </a:r>
          </a:p>
          <a:p>
            <a:pPr marL="171450" indent="-171450">
              <a:spcBef>
                <a:spcPts val="0"/>
              </a:spcBef>
              <a:buFont typeface="Arial" panose="020B0604020202020204" pitchFamily="34" charset="0"/>
              <a:buChar char="•"/>
            </a:pPr>
            <a:r>
              <a:rPr lang="en-US" dirty="0"/>
              <a:t>PHASE DURATION / Arterial CYCLE LENGTH</a:t>
            </a:r>
          </a:p>
          <a:p>
            <a:pPr marL="171450" indent="-171450">
              <a:spcBef>
                <a:spcPts val="0"/>
              </a:spcBef>
              <a:buFont typeface="Arial" panose="020B0604020202020204" pitchFamily="34" charset="0"/>
              <a:buChar char="•"/>
            </a:pPr>
            <a:r>
              <a:rPr lang="en-US" dirty="0"/>
              <a:t>FAVORED DIRECTION OF TRAVEL</a:t>
            </a:r>
          </a:p>
          <a:p>
            <a:endParaRPr lang="en-US" dirty="0"/>
          </a:p>
        </p:txBody>
      </p:sp>
      <p:sp>
        <p:nvSpPr>
          <p:cNvPr id="6" name="Text Placeholder 5">
            <a:extLst>
              <a:ext uri="{FF2B5EF4-FFF2-40B4-BE49-F238E27FC236}">
                <a16:creationId xmlns:a16="http://schemas.microsoft.com/office/drawing/2014/main" id="{E4C63858-2BC5-42AD-8F0A-50258771AC7B}"/>
              </a:ext>
            </a:extLst>
          </p:cNvPr>
          <p:cNvSpPr>
            <a:spLocks noGrp="1"/>
          </p:cNvSpPr>
          <p:nvPr>
            <p:ph type="body" sz="quarter" idx="22"/>
          </p:nvPr>
        </p:nvSpPr>
        <p:spPr>
          <a:xfrm>
            <a:off x="838200" y="2462461"/>
            <a:ext cx="4453128"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D64576BD-6326-4602-A940-D7D0E2698476}"/>
              </a:ext>
            </a:extLst>
          </p:cNvPr>
          <p:cNvSpPr>
            <a:spLocks noGrp="1"/>
          </p:cNvSpPr>
          <p:nvPr>
            <p:ph type="body" sz="quarter" idx="30"/>
          </p:nvPr>
        </p:nvSpPr>
        <p:spPr>
          <a:xfrm>
            <a:off x="827532" y="2058631"/>
            <a:ext cx="4593335" cy="403830"/>
          </a:xfrm>
        </p:spPr>
        <p:txBody>
          <a:bodyPr/>
          <a:lstStyle/>
          <a:p>
            <a:r>
              <a:rPr lang="en-US" dirty="0"/>
              <a:t>Alters Signal Operations</a:t>
            </a:r>
          </a:p>
        </p:txBody>
      </p:sp>
      <p:sp>
        <p:nvSpPr>
          <p:cNvPr id="9" name="Text Placeholder 8">
            <a:extLst>
              <a:ext uri="{FF2B5EF4-FFF2-40B4-BE49-F238E27FC236}">
                <a16:creationId xmlns:a16="http://schemas.microsoft.com/office/drawing/2014/main" id="{F0FA92D2-0BC6-439C-A521-C323700C48EE}"/>
              </a:ext>
            </a:extLst>
          </p:cNvPr>
          <p:cNvSpPr>
            <a:spLocks noGrp="1"/>
          </p:cNvSpPr>
          <p:nvPr>
            <p:ph type="body" sz="quarter" idx="31"/>
          </p:nvPr>
        </p:nvSpPr>
        <p:spPr>
          <a:xfrm>
            <a:off x="839726" y="3849998"/>
            <a:ext cx="4452122" cy="729516"/>
          </a:xfrm>
        </p:spPr>
        <p:txBody>
          <a:bodyPr>
            <a:noAutofit/>
          </a:bodyPr>
          <a:lstStyle/>
          <a:p>
            <a:pPr marL="171450" indent="-171450">
              <a:spcBef>
                <a:spcPts val="0"/>
              </a:spcBef>
              <a:buFont typeface="Arial" panose="020B0604020202020204" pitchFamily="34" charset="0"/>
              <a:buChar char="•"/>
            </a:pPr>
            <a:r>
              <a:rPr lang="en-US" dirty="0"/>
              <a:t>Optimizes offsets between intersections</a:t>
            </a:r>
          </a:p>
          <a:p>
            <a:pPr marL="171450" indent="-171450">
              <a:spcBef>
                <a:spcPts val="0"/>
              </a:spcBef>
              <a:buFont typeface="Arial" panose="020B0604020202020204" pitchFamily="34" charset="0"/>
              <a:buChar char="•"/>
            </a:pPr>
            <a:r>
              <a:rPr lang="en-US" dirty="0"/>
              <a:t>Characterizes the directional volume and favors flow with highest demand</a:t>
            </a:r>
          </a:p>
        </p:txBody>
      </p:sp>
      <p:sp>
        <p:nvSpPr>
          <p:cNvPr id="10" name="Text Placeholder 9">
            <a:extLst>
              <a:ext uri="{FF2B5EF4-FFF2-40B4-BE49-F238E27FC236}">
                <a16:creationId xmlns:a16="http://schemas.microsoft.com/office/drawing/2014/main" id="{CFC8FC71-83B8-4507-8A84-CDECE570A07E}"/>
              </a:ext>
            </a:extLst>
          </p:cNvPr>
          <p:cNvSpPr>
            <a:spLocks noGrp="1"/>
          </p:cNvSpPr>
          <p:nvPr>
            <p:ph type="body" sz="quarter" idx="32"/>
          </p:nvPr>
        </p:nvSpPr>
        <p:spPr>
          <a:xfrm>
            <a:off x="839724" y="3840853"/>
            <a:ext cx="4453128"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06EE2854-3A9E-4706-A567-2468DD83DC76}"/>
              </a:ext>
            </a:extLst>
          </p:cNvPr>
          <p:cNvSpPr>
            <a:spLocks noGrp="1"/>
          </p:cNvSpPr>
          <p:nvPr>
            <p:ph type="body" sz="quarter" idx="33"/>
          </p:nvPr>
        </p:nvSpPr>
        <p:spPr>
          <a:xfrm>
            <a:off x="829056" y="3437023"/>
            <a:ext cx="4593335" cy="403830"/>
          </a:xfrm>
        </p:spPr>
        <p:txBody>
          <a:bodyPr/>
          <a:lstStyle/>
          <a:p>
            <a:r>
              <a:rPr lang="en-US" dirty="0"/>
              <a:t>Improves SIGNAL Synchronization</a:t>
            </a:r>
          </a:p>
        </p:txBody>
      </p:sp>
      <p:sp>
        <p:nvSpPr>
          <p:cNvPr id="12" name="Text Placeholder 11">
            <a:extLst>
              <a:ext uri="{FF2B5EF4-FFF2-40B4-BE49-F238E27FC236}">
                <a16:creationId xmlns:a16="http://schemas.microsoft.com/office/drawing/2014/main" id="{86B668BB-E861-4D9D-BAD0-01DEADFF42FB}"/>
              </a:ext>
            </a:extLst>
          </p:cNvPr>
          <p:cNvSpPr>
            <a:spLocks noGrp="1"/>
          </p:cNvSpPr>
          <p:nvPr>
            <p:ph type="body" sz="quarter" idx="34"/>
          </p:nvPr>
        </p:nvSpPr>
        <p:spPr>
          <a:xfrm>
            <a:off x="848868" y="5228386"/>
            <a:ext cx="4751831" cy="938948"/>
          </a:xfrm>
        </p:spPr>
        <p:txBody>
          <a:bodyPr>
            <a:noAutofit/>
          </a:bodyPr>
          <a:lstStyle/>
          <a:p>
            <a:pPr marL="171450" indent="-171450">
              <a:spcBef>
                <a:spcPts val="0"/>
              </a:spcBef>
              <a:buFont typeface="Arial" panose="020B0604020202020204" pitchFamily="34" charset="0"/>
              <a:buChar char="•"/>
            </a:pPr>
            <a:r>
              <a:rPr lang="en-US" dirty="0"/>
              <a:t>Supports all detection technology</a:t>
            </a:r>
          </a:p>
          <a:p>
            <a:pPr marL="171450" indent="-171450">
              <a:spcBef>
                <a:spcPts val="0"/>
              </a:spcBef>
              <a:buFont typeface="Arial" panose="020B0604020202020204" pitchFamily="34" charset="0"/>
              <a:buChar char="•"/>
            </a:pPr>
            <a:r>
              <a:rPr lang="en-US" dirty="0"/>
              <a:t>Scalable Sophistication (Basic vs Advanced)</a:t>
            </a:r>
          </a:p>
          <a:p>
            <a:pPr marL="171450" indent="-171450">
              <a:spcBef>
                <a:spcPts val="0"/>
              </a:spcBef>
              <a:buFont typeface="Arial" panose="020B0604020202020204" pitchFamily="34" charset="0"/>
              <a:buChar char="•"/>
            </a:pPr>
            <a:r>
              <a:rPr lang="en-US" dirty="0"/>
              <a:t>SIMPLE Configuration </a:t>
            </a:r>
          </a:p>
          <a:p>
            <a:pPr marL="171450" indent="-171450">
              <a:spcBef>
                <a:spcPts val="0"/>
              </a:spcBef>
              <a:buFont typeface="Arial" panose="020B0604020202020204" pitchFamily="34" charset="0"/>
              <a:buChar char="•"/>
            </a:pPr>
            <a:r>
              <a:rPr lang="en-US" dirty="0"/>
              <a:t>NO maintenance above and beyond traditional PM</a:t>
            </a:r>
          </a:p>
        </p:txBody>
      </p:sp>
      <p:sp>
        <p:nvSpPr>
          <p:cNvPr id="13" name="Text Placeholder 12">
            <a:extLst>
              <a:ext uri="{FF2B5EF4-FFF2-40B4-BE49-F238E27FC236}">
                <a16:creationId xmlns:a16="http://schemas.microsoft.com/office/drawing/2014/main" id="{34B17FAE-B3E7-41A6-8C68-684B5FC2C9FA}"/>
              </a:ext>
            </a:extLst>
          </p:cNvPr>
          <p:cNvSpPr>
            <a:spLocks noGrp="1"/>
          </p:cNvSpPr>
          <p:nvPr>
            <p:ph type="body" sz="quarter" idx="35"/>
          </p:nvPr>
        </p:nvSpPr>
        <p:spPr>
          <a:xfrm>
            <a:off x="848868" y="5219241"/>
            <a:ext cx="4453128" cy="9144"/>
          </a:xfrm>
        </p:spPr>
        <p:txBody>
          <a:bodyPr>
            <a:normAutofit fontScale="25000" lnSpcReduction="20000"/>
          </a:bodyPr>
          <a:lstStyle/>
          <a:p>
            <a:endParaRPr lang="en-US"/>
          </a:p>
        </p:txBody>
      </p:sp>
      <p:sp>
        <p:nvSpPr>
          <p:cNvPr id="14" name="Text Placeholder 13">
            <a:extLst>
              <a:ext uri="{FF2B5EF4-FFF2-40B4-BE49-F238E27FC236}">
                <a16:creationId xmlns:a16="http://schemas.microsoft.com/office/drawing/2014/main" id="{499FAE0A-9C7C-4858-B9F5-734153F1EE69}"/>
              </a:ext>
            </a:extLst>
          </p:cNvPr>
          <p:cNvSpPr>
            <a:spLocks noGrp="1"/>
          </p:cNvSpPr>
          <p:nvPr>
            <p:ph type="body" sz="quarter" idx="36"/>
          </p:nvPr>
        </p:nvSpPr>
        <p:spPr>
          <a:xfrm>
            <a:off x="838200" y="4815411"/>
            <a:ext cx="4593335" cy="403830"/>
          </a:xfrm>
        </p:spPr>
        <p:txBody>
          <a:bodyPr/>
          <a:lstStyle/>
          <a:p>
            <a:r>
              <a:rPr lang="en-US" dirty="0"/>
              <a:t>Straightforward Integration &amp; Maintenance </a:t>
            </a:r>
          </a:p>
        </p:txBody>
      </p:sp>
      <p:pic>
        <p:nvPicPr>
          <p:cNvPr id="26" name="Picture 25">
            <a:extLst>
              <a:ext uri="{FF2B5EF4-FFF2-40B4-BE49-F238E27FC236}">
                <a16:creationId xmlns:a16="http://schemas.microsoft.com/office/drawing/2014/main" id="{CB232B3E-BC25-42DC-9D00-DCE229E6914A}"/>
              </a:ext>
            </a:extLst>
          </p:cNvPr>
          <p:cNvPicPr>
            <a:picLocks noChangeAspect="1"/>
          </p:cNvPicPr>
          <p:nvPr/>
        </p:nvPicPr>
        <p:blipFill>
          <a:blip r:embed="rId3"/>
          <a:stretch>
            <a:fillRect/>
          </a:stretch>
        </p:blipFill>
        <p:spPr>
          <a:xfrm>
            <a:off x="5659448" y="1303972"/>
            <a:ext cx="6111947" cy="4949675"/>
          </a:xfrm>
          <a:prstGeom prst="rect">
            <a:avLst/>
          </a:prstGeom>
          <a:ln w="3175">
            <a:solidFill>
              <a:schemeClr val="bg1">
                <a:lumMod val="75000"/>
              </a:schemeClr>
            </a:solidFill>
          </a:ln>
        </p:spPr>
      </p:pic>
      <p:pic>
        <p:nvPicPr>
          <p:cNvPr id="27" name="Picture 26">
            <a:extLst>
              <a:ext uri="{FF2B5EF4-FFF2-40B4-BE49-F238E27FC236}">
                <a16:creationId xmlns:a16="http://schemas.microsoft.com/office/drawing/2014/main" id="{4DEA2D91-B0A7-41CB-8216-5C067AB10689}"/>
              </a:ext>
            </a:extLst>
          </p:cNvPr>
          <p:cNvPicPr>
            <a:picLocks noChangeAspect="1"/>
          </p:cNvPicPr>
          <p:nvPr/>
        </p:nvPicPr>
        <p:blipFill rotWithShape="1">
          <a:blip r:embed="rId4"/>
          <a:srcRect l="9300" t="8794" r="734" b="852"/>
          <a:stretch/>
        </p:blipFill>
        <p:spPr>
          <a:xfrm>
            <a:off x="6240213" y="1734697"/>
            <a:ext cx="5504319" cy="4472260"/>
          </a:xfrm>
          <a:prstGeom prst="rect">
            <a:avLst/>
          </a:prstGeom>
        </p:spPr>
      </p:pic>
    </p:spTree>
    <p:extLst>
      <p:ext uri="{BB962C8B-B14F-4D97-AF65-F5344CB8AC3E}">
        <p14:creationId xmlns:p14="http://schemas.microsoft.com/office/powerpoint/2010/main" val="1632061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451A32-624C-4FDE-9705-30168EFE0187}"/>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468CE3F3-E021-4980-9FAF-E84C3A8252C0}"/>
              </a:ext>
            </a:extLst>
          </p:cNvPr>
          <p:cNvSpPr>
            <a:spLocks noGrp="1"/>
          </p:cNvSpPr>
          <p:nvPr>
            <p:ph type="sldNum" sz="quarter" idx="12"/>
          </p:nvPr>
        </p:nvSpPr>
        <p:spPr/>
        <p:txBody>
          <a:bodyPr/>
          <a:lstStyle/>
          <a:p>
            <a:fld id="{2C8586DD-506C-47BB-B506-8E763A328325}" type="slidenum">
              <a:rPr lang="en-US" smtClean="0"/>
              <a:t>17</a:t>
            </a:fld>
            <a:endParaRPr lang="en-US"/>
          </a:p>
        </p:txBody>
      </p:sp>
      <p:sp>
        <p:nvSpPr>
          <p:cNvPr id="4" name="Title 3">
            <a:extLst>
              <a:ext uri="{FF2B5EF4-FFF2-40B4-BE49-F238E27FC236}">
                <a16:creationId xmlns:a16="http://schemas.microsoft.com/office/drawing/2014/main" id="{DAF9F884-C179-47A4-BD13-AE3D85660FB4}"/>
              </a:ext>
            </a:extLst>
          </p:cNvPr>
          <p:cNvSpPr>
            <a:spLocks noGrp="1"/>
          </p:cNvSpPr>
          <p:nvPr>
            <p:ph type="ctrTitle"/>
          </p:nvPr>
        </p:nvSpPr>
        <p:spPr/>
        <p:txBody>
          <a:bodyPr>
            <a:normAutofit/>
          </a:bodyPr>
          <a:lstStyle/>
          <a:p>
            <a:r>
              <a:rPr lang="en-US" dirty="0"/>
              <a:t>Adaptive Signal Control</a:t>
            </a:r>
          </a:p>
        </p:txBody>
      </p:sp>
      <p:sp>
        <p:nvSpPr>
          <p:cNvPr id="5" name="Text Placeholder 4">
            <a:extLst>
              <a:ext uri="{FF2B5EF4-FFF2-40B4-BE49-F238E27FC236}">
                <a16:creationId xmlns:a16="http://schemas.microsoft.com/office/drawing/2014/main" id="{1920F617-122B-4954-9DF1-0EC9E5814AC2}"/>
              </a:ext>
            </a:extLst>
          </p:cNvPr>
          <p:cNvSpPr>
            <a:spLocks noGrp="1"/>
          </p:cNvSpPr>
          <p:nvPr>
            <p:ph type="body" sz="quarter" idx="20"/>
          </p:nvPr>
        </p:nvSpPr>
        <p:spPr>
          <a:xfrm>
            <a:off x="838201" y="2471605"/>
            <a:ext cx="4502284" cy="903889"/>
          </a:xfrm>
        </p:spPr>
        <p:txBody>
          <a:bodyPr/>
          <a:lstStyle/>
          <a:p>
            <a:pPr marL="171450" indent="-171450">
              <a:spcBef>
                <a:spcPts val="0"/>
              </a:spcBef>
              <a:buFont typeface="Arial" panose="020B0604020202020204" pitchFamily="34" charset="0"/>
              <a:buChar char="•"/>
            </a:pPr>
            <a:r>
              <a:rPr lang="en-US" dirty="0"/>
              <a:t>Mode of Operation</a:t>
            </a:r>
          </a:p>
          <a:p>
            <a:pPr marL="171450" indent="-171450">
              <a:spcBef>
                <a:spcPts val="0"/>
              </a:spcBef>
              <a:buFont typeface="Arial" panose="020B0604020202020204" pitchFamily="34" charset="0"/>
              <a:buChar char="•"/>
            </a:pPr>
            <a:r>
              <a:rPr lang="en-US" dirty="0"/>
              <a:t>PHASE DURATION / Arterial CYCLE LENGTH</a:t>
            </a:r>
          </a:p>
          <a:p>
            <a:pPr marL="171450" indent="-171450">
              <a:spcBef>
                <a:spcPts val="0"/>
              </a:spcBef>
              <a:buFont typeface="Arial" panose="020B0604020202020204" pitchFamily="34" charset="0"/>
              <a:buChar char="•"/>
            </a:pPr>
            <a:r>
              <a:rPr lang="en-US" dirty="0"/>
              <a:t>FAVORED DIRECTION OF TRAVEL</a:t>
            </a:r>
          </a:p>
          <a:p>
            <a:endParaRPr lang="en-US" dirty="0"/>
          </a:p>
        </p:txBody>
      </p:sp>
      <p:sp>
        <p:nvSpPr>
          <p:cNvPr id="6" name="Text Placeholder 5">
            <a:extLst>
              <a:ext uri="{FF2B5EF4-FFF2-40B4-BE49-F238E27FC236}">
                <a16:creationId xmlns:a16="http://schemas.microsoft.com/office/drawing/2014/main" id="{E4C63858-2BC5-42AD-8F0A-50258771AC7B}"/>
              </a:ext>
            </a:extLst>
          </p:cNvPr>
          <p:cNvSpPr>
            <a:spLocks noGrp="1"/>
          </p:cNvSpPr>
          <p:nvPr>
            <p:ph type="body" sz="quarter" idx="22"/>
          </p:nvPr>
        </p:nvSpPr>
        <p:spPr>
          <a:xfrm>
            <a:off x="838200" y="2462461"/>
            <a:ext cx="4453128"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D64576BD-6326-4602-A940-D7D0E2698476}"/>
              </a:ext>
            </a:extLst>
          </p:cNvPr>
          <p:cNvSpPr>
            <a:spLocks noGrp="1"/>
          </p:cNvSpPr>
          <p:nvPr>
            <p:ph type="body" sz="quarter" idx="30"/>
          </p:nvPr>
        </p:nvSpPr>
        <p:spPr>
          <a:xfrm>
            <a:off x="827532" y="2058631"/>
            <a:ext cx="4593335" cy="403830"/>
          </a:xfrm>
        </p:spPr>
        <p:txBody>
          <a:bodyPr/>
          <a:lstStyle/>
          <a:p>
            <a:r>
              <a:rPr lang="en-US" dirty="0"/>
              <a:t>Alters Signal Operations</a:t>
            </a:r>
          </a:p>
        </p:txBody>
      </p:sp>
      <p:sp>
        <p:nvSpPr>
          <p:cNvPr id="9" name="Text Placeholder 8">
            <a:extLst>
              <a:ext uri="{FF2B5EF4-FFF2-40B4-BE49-F238E27FC236}">
                <a16:creationId xmlns:a16="http://schemas.microsoft.com/office/drawing/2014/main" id="{F0FA92D2-0BC6-439C-A521-C323700C48EE}"/>
              </a:ext>
            </a:extLst>
          </p:cNvPr>
          <p:cNvSpPr>
            <a:spLocks noGrp="1"/>
          </p:cNvSpPr>
          <p:nvPr>
            <p:ph type="body" sz="quarter" idx="31"/>
          </p:nvPr>
        </p:nvSpPr>
        <p:spPr>
          <a:xfrm>
            <a:off x="839726" y="3849998"/>
            <a:ext cx="4452122" cy="729516"/>
          </a:xfrm>
        </p:spPr>
        <p:txBody>
          <a:bodyPr>
            <a:noAutofit/>
          </a:bodyPr>
          <a:lstStyle/>
          <a:p>
            <a:pPr marL="171450" indent="-171450">
              <a:spcBef>
                <a:spcPts val="0"/>
              </a:spcBef>
              <a:buFont typeface="Arial" panose="020B0604020202020204" pitchFamily="34" charset="0"/>
              <a:buChar char="•"/>
            </a:pPr>
            <a:r>
              <a:rPr lang="en-US" dirty="0"/>
              <a:t>Optimizes offsets between intersections</a:t>
            </a:r>
          </a:p>
          <a:p>
            <a:pPr marL="171450" indent="-171450">
              <a:spcBef>
                <a:spcPts val="0"/>
              </a:spcBef>
              <a:buFont typeface="Arial" panose="020B0604020202020204" pitchFamily="34" charset="0"/>
              <a:buChar char="•"/>
            </a:pPr>
            <a:r>
              <a:rPr lang="en-US" dirty="0"/>
              <a:t>Characterizes the directional volume and favors flow with highest demand</a:t>
            </a:r>
          </a:p>
        </p:txBody>
      </p:sp>
      <p:sp>
        <p:nvSpPr>
          <p:cNvPr id="10" name="Text Placeholder 9">
            <a:extLst>
              <a:ext uri="{FF2B5EF4-FFF2-40B4-BE49-F238E27FC236}">
                <a16:creationId xmlns:a16="http://schemas.microsoft.com/office/drawing/2014/main" id="{CFC8FC71-83B8-4507-8A84-CDECE570A07E}"/>
              </a:ext>
            </a:extLst>
          </p:cNvPr>
          <p:cNvSpPr>
            <a:spLocks noGrp="1"/>
          </p:cNvSpPr>
          <p:nvPr>
            <p:ph type="body" sz="quarter" idx="32"/>
          </p:nvPr>
        </p:nvSpPr>
        <p:spPr>
          <a:xfrm>
            <a:off x="839724" y="3840853"/>
            <a:ext cx="4453128"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06EE2854-3A9E-4706-A567-2468DD83DC76}"/>
              </a:ext>
            </a:extLst>
          </p:cNvPr>
          <p:cNvSpPr>
            <a:spLocks noGrp="1"/>
          </p:cNvSpPr>
          <p:nvPr>
            <p:ph type="body" sz="quarter" idx="33"/>
          </p:nvPr>
        </p:nvSpPr>
        <p:spPr>
          <a:xfrm>
            <a:off x="829056" y="3437023"/>
            <a:ext cx="4593335" cy="403830"/>
          </a:xfrm>
        </p:spPr>
        <p:txBody>
          <a:bodyPr/>
          <a:lstStyle/>
          <a:p>
            <a:r>
              <a:rPr lang="en-US" dirty="0"/>
              <a:t>Improves SIGNAL Synchronization</a:t>
            </a:r>
          </a:p>
        </p:txBody>
      </p:sp>
      <p:sp>
        <p:nvSpPr>
          <p:cNvPr id="12" name="Text Placeholder 11">
            <a:extLst>
              <a:ext uri="{FF2B5EF4-FFF2-40B4-BE49-F238E27FC236}">
                <a16:creationId xmlns:a16="http://schemas.microsoft.com/office/drawing/2014/main" id="{86B668BB-E861-4D9D-BAD0-01DEADFF42FB}"/>
              </a:ext>
            </a:extLst>
          </p:cNvPr>
          <p:cNvSpPr>
            <a:spLocks noGrp="1"/>
          </p:cNvSpPr>
          <p:nvPr>
            <p:ph type="body" sz="quarter" idx="34"/>
          </p:nvPr>
        </p:nvSpPr>
        <p:spPr>
          <a:xfrm>
            <a:off x="848868" y="5228386"/>
            <a:ext cx="4751831" cy="938948"/>
          </a:xfrm>
        </p:spPr>
        <p:txBody>
          <a:bodyPr>
            <a:noAutofit/>
          </a:bodyPr>
          <a:lstStyle/>
          <a:p>
            <a:pPr marL="171450" indent="-171450">
              <a:spcBef>
                <a:spcPts val="0"/>
              </a:spcBef>
              <a:buFont typeface="Arial" panose="020B0604020202020204" pitchFamily="34" charset="0"/>
              <a:buChar char="•"/>
            </a:pPr>
            <a:r>
              <a:rPr lang="en-US" dirty="0"/>
              <a:t>Supports all detection technology</a:t>
            </a:r>
          </a:p>
          <a:p>
            <a:pPr marL="171450" indent="-171450">
              <a:spcBef>
                <a:spcPts val="0"/>
              </a:spcBef>
              <a:buFont typeface="Arial" panose="020B0604020202020204" pitchFamily="34" charset="0"/>
              <a:buChar char="•"/>
            </a:pPr>
            <a:r>
              <a:rPr lang="en-US" dirty="0"/>
              <a:t>Scalable Sophistication (Basic vs Advanced)</a:t>
            </a:r>
          </a:p>
          <a:p>
            <a:pPr marL="171450" indent="-171450">
              <a:spcBef>
                <a:spcPts val="0"/>
              </a:spcBef>
              <a:buFont typeface="Arial" panose="020B0604020202020204" pitchFamily="34" charset="0"/>
              <a:buChar char="•"/>
            </a:pPr>
            <a:r>
              <a:rPr lang="en-US" dirty="0"/>
              <a:t>SIMPLE Configuration </a:t>
            </a:r>
          </a:p>
          <a:p>
            <a:pPr marL="171450" indent="-171450">
              <a:spcBef>
                <a:spcPts val="0"/>
              </a:spcBef>
              <a:buFont typeface="Arial" panose="020B0604020202020204" pitchFamily="34" charset="0"/>
              <a:buChar char="•"/>
            </a:pPr>
            <a:r>
              <a:rPr lang="en-US" dirty="0"/>
              <a:t>NO maintenance above and beyond traditional PM</a:t>
            </a:r>
          </a:p>
        </p:txBody>
      </p:sp>
      <p:sp>
        <p:nvSpPr>
          <p:cNvPr id="13" name="Text Placeholder 12">
            <a:extLst>
              <a:ext uri="{FF2B5EF4-FFF2-40B4-BE49-F238E27FC236}">
                <a16:creationId xmlns:a16="http://schemas.microsoft.com/office/drawing/2014/main" id="{34B17FAE-B3E7-41A6-8C68-684B5FC2C9FA}"/>
              </a:ext>
            </a:extLst>
          </p:cNvPr>
          <p:cNvSpPr>
            <a:spLocks noGrp="1"/>
          </p:cNvSpPr>
          <p:nvPr>
            <p:ph type="body" sz="quarter" idx="35"/>
          </p:nvPr>
        </p:nvSpPr>
        <p:spPr>
          <a:xfrm>
            <a:off x="848868" y="5219241"/>
            <a:ext cx="4453128" cy="9144"/>
          </a:xfrm>
        </p:spPr>
        <p:txBody>
          <a:bodyPr>
            <a:normAutofit fontScale="25000" lnSpcReduction="20000"/>
          </a:bodyPr>
          <a:lstStyle/>
          <a:p>
            <a:endParaRPr lang="en-US"/>
          </a:p>
        </p:txBody>
      </p:sp>
      <p:sp>
        <p:nvSpPr>
          <p:cNvPr id="14" name="Text Placeholder 13">
            <a:extLst>
              <a:ext uri="{FF2B5EF4-FFF2-40B4-BE49-F238E27FC236}">
                <a16:creationId xmlns:a16="http://schemas.microsoft.com/office/drawing/2014/main" id="{499FAE0A-9C7C-4858-B9F5-734153F1EE69}"/>
              </a:ext>
            </a:extLst>
          </p:cNvPr>
          <p:cNvSpPr>
            <a:spLocks noGrp="1"/>
          </p:cNvSpPr>
          <p:nvPr>
            <p:ph type="body" sz="quarter" idx="36"/>
          </p:nvPr>
        </p:nvSpPr>
        <p:spPr>
          <a:xfrm>
            <a:off x="838200" y="4815411"/>
            <a:ext cx="4593335" cy="403830"/>
          </a:xfrm>
        </p:spPr>
        <p:txBody>
          <a:bodyPr/>
          <a:lstStyle/>
          <a:p>
            <a:r>
              <a:rPr lang="en-US" dirty="0"/>
              <a:t>Straightforward Integration &amp; Maintenance </a:t>
            </a:r>
          </a:p>
        </p:txBody>
      </p:sp>
      <p:pic>
        <p:nvPicPr>
          <p:cNvPr id="17" name="TY-Adaptive-Display">
            <a:hlinkClick r:id="" action="ppaction://media"/>
            <a:extLst>
              <a:ext uri="{FF2B5EF4-FFF2-40B4-BE49-F238E27FC236}">
                <a16:creationId xmlns:a16="http://schemas.microsoft.com/office/drawing/2014/main" id="{1A9C691D-55BD-41CF-AE76-3CCD1C115E07}"/>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43074" y="1299410"/>
            <a:ext cx="6031832" cy="4523874"/>
          </a:xfrm>
          <a:prstGeom prst="rect">
            <a:avLst/>
          </a:prstGeom>
          <a:ln>
            <a:solidFill>
              <a:schemeClr val="bg1">
                <a:lumMod val="75000"/>
              </a:schemeClr>
            </a:solidFill>
          </a:ln>
        </p:spPr>
      </p:pic>
    </p:spTree>
    <p:extLst>
      <p:ext uri="{BB962C8B-B14F-4D97-AF65-F5344CB8AC3E}">
        <p14:creationId xmlns:p14="http://schemas.microsoft.com/office/powerpoint/2010/main" val="3623057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020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7"/>
                                        </p:tgtEl>
                                      </p:cBhvr>
                                    </p:cmd>
                                  </p:childTnLst>
                                </p:cTn>
                              </p:par>
                            </p:childTnLst>
                          </p:cTn>
                        </p:par>
                      </p:childTnLst>
                    </p:cTn>
                  </p:par>
                </p:childTnLst>
              </p:cTn>
              <p:nextCondLst>
                <p:cond evt="onClick" delay="0">
                  <p:tgtEl>
                    <p:spTgt spid="17"/>
                  </p:tgtEl>
                </p:cond>
              </p:nextCondLst>
            </p:seq>
            <p:video>
              <p:cMediaNode vol="80000">
                <p:cTn id="12" fill="hold" display="0">
                  <p:stCondLst>
                    <p:cond delay="indefinite"/>
                  </p:stCondLst>
                </p:cTn>
                <p:tgtEl>
                  <p:spTgt spid="1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icture containing person, table, food, man&#10;&#10;Description automatically generated">
            <a:extLst>
              <a:ext uri="{FF2B5EF4-FFF2-40B4-BE49-F238E27FC236}">
                <a16:creationId xmlns:a16="http://schemas.microsoft.com/office/drawing/2014/main" id="{4CC7FCB7-E8BB-46F5-BCBD-045633523EC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460" b="26460"/>
          <a:stretch>
            <a:fillRect/>
          </a:stretch>
        </p:blipFill>
        <p:spPr/>
      </p:pic>
      <p:sp>
        <p:nvSpPr>
          <p:cNvPr id="3" name="Footer Placeholder 2">
            <a:extLst>
              <a:ext uri="{FF2B5EF4-FFF2-40B4-BE49-F238E27FC236}">
                <a16:creationId xmlns:a16="http://schemas.microsoft.com/office/drawing/2014/main" id="{2BE68C10-16E0-44C0-B77D-33995EC6EA1C}"/>
              </a:ext>
            </a:extLst>
          </p:cNvPr>
          <p:cNvSpPr>
            <a:spLocks noGrp="1"/>
          </p:cNvSpPr>
          <p:nvPr>
            <p:ph type="ftr" sz="quarter" idx="11"/>
          </p:nvPr>
        </p:nvSpPr>
        <p:spPr/>
        <p:txBody>
          <a:bodyPr/>
          <a:lstStyle/>
          <a:p>
            <a:r>
              <a:rPr lang="en-US"/>
              <a:t>© 2019 McCain, Inc. All Rights Reserved</a:t>
            </a:r>
          </a:p>
        </p:txBody>
      </p:sp>
      <p:sp>
        <p:nvSpPr>
          <p:cNvPr id="4" name="Slide Number Placeholder 3">
            <a:extLst>
              <a:ext uri="{FF2B5EF4-FFF2-40B4-BE49-F238E27FC236}">
                <a16:creationId xmlns:a16="http://schemas.microsoft.com/office/drawing/2014/main" id="{B5856D69-7201-4013-903E-2189AA008A8C}"/>
              </a:ext>
            </a:extLst>
          </p:cNvPr>
          <p:cNvSpPr>
            <a:spLocks noGrp="1"/>
          </p:cNvSpPr>
          <p:nvPr>
            <p:ph type="sldNum" sz="quarter" idx="12"/>
          </p:nvPr>
        </p:nvSpPr>
        <p:spPr/>
        <p:txBody>
          <a:bodyPr/>
          <a:lstStyle/>
          <a:p>
            <a:fld id="{2C8586DD-506C-47BB-B506-8E763A328325}" type="slidenum">
              <a:rPr lang="en-US" smtClean="0"/>
              <a:t>18</a:t>
            </a:fld>
            <a:endParaRPr lang="en-US"/>
          </a:p>
        </p:txBody>
      </p:sp>
      <p:sp>
        <p:nvSpPr>
          <p:cNvPr id="5" name="Title 4">
            <a:extLst>
              <a:ext uri="{FF2B5EF4-FFF2-40B4-BE49-F238E27FC236}">
                <a16:creationId xmlns:a16="http://schemas.microsoft.com/office/drawing/2014/main" id="{A42BD4B3-93F7-44DF-B8F4-198D80058FC7}"/>
              </a:ext>
            </a:extLst>
          </p:cNvPr>
          <p:cNvSpPr>
            <a:spLocks noGrp="1"/>
          </p:cNvSpPr>
          <p:nvPr>
            <p:ph type="ctrTitle"/>
          </p:nvPr>
        </p:nvSpPr>
        <p:spPr/>
        <p:txBody>
          <a:bodyPr/>
          <a:lstStyle/>
          <a:p>
            <a:r>
              <a:rPr lang="en-US" dirty="0"/>
              <a:t>Analyze</a:t>
            </a:r>
          </a:p>
        </p:txBody>
      </p:sp>
      <p:sp>
        <p:nvSpPr>
          <p:cNvPr id="6" name="Text Placeholder 5">
            <a:extLst>
              <a:ext uri="{FF2B5EF4-FFF2-40B4-BE49-F238E27FC236}">
                <a16:creationId xmlns:a16="http://schemas.microsoft.com/office/drawing/2014/main" id="{FC4AAE4B-6DEC-42A2-B4E1-05937CADDDB6}"/>
              </a:ext>
            </a:extLst>
          </p:cNvPr>
          <p:cNvSpPr>
            <a:spLocks noGrp="1"/>
          </p:cNvSpPr>
          <p:nvPr>
            <p:ph type="body" sz="quarter" idx="20"/>
          </p:nvPr>
        </p:nvSpPr>
        <p:spPr/>
        <p:txBody>
          <a:bodyPr/>
          <a:lstStyle/>
          <a:p>
            <a:r>
              <a:rPr lang="en-US" dirty="0"/>
              <a:t>Events, arterial bandwidth, &amp; Signal Performance Measures</a:t>
            </a:r>
          </a:p>
        </p:txBody>
      </p:sp>
      <p:sp>
        <p:nvSpPr>
          <p:cNvPr id="7" name="Text Placeholder 6">
            <a:extLst>
              <a:ext uri="{FF2B5EF4-FFF2-40B4-BE49-F238E27FC236}">
                <a16:creationId xmlns:a16="http://schemas.microsoft.com/office/drawing/2014/main" id="{75F1FAFF-8BBA-4010-9926-8A8D33A8C663}"/>
              </a:ext>
            </a:extLst>
          </p:cNvPr>
          <p:cNvSpPr>
            <a:spLocks noGrp="1"/>
          </p:cNvSpPr>
          <p:nvPr>
            <p:ph type="body" sz="quarter" idx="22"/>
          </p:nvPr>
        </p:nvSpPr>
        <p:spPr/>
        <p:txBody>
          <a:bodyPr>
            <a:normAutofit fontScale="25000" lnSpcReduction="20000"/>
          </a:bodyPr>
          <a:lstStyle/>
          <a:p>
            <a:endParaRPr lang="en-US"/>
          </a:p>
        </p:txBody>
      </p:sp>
    </p:spTree>
    <p:extLst>
      <p:ext uri="{BB962C8B-B14F-4D97-AF65-F5344CB8AC3E}">
        <p14:creationId xmlns:p14="http://schemas.microsoft.com/office/powerpoint/2010/main" val="2152867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3451A32-624C-4FDE-9705-30168EFE0187}"/>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468CE3F3-E021-4980-9FAF-E84C3A8252C0}"/>
              </a:ext>
            </a:extLst>
          </p:cNvPr>
          <p:cNvSpPr>
            <a:spLocks noGrp="1"/>
          </p:cNvSpPr>
          <p:nvPr>
            <p:ph type="sldNum" sz="quarter" idx="12"/>
          </p:nvPr>
        </p:nvSpPr>
        <p:spPr/>
        <p:txBody>
          <a:bodyPr/>
          <a:lstStyle/>
          <a:p>
            <a:fld id="{2C8586DD-506C-47BB-B506-8E763A328325}" type="slidenum">
              <a:rPr lang="en-US" smtClean="0"/>
              <a:t>19</a:t>
            </a:fld>
            <a:endParaRPr lang="en-US"/>
          </a:p>
        </p:txBody>
      </p:sp>
      <p:sp>
        <p:nvSpPr>
          <p:cNvPr id="4" name="Title 3">
            <a:extLst>
              <a:ext uri="{FF2B5EF4-FFF2-40B4-BE49-F238E27FC236}">
                <a16:creationId xmlns:a16="http://schemas.microsoft.com/office/drawing/2014/main" id="{DAF9F884-C179-47A4-BD13-AE3D85660FB4}"/>
              </a:ext>
            </a:extLst>
          </p:cNvPr>
          <p:cNvSpPr>
            <a:spLocks noGrp="1"/>
          </p:cNvSpPr>
          <p:nvPr>
            <p:ph type="ctrTitle"/>
          </p:nvPr>
        </p:nvSpPr>
        <p:spPr/>
        <p:txBody>
          <a:bodyPr>
            <a:normAutofit/>
          </a:bodyPr>
          <a:lstStyle/>
          <a:p>
            <a:r>
              <a:rPr lang="en-US" dirty="0"/>
              <a:t>Time Space Diagram</a:t>
            </a:r>
          </a:p>
        </p:txBody>
      </p:sp>
      <p:sp>
        <p:nvSpPr>
          <p:cNvPr id="5" name="Text Placeholder 4">
            <a:extLst>
              <a:ext uri="{FF2B5EF4-FFF2-40B4-BE49-F238E27FC236}">
                <a16:creationId xmlns:a16="http://schemas.microsoft.com/office/drawing/2014/main" id="{1920F617-122B-4954-9DF1-0EC9E5814AC2}"/>
              </a:ext>
            </a:extLst>
          </p:cNvPr>
          <p:cNvSpPr>
            <a:spLocks noGrp="1"/>
          </p:cNvSpPr>
          <p:nvPr>
            <p:ph type="body" sz="quarter" idx="20"/>
          </p:nvPr>
        </p:nvSpPr>
        <p:spPr>
          <a:xfrm>
            <a:off x="838201" y="2471605"/>
            <a:ext cx="4502284" cy="903889"/>
          </a:xfrm>
        </p:spPr>
        <p:txBody>
          <a:bodyPr/>
          <a:lstStyle/>
          <a:p>
            <a:pPr marL="171450" indent="-171450">
              <a:spcBef>
                <a:spcPts val="0"/>
              </a:spcBef>
              <a:buFont typeface="Arial" panose="020B0604020202020204" pitchFamily="34" charset="0"/>
              <a:buChar char="•"/>
            </a:pPr>
            <a:r>
              <a:rPr lang="en-US" dirty="0"/>
              <a:t>Real-Time, Programmed, Historical</a:t>
            </a:r>
          </a:p>
          <a:p>
            <a:pPr marL="171450" indent="-171450">
              <a:spcBef>
                <a:spcPts val="0"/>
              </a:spcBef>
              <a:buFont typeface="Arial" panose="020B0604020202020204" pitchFamily="34" charset="0"/>
              <a:buChar char="•"/>
            </a:pPr>
            <a:r>
              <a:rPr lang="en-US" dirty="0"/>
              <a:t>Trim Bands illustrate stops and restrictions</a:t>
            </a:r>
          </a:p>
          <a:p>
            <a:pPr marL="171450" indent="-171450">
              <a:spcBef>
                <a:spcPts val="0"/>
              </a:spcBef>
              <a:buFont typeface="Arial" panose="020B0604020202020204" pitchFamily="34" charset="0"/>
              <a:buChar char="•"/>
            </a:pPr>
            <a:r>
              <a:rPr lang="en-US" dirty="0"/>
              <a:t>Compare directional bandwidth</a:t>
            </a:r>
          </a:p>
          <a:p>
            <a:endParaRPr lang="en-US" dirty="0"/>
          </a:p>
        </p:txBody>
      </p:sp>
      <p:sp>
        <p:nvSpPr>
          <p:cNvPr id="6" name="Text Placeholder 5">
            <a:extLst>
              <a:ext uri="{FF2B5EF4-FFF2-40B4-BE49-F238E27FC236}">
                <a16:creationId xmlns:a16="http://schemas.microsoft.com/office/drawing/2014/main" id="{E4C63858-2BC5-42AD-8F0A-50258771AC7B}"/>
              </a:ext>
            </a:extLst>
          </p:cNvPr>
          <p:cNvSpPr>
            <a:spLocks noGrp="1"/>
          </p:cNvSpPr>
          <p:nvPr>
            <p:ph type="body" sz="quarter" idx="22"/>
          </p:nvPr>
        </p:nvSpPr>
        <p:spPr>
          <a:xfrm>
            <a:off x="838200" y="2462461"/>
            <a:ext cx="4453128"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D64576BD-6326-4602-A940-D7D0E2698476}"/>
              </a:ext>
            </a:extLst>
          </p:cNvPr>
          <p:cNvSpPr>
            <a:spLocks noGrp="1"/>
          </p:cNvSpPr>
          <p:nvPr>
            <p:ph type="body" sz="quarter" idx="30"/>
          </p:nvPr>
        </p:nvSpPr>
        <p:spPr>
          <a:xfrm>
            <a:off x="827532" y="2058631"/>
            <a:ext cx="4593335" cy="403830"/>
          </a:xfrm>
        </p:spPr>
        <p:txBody>
          <a:bodyPr/>
          <a:lstStyle/>
          <a:p>
            <a:r>
              <a:rPr lang="en-US" dirty="0"/>
              <a:t>Visualize Arterial </a:t>
            </a:r>
            <a:r>
              <a:rPr lang="en-US" dirty="0" err="1"/>
              <a:t>GreenBAnd</a:t>
            </a:r>
            <a:endParaRPr lang="en-US" dirty="0"/>
          </a:p>
        </p:txBody>
      </p:sp>
      <p:sp>
        <p:nvSpPr>
          <p:cNvPr id="9" name="Text Placeholder 8">
            <a:extLst>
              <a:ext uri="{FF2B5EF4-FFF2-40B4-BE49-F238E27FC236}">
                <a16:creationId xmlns:a16="http://schemas.microsoft.com/office/drawing/2014/main" id="{F0FA92D2-0BC6-439C-A521-C323700C48EE}"/>
              </a:ext>
            </a:extLst>
          </p:cNvPr>
          <p:cNvSpPr>
            <a:spLocks noGrp="1"/>
          </p:cNvSpPr>
          <p:nvPr>
            <p:ph type="body" sz="quarter" idx="31"/>
          </p:nvPr>
        </p:nvSpPr>
        <p:spPr>
          <a:xfrm>
            <a:off x="839726" y="3849998"/>
            <a:ext cx="4452122" cy="729516"/>
          </a:xfrm>
        </p:spPr>
        <p:txBody>
          <a:bodyPr>
            <a:noAutofit/>
          </a:bodyPr>
          <a:lstStyle/>
          <a:p>
            <a:pPr marL="171450" indent="-171450">
              <a:spcBef>
                <a:spcPts val="0"/>
              </a:spcBef>
              <a:buFont typeface="Arial" panose="020B0604020202020204" pitchFamily="34" charset="0"/>
              <a:buChar char="•"/>
            </a:pPr>
            <a:r>
              <a:rPr lang="en-US" dirty="0"/>
              <a:t>Review imported /optimized Signal timing</a:t>
            </a:r>
          </a:p>
          <a:p>
            <a:pPr marL="171450" indent="-171450">
              <a:spcBef>
                <a:spcPts val="0"/>
              </a:spcBef>
              <a:buFont typeface="Arial" panose="020B0604020202020204" pitchFamily="34" charset="0"/>
              <a:buChar char="•"/>
            </a:pPr>
            <a:r>
              <a:rPr lang="en-US" dirty="0"/>
              <a:t>Alter system values before field implementation</a:t>
            </a:r>
          </a:p>
          <a:p>
            <a:pPr marL="171450" indent="-171450">
              <a:spcBef>
                <a:spcPts val="0"/>
              </a:spcBef>
              <a:buFont typeface="Arial" panose="020B0604020202020204" pitchFamily="34" charset="0"/>
              <a:buChar char="•"/>
            </a:pPr>
            <a:r>
              <a:rPr lang="en-US" dirty="0"/>
              <a:t>Validate optimization</a:t>
            </a:r>
          </a:p>
          <a:p>
            <a:pPr>
              <a:spcBef>
                <a:spcPts val="0"/>
              </a:spcBef>
            </a:pPr>
            <a:endParaRPr lang="en-US" dirty="0"/>
          </a:p>
        </p:txBody>
      </p:sp>
      <p:sp>
        <p:nvSpPr>
          <p:cNvPr id="10" name="Text Placeholder 9">
            <a:extLst>
              <a:ext uri="{FF2B5EF4-FFF2-40B4-BE49-F238E27FC236}">
                <a16:creationId xmlns:a16="http://schemas.microsoft.com/office/drawing/2014/main" id="{CFC8FC71-83B8-4507-8A84-CDECE570A07E}"/>
              </a:ext>
            </a:extLst>
          </p:cNvPr>
          <p:cNvSpPr>
            <a:spLocks noGrp="1"/>
          </p:cNvSpPr>
          <p:nvPr>
            <p:ph type="body" sz="quarter" idx="32"/>
          </p:nvPr>
        </p:nvSpPr>
        <p:spPr>
          <a:xfrm>
            <a:off x="839724" y="3840853"/>
            <a:ext cx="4453128"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06EE2854-3A9E-4706-A567-2468DD83DC76}"/>
              </a:ext>
            </a:extLst>
          </p:cNvPr>
          <p:cNvSpPr>
            <a:spLocks noGrp="1"/>
          </p:cNvSpPr>
          <p:nvPr>
            <p:ph type="body" sz="quarter" idx="33"/>
          </p:nvPr>
        </p:nvSpPr>
        <p:spPr>
          <a:xfrm>
            <a:off x="829056" y="3437023"/>
            <a:ext cx="4593335" cy="403830"/>
          </a:xfrm>
        </p:spPr>
        <p:txBody>
          <a:bodyPr/>
          <a:lstStyle/>
          <a:p>
            <a:r>
              <a:rPr lang="en-US" dirty="0"/>
              <a:t>Excellent Engineering Tool</a:t>
            </a:r>
          </a:p>
        </p:txBody>
      </p:sp>
      <p:pic>
        <p:nvPicPr>
          <p:cNvPr id="7" name="Picture 6">
            <a:extLst>
              <a:ext uri="{FF2B5EF4-FFF2-40B4-BE49-F238E27FC236}">
                <a16:creationId xmlns:a16="http://schemas.microsoft.com/office/drawing/2014/main" id="{2348B3C3-8A74-4A62-AA4A-EDD3D5A0AADC}"/>
              </a:ext>
            </a:extLst>
          </p:cNvPr>
          <p:cNvPicPr>
            <a:picLocks noChangeAspect="1"/>
          </p:cNvPicPr>
          <p:nvPr/>
        </p:nvPicPr>
        <p:blipFill>
          <a:blip r:embed="rId3"/>
          <a:stretch>
            <a:fillRect/>
          </a:stretch>
        </p:blipFill>
        <p:spPr>
          <a:xfrm>
            <a:off x="5470933" y="603115"/>
            <a:ext cx="6524686" cy="6021421"/>
          </a:xfrm>
          <a:prstGeom prst="rect">
            <a:avLst/>
          </a:prstGeom>
        </p:spPr>
      </p:pic>
    </p:spTree>
    <p:extLst>
      <p:ext uri="{BB962C8B-B14F-4D97-AF65-F5344CB8AC3E}">
        <p14:creationId xmlns:p14="http://schemas.microsoft.com/office/powerpoint/2010/main" val="1078805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C9533EB-1BE8-441C-9921-87509AB9D973}"/>
              </a:ext>
            </a:extLst>
          </p:cNvPr>
          <p:cNvSpPr>
            <a:spLocks noGrp="1"/>
          </p:cNvSpPr>
          <p:nvPr>
            <p:ph type="body" sz="quarter" idx="19"/>
          </p:nvPr>
        </p:nvSpPr>
        <p:spPr/>
        <p:txBody>
          <a:bodyPr/>
          <a:lstStyle/>
          <a:p>
            <a:endParaRPr lang="en-US"/>
          </a:p>
        </p:txBody>
      </p:sp>
      <p:sp>
        <p:nvSpPr>
          <p:cNvPr id="3" name="Footer Placeholder 2">
            <a:extLst>
              <a:ext uri="{FF2B5EF4-FFF2-40B4-BE49-F238E27FC236}">
                <a16:creationId xmlns:a16="http://schemas.microsoft.com/office/drawing/2014/main" id="{168197E2-5AD4-4732-ACA2-2C1E72144386}"/>
              </a:ext>
            </a:extLst>
          </p:cNvPr>
          <p:cNvSpPr>
            <a:spLocks noGrp="1"/>
          </p:cNvSpPr>
          <p:nvPr>
            <p:ph type="ftr" sz="quarter" idx="11"/>
          </p:nvPr>
        </p:nvSpPr>
        <p:spPr/>
        <p:txBody>
          <a:bodyPr/>
          <a:lstStyle/>
          <a:p>
            <a:r>
              <a:rPr lang="en-US"/>
              <a:t>© 2019 McCain, Inc. All Rights Reserved</a:t>
            </a:r>
          </a:p>
        </p:txBody>
      </p:sp>
      <p:sp>
        <p:nvSpPr>
          <p:cNvPr id="4" name="Slide Number Placeholder 3">
            <a:extLst>
              <a:ext uri="{FF2B5EF4-FFF2-40B4-BE49-F238E27FC236}">
                <a16:creationId xmlns:a16="http://schemas.microsoft.com/office/drawing/2014/main" id="{52362A95-F5C4-4574-A7EE-CB1B4925DC8D}"/>
              </a:ext>
            </a:extLst>
          </p:cNvPr>
          <p:cNvSpPr>
            <a:spLocks noGrp="1"/>
          </p:cNvSpPr>
          <p:nvPr>
            <p:ph type="sldNum" sz="quarter" idx="12"/>
          </p:nvPr>
        </p:nvSpPr>
        <p:spPr/>
        <p:txBody>
          <a:bodyPr/>
          <a:lstStyle/>
          <a:p>
            <a:fld id="{2C8586DD-506C-47BB-B506-8E763A328325}" type="slidenum">
              <a:rPr lang="en-US" smtClean="0"/>
              <a:t>2</a:t>
            </a:fld>
            <a:endParaRPr lang="en-US"/>
          </a:p>
        </p:txBody>
      </p:sp>
      <p:sp>
        <p:nvSpPr>
          <p:cNvPr id="5" name="Title 4">
            <a:extLst>
              <a:ext uri="{FF2B5EF4-FFF2-40B4-BE49-F238E27FC236}">
                <a16:creationId xmlns:a16="http://schemas.microsoft.com/office/drawing/2014/main" id="{086D6AF7-BD37-4286-9FD2-802AFEC41E38}"/>
              </a:ext>
            </a:extLst>
          </p:cNvPr>
          <p:cNvSpPr>
            <a:spLocks noGrp="1"/>
          </p:cNvSpPr>
          <p:nvPr>
            <p:ph type="ctrTitle"/>
          </p:nvPr>
        </p:nvSpPr>
        <p:spPr/>
        <p:txBody>
          <a:bodyPr/>
          <a:lstStyle/>
          <a:p>
            <a:r>
              <a:rPr lang="en-US" dirty="0"/>
              <a:t>Agenda</a:t>
            </a:r>
          </a:p>
        </p:txBody>
      </p:sp>
      <p:sp>
        <p:nvSpPr>
          <p:cNvPr id="7" name="Text Placeholder 6">
            <a:extLst>
              <a:ext uri="{FF2B5EF4-FFF2-40B4-BE49-F238E27FC236}">
                <a16:creationId xmlns:a16="http://schemas.microsoft.com/office/drawing/2014/main" id="{6C6600D3-3B51-4952-B598-2B5F9B846219}"/>
              </a:ext>
            </a:extLst>
          </p:cNvPr>
          <p:cNvSpPr>
            <a:spLocks noGrp="1"/>
          </p:cNvSpPr>
          <p:nvPr>
            <p:ph type="body" sz="quarter" idx="20"/>
          </p:nvPr>
        </p:nvSpPr>
        <p:spPr>
          <a:xfrm>
            <a:off x="822325" y="2013626"/>
            <a:ext cx="5273675" cy="4206199"/>
          </a:xfrm>
        </p:spPr>
        <p:txBody>
          <a:bodyPr/>
          <a:lstStyle/>
          <a:p>
            <a:pPr marL="171450" indent="-171450">
              <a:buFont typeface="Arial" panose="020B0604020202020204" pitchFamily="34" charset="0"/>
              <a:buChar char="•"/>
            </a:pPr>
            <a:r>
              <a:rPr lang="en-US" dirty="0"/>
              <a:t>Eliciting Customer Needs</a:t>
            </a:r>
          </a:p>
          <a:p>
            <a:pPr marL="171450" indent="-171450">
              <a:buFont typeface="Arial" panose="020B0604020202020204" pitchFamily="34" charset="0"/>
              <a:buChar char="•"/>
            </a:pPr>
            <a:r>
              <a:rPr lang="en-US" dirty="0"/>
              <a:t>OVERVIEW of NEWLY Released Features</a:t>
            </a:r>
          </a:p>
          <a:p>
            <a:pPr marL="171450" indent="-171450">
              <a:buFont typeface="Arial" panose="020B0604020202020204" pitchFamily="34" charset="0"/>
              <a:buChar char="•"/>
            </a:pPr>
            <a:r>
              <a:rPr lang="en-US" dirty="0"/>
              <a:t>TRANSPARITY Technical TRAINING</a:t>
            </a:r>
          </a:p>
          <a:p>
            <a:pPr marL="857250" lvl="1" indent="-171450"/>
            <a:r>
              <a:rPr lang="en-US" sz="1200" cap="all" dirty="0">
                <a:latin typeface="Open Sans" panose="020B0606030504020204"/>
              </a:rPr>
              <a:t>User Experience</a:t>
            </a:r>
          </a:p>
          <a:p>
            <a:pPr marL="857250" lvl="1" indent="-171450"/>
            <a:r>
              <a:rPr lang="en-US" sz="1200" cap="all" dirty="0">
                <a:latin typeface="Open Sans" panose="020B0606030504020204"/>
              </a:rPr>
              <a:t>Monitoring</a:t>
            </a:r>
          </a:p>
          <a:p>
            <a:pPr marL="857250" lvl="1" indent="-171450"/>
            <a:r>
              <a:rPr lang="en-US" sz="1200" cap="all" dirty="0">
                <a:latin typeface="Open Sans" panose="020B0606030504020204"/>
              </a:rPr>
              <a:t>Control</a:t>
            </a:r>
          </a:p>
          <a:p>
            <a:pPr marL="857250" lvl="1" indent="-171450"/>
            <a:r>
              <a:rPr lang="en-US" sz="1200" cap="all" dirty="0">
                <a:latin typeface="Open Sans" panose="020B0606030504020204"/>
              </a:rPr>
              <a:t>Analyze</a:t>
            </a:r>
          </a:p>
          <a:p>
            <a:pPr marL="857250" lvl="1" indent="-171450"/>
            <a:r>
              <a:rPr lang="en-US" sz="1200" cap="all" dirty="0">
                <a:latin typeface="Open Sans" panose="020B0606030504020204"/>
              </a:rPr>
              <a:t>Distribute</a:t>
            </a:r>
          </a:p>
          <a:p>
            <a:pPr marL="171450" indent="-171450">
              <a:buFont typeface="Arial" panose="020B0604020202020204" pitchFamily="34" charset="0"/>
              <a:buChar char="•"/>
            </a:pPr>
            <a:r>
              <a:rPr lang="en-US" dirty="0"/>
              <a:t>Questions &amp; Answers</a:t>
            </a:r>
          </a:p>
        </p:txBody>
      </p:sp>
    </p:spTree>
    <p:extLst>
      <p:ext uri="{BB962C8B-B14F-4D97-AF65-F5344CB8AC3E}">
        <p14:creationId xmlns:p14="http://schemas.microsoft.com/office/powerpoint/2010/main" val="2402019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DC8DF9-1824-4A5E-B655-0A5CFDB1F084}"/>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8C07E9D4-E2CC-4F0B-9729-4138B4829EB3}"/>
              </a:ext>
            </a:extLst>
          </p:cNvPr>
          <p:cNvSpPr>
            <a:spLocks noGrp="1"/>
          </p:cNvSpPr>
          <p:nvPr>
            <p:ph type="sldNum" sz="quarter" idx="12"/>
          </p:nvPr>
        </p:nvSpPr>
        <p:spPr/>
        <p:txBody>
          <a:bodyPr/>
          <a:lstStyle/>
          <a:p>
            <a:fld id="{2C8586DD-506C-47BB-B506-8E763A328325}" type="slidenum">
              <a:rPr lang="en-US" smtClean="0"/>
              <a:t>20</a:t>
            </a:fld>
            <a:endParaRPr lang="en-US"/>
          </a:p>
        </p:txBody>
      </p:sp>
      <p:sp>
        <p:nvSpPr>
          <p:cNvPr id="4" name="Title 3">
            <a:extLst>
              <a:ext uri="{FF2B5EF4-FFF2-40B4-BE49-F238E27FC236}">
                <a16:creationId xmlns:a16="http://schemas.microsoft.com/office/drawing/2014/main" id="{C0C168AC-8652-4E6B-BE8E-EBF3E6453551}"/>
              </a:ext>
            </a:extLst>
          </p:cNvPr>
          <p:cNvSpPr>
            <a:spLocks noGrp="1"/>
          </p:cNvSpPr>
          <p:nvPr>
            <p:ph type="ctrTitle"/>
          </p:nvPr>
        </p:nvSpPr>
        <p:spPr>
          <a:xfrm>
            <a:off x="590227" y="1122364"/>
            <a:ext cx="4487611" cy="729516"/>
          </a:xfrm>
        </p:spPr>
        <p:txBody>
          <a:bodyPr>
            <a:normAutofit/>
          </a:bodyPr>
          <a:lstStyle/>
          <a:p>
            <a:r>
              <a:rPr lang="en-US" sz="2400" dirty="0"/>
              <a:t>Signal Performance Measures - </a:t>
            </a:r>
          </a:p>
        </p:txBody>
      </p:sp>
      <p:sp>
        <p:nvSpPr>
          <p:cNvPr id="5" name="Text Placeholder 4">
            <a:extLst>
              <a:ext uri="{FF2B5EF4-FFF2-40B4-BE49-F238E27FC236}">
                <a16:creationId xmlns:a16="http://schemas.microsoft.com/office/drawing/2014/main" id="{AB57F1B9-EB9E-4457-BCC8-A7A4BAC1A2A1}"/>
              </a:ext>
            </a:extLst>
          </p:cNvPr>
          <p:cNvSpPr>
            <a:spLocks noGrp="1"/>
          </p:cNvSpPr>
          <p:nvPr>
            <p:ph type="body" sz="quarter" idx="20"/>
          </p:nvPr>
        </p:nvSpPr>
        <p:spPr>
          <a:xfrm>
            <a:off x="590229" y="2714800"/>
            <a:ext cx="3631575" cy="729516"/>
          </a:xfrm>
        </p:spPr>
        <p:txBody>
          <a:bodyPr>
            <a:normAutofit lnSpcReduction="10000"/>
          </a:bodyPr>
          <a:lstStyle/>
          <a:p>
            <a:r>
              <a:rPr lang="en-US" dirty="0"/>
              <a:t>Automated traffic signal performance measures (ATSPM), signal operations, signal retiming, volume counts, turning movement analysis.</a:t>
            </a:r>
          </a:p>
        </p:txBody>
      </p:sp>
      <p:sp>
        <p:nvSpPr>
          <p:cNvPr id="6" name="Text Placeholder 5">
            <a:extLst>
              <a:ext uri="{FF2B5EF4-FFF2-40B4-BE49-F238E27FC236}">
                <a16:creationId xmlns:a16="http://schemas.microsoft.com/office/drawing/2014/main" id="{11EC40A9-2873-4385-A207-936542A42193}"/>
              </a:ext>
            </a:extLst>
          </p:cNvPr>
          <p:cNvSpPr>
            <a:spLocks noGrp="1"/>
          </p:cNvSpPr>
          <p:nvPr>
            <p:ph type="body" sz="quarter" idx="22"/>
          </p:nvPr>
        </p:nvSpPr>
        <p:spPr>
          <a:xfrm>
            <a:off x="590228" y="2705655"/>
            <a:ext cx="3630168"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EC088C2D-13FE-4619-BFA4-67FD1B4C50A4}"/>
              </a:ext>
            </a:extLst>
          </p:cNvPr>
          <p:cNvSpPr>
            <a:spLocks noGrp="1"/>
          </p:cNvSpPr>
          <p:nvPr>
            <p:ph type="body" sz="quarter" idx="30"/>
          </p:nvPr>
        </p:nvSpPr>
        <p:spPr>
          <a:xfrm>
            <a:off x="550377" y="2214276"/>
            <a:ext cx="4593335" cy="403830"/>
          </a:xfrm>
        </p:spPr>
        <p:txBody>
          <a:bodyPr/>
          <a:lstStyle/>
          <a:p>
            <a:r>
              <a:rPr lang="en-US" dirty="0"/>
              <a:t>Event Data</a:t>
            </a:r>
          </a:p>
        </p:txBody>
      </p:sp>
      <p:pic>
        <p:nvPicPr>
          <p:cNvPr id="7" name="Picture 6">
            <a:extLst>
              <a:ext uri="{FF2B5EF4-FFF2-40B4-BE49-F238E27FC236}">
                <a16:creationId xmlns:a16="http://schemas.microsoft.com/office/drawing/2014/main" id="{39B88738-B6C1-4ABA-A64A-E80CA7FF35B7}"/>
              </a:ext>
            </a:extLst>
          </p:cNvPr>
          <p:cNvPicPr>
            <a:picLocks noChangeAspect="1"/>
          </p:cNvPicPr>
          <p:nvPr/>
        </p:nvPicPr>
        <p:blipFill rotWithShape="1">
          <a:blip r:embed="rId2"/>
          <a:srcRect l="-1" r="103"/>
          <a:stretch/>
        </p:blipFill>
        <p:spPr>
          <a:xfrm>
            <a:off x="4877338" y="2121279"/>
            <a:ext cx="6869301" cy="4367719"/>
          </a:xfrm>
          <a:prstGeom prst="rect">
            <a:avLst/>
          </a:prstGeom>
          <a:ln>
            <a:solidFill>
              <a:schemeClr val="bg1">
                <a:lumMod val="75000"/>
              </a:schemeClr>
            </a:solidFill>
          </a:ln>
        </p:spPr>
      </p:pic>
      <p:grpSp>
        <p:nvGrpSpPr>
          <p:cNvPr id="9" name="Group 8">
            <a:extLst>
              <a:ext uri="{FF2B5EF4-FFF2-40B4-BE49-F238E27FC236}">
                <a16:creationId xmlns:a16="http://schemas.microsoft.com/office/drawing/2014/main" id="{EC0FAFB6-6514-4704-83CA-B999E990AC08}"/>
              </a:ext>
            </a:extLst>
          </p:cNvPr>
          <p:cNvGrpSpPr/>
          <p:nvPr/>
        </p:nvGrpSpPr>
        <p:grpSpPr>
          <a:xfrm>
            <a:off x="4901993" y="5764243"/>
            <a:ext cx="1248843" cy="279323"/>
            <a:chOff x="4162691" y="5559962"/>
            <a:chExt cx="1248843" cy="279323"/>
          </a:xfrm>
        </p:grpSpPr>
        <p:sp>
          <p:nvSpPr>
            <p:cNvPr id="10" name="Rectangle: Rounded Corners 9">
              <a:extLst>
                <a:ext uri="{FF2B5EF4-FFF2-40B4-BE49-F238E27FC236}">
                  <a16:creationId xmlns:a16="http://schemas.microsoft.com/office/drawing/2014/main" id="{8C32A4E7-6E71-433C-8A2B-40A044F3827B}"/>
                </a:ext>
              </a:extLst>
            </p:cNvPr>
            <p:cNvSpPr/>
            <p:nvPr/>
          </p:nvSpPr>
          <p:spPr>
            <a:xfrm>
              <a:off x="4162691" y="5559962"/>
              <a:ext cx="1124841" cy="279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988BFEF-1BF0-46F7-A251-6C0F8FE780D4}"/>
                </a:ext>
              </a:extLst>
            </p:cNvPr>
            <p:cNvSpPr txBox="1"/>
            <p:nvPr/>
          </p:nvSpPr>
          <p:spPr>
            <a:xfrm>
              <a:off x="4188552" y="5590158"/>
              <a:ext cx="1222982" cy="215444"/>
            </a:xfrm>
            <a:prstGeom prst="rect">
              <a:avLst/>
            </a:prstGeom>
            <a:noFill/>
          </p:spPr>
          <p:txBody>
            <a:bodyPr wrap="square" rtlCol="0">
              <a:spAutoFit/>
            </a:bodyPr>
            <a:lstStyle/>
            <a:p>
              <a:r>
                <a:rPr lang="en-US" sz="800" dirty="0"/>
                <a:t>Activate Notifications</a:t>
              </a:r>
            </a:p>
          </p:txBody>
        </p:sp>
      </p:grpSp>
      <p:sp>
        <p:nvSpPr>
          <p:cNvPr id="14" name="Text Placeholder 7">
            <a:extLst>
              <a:ext uri="{FF2B5EF4-FFF2-40B4-BE49-F238E27FC236}">
                <a16:creationId xmlns:a16="http://schemas.microsoft.com/office/drawing/2014/main" id="{B308E720-2A99-459D-AF71-F35BC7503943}"/>
              </a:ext>
            </a:extLst>
          </p:cNvPr>
          <p:cNvSpPr txBox="1">
            <a:spLocks/>
          </p:cNvSpPr>
          <p:nvPr/>
        </p:nvSpPr>
        <p:spPr>
          <a:xfrm>
            <a:off x="4914854" y="1442549"/>
            <a:ext cx="4593335" cy="40383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b="1" kern="1200"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High Resolution Events</a:t>
            </a:r>
          </a:p>
        </p:txBody>
      </p:sp>
    </p:spTree>
    <p:extLst>
      <p:ext uri="{BB962C8B-B14F-4D97-AF65-F5344CB8AC3E}">
        <p14:creationId xmlns:p14="http://schemas.microsoft.com/office/powerpoint/2010/main" val="1332030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DC8DF9-1824-4A5E-B655-0A5CFDB1F084}"/>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8C07E9D4-E2CC-4F0B-9729-4138B4829EB3}"/>
              </a:ext>
            </a:extLst>
          </p:cNvPr>
          <p:cNvSpPr>
            <a:spLocks noGrp="1"/>
          </p:cNvSpPr>
          <p:nvPr>
            <p:ph type="sldNum" sz="quarter" idx="12"/>
          </p:nvPr>
        </p:nvSpPr>
        <p:spPr/>
        <p:txBody>
          <a:bodyPr/>
          <a:lstStyle/>
          <a:p>
            <a:fld id="{2C8586DD-506C-47BB-B506-8E763A328325}" type="slidenum">
              <a:rPr lang="en-US" smtClean="0"/>
              <a:t>21</a:t>
            </a:fld>
            <a:endParaRPr lang="en-US"/>
          </a:p>
        </p:txBody>
      </p:sp>
      <p:sp>
        <p:nvSpPr>
          <p:cNvPr id="4" name="Title 3">
            <a:extLst>
              <a:ext uri="{FF2B5EF4-FFF2-40B4-BE49-F238E27FC236}">
                <a16:creationId xmlns:a16="http://schemas.microsoft.com/office/drawing/2014/main" id="{C0C168AC-8652-4E6B-BE8E-EBF3E6453551}"/>
              </a:ext>
            </a:extLst>
          </p:cNvPr>
          <p:cNvSpPr>
            <a:spLocks noGrp="1"/>
          </p:cNvSpPr>
          <p:nvPr>
            <p:ph type="ctrTitle"/>
          </p:nvPr>
        </p:nvSpPr>
        <p:spPr>
          <a:xfrm>
            <a:off x="590227" y="1122364"/>
            <a:ext cx="5645203" cy="729516"/>
          </a:xfrm>
        </p:spPr>
        <p:txBody>
          <a:bodyPr>
            <a:normAutofit/>
          </a:bodyPr>
          <a:lstStyle/>
          <a:p>
            <a:r>
              <a:rPr lang="en-US" sz="2200" dirty="0"/>
              <a:t>Signal Performance Measures -</a:t>
            </a:r>
          </a:p>
        </p:txBody>
      </p:sp>
      <p:sp>
        <p:nvSpPr>
          <p:cNvPr id="5" name="Text Placeholder 4">
            <a:extLst>
              <a:ext uri="{FF2B5EF4-FFF2-40B4-BE49-F238E27FC236}">
                <a16:creationId xmlns:a16="http://schemas.microsoft.com/office/drawing/2014/main" id="{AB57F1B9-EB9E-4457-BCC8-A7A4BAC1A2A1}"/>
              </a:ext>
            </a:extLst>
          </p:cNvPr>
          <p:cNvSpPr>
            <a:spLocks noGrp="1"/>
          </p:cNvSpPr>
          <p:nvPr>
            <p:ph type="body" sz="quarter" idx="20"/>
          </p:nvPr>
        </p:nvSpPr>
        <p:spPr>
          <a:xfrm>
            <a:off x="590230" y="2714800"/>
            <a:ext cx="3205594" cy="729516"/>
          </a:xfrm>
        </p:spPr>
        <p:txBody>
          <a:bodyPr/>
          <a:lstStyle/>
          <a:p>
            <a:pPr marL="171450" indent="-171450">
              <a:spcBef>
                <a:spcPts val="0"/>
              </a:spcBef>
              <a:buFont typeface="Arial" panose="020B0604020202020204" pitchFamily="34" charset="0"/>
              <a:buChar char="•"/>
            </a:pPr>
            <a:r>
              <a:rPr lang="en-US" dirty="0"/>
              <a:t>The amount of split time used each cycle</a:t>
            </a:r>
          </a:p>
          <a:p>
            <a:pPr marL="171450" indent="-171450">
              <a:spcBef>
                <a:spcPts val="0"/>
              </a:spcBef>
              <a:buFont typeface="Arial" panose="020B0604020202020204" pitchFamily="34" charset="0"/>
              <a:buChar char="•"/>
            </a:pPr>
            <a:r>
              <a:rPr lang="en-US" dirty="0"/>
              <a:t>AVERAGE </a:t>
            </a:r>
            <a:r>
              <a:rPr lang="en-US" dirty="0" err="1"/>
              <a:t>GaP</a:t>
            </a:r>
            <a:r>
              <a:rPr lang="en-US" dirty="0"/>
              <a:t>-OUT</a:t>
            </a:r>
          </a:p>
        </p:txBody>
      </p:sp>
      <p:sp>
        <p:nvSpPr>
          <p:cNvPr id="6" name="Text Placeholder 5">
            <a:extLst>
              <a:ext uri="{FF2B5EF4-FFF2-40B4-BE49-F238E27FC236}">
                <a16:creationId xmlns:a16="http://schemas.microsoft.com/office/drawing/2014/main" id="{11EC40A9-2873-4385-A207-936542A42193}"/>
              </a:ext>
            </a:extLst>
          </p:cNvPr>
          <p:cNvSpPr>
            <a:spLocks noGrp="1"/>
          </p:cNvSpPr>
          <p:nvPr>
            <p:ph type="body" sz="quarter" idx="22"/>
          </p:nvPr>
        </p:nvSpPr>
        <p:spPr>
          <a:xfrm>
            <a:off x="590228" y="2705655"/>
            <a:ext cx="3282696" cy="9144"/>
          </a:xfrm>
        </p:spPr>
        <p:txBody>
          <a:bodyPr>
            <a:normAutofit fontScale="25000" lnSpcReduction="20000"/>
          </a:bodyPr>
          <a:lstStyle/>
          <a:p>
            <a:endParaRPr lang="en-US" dirty="0"/>
          </a:p>
        </p:txBody>
      </p:sp>
      <p:sp>
        <p:nvSpPr>
          <p:cNvPr id="8" name="Text Placeholder 7">
            <a:extLst>
              <a:ext uri="{FF2B5EF4-FFF2-40B4-BE49-F238E27FC236}">
                <a16:creationId xmlns:a16="http://schemas.microsoft.com/office/drawing/2014/main" id="{EC088C2D-13FE-4619-BFA4-67FD1B4C50A4}"/>
              </a:ext>
            </a:extLst>
          </p:cNvPr>
          <p:cNvSpPr>
            <a:spLocks noGrp="1"/>
          </p:cNvSpPr>
          <p:nvPr>
            <p:ph type="body" sz="quarter" idx="30"/>
          </p:nvPr>
        </p:nvSpPr>
        <p:spPr>
          <a:xfrm>
            <a:off x="579561" y="2301825"/>
            <a:ext cx="4442816" cy="403830"/>
          </a:xfrm>
        </p:spPr>
        <p:txBody>
          <a:bodyPr/>
          <a:lstStyle/>
          <a:p>
            <a:r>
              <a:rPr lang="en-US" dirty="0"/>
              <a:t>Duration </a:t>
            </a:r>
          </a:p>
        </p:txBody>
      </p:sp>
      <p:sp>
        <p:nvSpPr>
          <p:cNvPr id="9" name="Text Placeholder 8">
            <a:extLst>
              <a:ext uri="{FF2B5EF4-FFF2-40B4-BE49-F238E27FC236}">
                <a16:creationId xmlns:a16="http://schemas.microsoft.com/office/drawing/2014/main" id="{6001BB44-BDCB-4409-93E8-F572A3FD2A1B}"/>
              </a:ext>
            </a:extLst>
          </p:cNvPr>
          <p:cNvSpPr>
            <a:spLocks noGrp="1"/>
          </p:cNvSpPr>
          <p:nvPr>
            <p:ph type="body" sz="quarter" idx="31"/>
          </p:nvPr>
        </p:nvSpPr>
        <p:spPr>
          <a:xfrm>
            <a:off x="591753" y="3912438"/>
            <a:ext cx="3827847" cy="729516"/>
          </a:xfrm>
        </p:spPr>
        <p:txBody>
          <a:bodyPr>
            <a:noAutofit/>
          </a:bodyPr>
          <a:lstStyle/>
          <a:p>
            <a:pPr marL="171450" indent="-171450">
              <a:buFont typeface="Arial" panose="020B0604020202020204" pitchFamily="34" charset="0"/>
              <a:buChar char="•"/>
            </a:pPr>
            <a:r>
              <a:rPr lang="en-US" dirty="0"/>
              <a:t>PERCENTAGES</a:t>
            </a:r>
          </a:p>
          <a:p>
            <a:pPr marL="171450" indent="-171450">
              <a:spcBef>
                <a:spcPts val="0"/>
              </a:spcBef>
              <a:buFont typeface="Arial" panose="020B0604020202020204" pitchFamily="34" charset="0"/>
              <a:buChar char="•"/>
            </a:pPr>
            <a:r>
              <a:rPr lang="en-US" dirty="0"/>
              <a:t>Gap-OUT</a:t>
            </a:r>
          </a:p>
          <a:p>
            <a:pPr marL="171450" indent="-171450">
              <a:spcBef>
                <a:spcPts val="0"/>
              </a:spcBef>
              <a:buFont typeface="Arial" panose="020B0604020202020204" pitchFamily="34" charset="0"/>
              <a:buChar char="•"/>
            </a:pPr>
            <a:r>
              <a:rPr lang="en-US" dirty="0" err="1"/>
              <a:t>MaX</a:t>
            </a:r>
            <a:r>
              <a:rPr lang="en-US" dirty="0"/>
              <a:t>-OUT</a:t>
            </a:r>
          </a:p>
          <a:p>
            <a:pPr marL="171450" indent="-171450">
              <a:spcBef>
                <a:spcPts val="0"/>
              </a:spcBef>
              <a:buFont typeface="Arial" panose="020B0604020202020204" pitchFamily="34" charset="0"/>
              <a:buChar char="•"/>
            </a:pPr>
            <a:r>
              <a:rPr lang="en-US" dirty="0"/>
              <a:t>Force Off</a:t>
            </a:r>
          </a:p>
        </p:txBody>
      </p:sp>
      <p:sp>
        <p:nvSpPr>
          <p:cNvPr id="10" name="Text Placeholder 9">
            <a:extLst>
              <a:ext uri="{FF2B5EF4-FFF2-40B4-BE49-F238E27FC236}">
                <a16:creationId xmlns:a16="http://schemas.microsoft.com/office/drawing/2014/main" id="{682FF084-FFBF-46F6-ABC3-656CAAD97B6A}"/>
              </a:ext>
            </a:extLst>
          </p:cNvPr>
          <p:cNvSpPr>
            <a:spLocks noGrp="1"/>
          </p:cNvSpPr>
          <p:nvPr>
            <p:ph type="body" sz="quarter" idx="32"/>
          </p:nvPr>
        </p:nvSpPr>
        <p:spPr>
          <a:xfrm>
            <a:off x="591752" y="3903293"/>
            <a:ext cx="3282696"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E1D19F54-4450-43F9-AA7E-91ED59449676}"/>
              </a:ext>
            </a:extLst>
          </p:cNvPr>
          <p:cNvSpPr>
            <a:spLocks noGrp="1"/>
          </p:cNvSpPr>
          <p:nvPr>
            <p:ph type="body" sz="quarter" idx="33"/>
          </p:nvPr>
        </p:nvSpPr>
        <p:spPr>
          <a:xfrm>
            <a:off x="581084" y="3499463"/>
            <a:ext cx="4593335" cy="403830"/>
          </a:xfrm>
        </p:spPr>
        <p:txBody>
          <a:bodyPr/>
          <a:lstStyle/>
          <a:p>
            <a:r>
              <a:rPr lang="en-US" dirty="0"/>
              <a:t>Reason for Termination</a:t>
            </a:r>
          </a:p>
        </p:txBody>
      </p:sp>
      <p:sp>
        <p:nvSpPr>
          <p:cNvPr id="12" name="Text Placeholder 11">
            <a:extLst>
              <a:ext uri="{FF2B5EF4-FFF2-40B4-BE49-F238E27FC236}">
                <a16:creationId xmlns:a16="http://schemas.microsoft.com/office/drawing/2014/main" id="{526D5171-0114-4E76-8FCB-C17524404E83}"/>
              </a:ext>
            </a:extLst>
          </p:cNvPr>
          <p:cNvSpPr>
            <a:spLocks noGrp="1"/>
          </p:cNvSpPr>
          <p:nvPr>
            <p:ph type="body" sz="quarter" idx="34"/>
          </p:nvPr>
        </p:nvSpPr>
        <p:spPr>
          <a:xfrm>
            <a:off x="600897" y="5471582"/>
            <a:ext cx="3279987" cy="729516"/>
          </a:xfrm>
        </p:spPr>
        <p:txBody>
          <a:bodyPr/>
          <a:lstStyle/>
          <a:p>
            <a:pPr marL="171450" indent="-171450">
              <a:spcBef>
                <a:spcPts val="0"/>
              </a:spcBef>
              <a:buFont typeface="Arial" panose="020B0604020202020204" pitchFamily="34" charset="0"/>
              <a:buChar char="•"/>
            </a:pPr>
            <a:r>
              <a:rPr lang="en-US" dirty="0"/>
              <a:t>Pedestrian service / duration per cycle</a:t>
            </a:r>
          </a:p>
          <a:p>
            <a:pPr marL="171450" indent="-171450">
              <a:spcBef>
                <a:spcPts val="0"/>
              </a:spcBef>
              <a:buFont typeface="Arial" panose="020B0604020202020204" pitchFamily="34" charset="0"/>
              <a:buChar char="•"/>
            </a:pPr>
            <a:r>
              <a:rPr lang="en-US" dirty="0"/>
              <a:t>% of max/FO due to presence of pedestrian</a:t>
            </a:r>
          </a:p>
        </p:txBody>
      </p:sp>
      <p:sp>
        <p:nvSpPr>
          <p:cNvPr id="13" name="Text Placeholder 12">
            <a:extLst>
              <a:ext uri="{FF2B5EF4-FFF2-40B4-BE49-F238E27FC236}">
                <a16:creationId xmlns:a16="http://schemas.microsoft.com/office/drawing/2014/main" id="{91EEAB55-6638-47F3-91D6-3E54406EA89A}"/>
              </a:ext>
            </a:extLst>
          </p:cNvPr>
          <p:cNvSpPr>
            <a:spLocks noGrp="1"/>
          </p:cNvSpPr>
          <p:nvPr>
            <p:ph type="body" sz="quarter" idx="35"/>
          </p:nvPr>
        </p:nvSpPr>
        <p:spPr>
          <a:xfrm>
            <a:off x="600896" y="5462437"/>
            <a:ext cx="3282696" cy="9144"/>
          </a:xfrm>
        </p:spPr>
        <p:txBody>
          <a:bodyPr>
            <a:normAutofit fontScale="25000" lnSpcReduction="20000"/>
          </a:bodyPr>
          <a:lstStyle/>
          <a:p>
            <a:endParaRPr lang="en-US"/>
          </a:p>
        </p:txBody>
      </p:sp>
      <p:sp>
        <p:nvSpPr>
          <p:cNvPr id="14" name="Text Placeholder 13">
            <a:extLst>
              <a:ext uri="{FF2B5EF4-FFF2-40B4-BE49-F238E27FC236}">
                <a16:creationId xmlns:a16="http://schemas.microsoft.com/office/drawing/2014/main" id="{097ADBEC-7150-4CF4-97B9-0191BC5FD12E}"/>
              </a:ext>
            </a:extLst>
          </p:cNvPr>
          <p:cNvSpPr>
            <a:spLocks noGrp="1"/>
          </p:cNvSpPr>
          <p:nvPr>
            <p:ph type="body" sz="quarter" idx="36"/>
          </p:nvPr>
        </p:nvSpPr>
        <p:spPr>
          <a:xfrm>
            <a:off x="590229" y="5058607"/>
            <a:ext cx="3822284" cy="403830"/>
          </a:xfrm>
        </p:spPr>
        <p:txBody>
          <a:bodyPr/>
          <a:lstStyle/>
          <a:p>
            <a:r>
              <a:rPr lang="en-US" dirty="0"/>
              <a:t>Pedestrian Activity</a:t>
            </a:r>
          </a:p>
        </p:txBody>
      </p:sp>
      <p:grpSp>
        <p:nvGrpSpPr>
          <p:cNvPr id="15" name="Group 14">
            <a:extLst>
              <a:ext uri="{FF2B5EF4-FFF2-40B4-BE49-F238E27FC236}">
                <a16:creationId xmlns:a16="http://schemas.microsoft.com/office/drawing/2014/main" id="{62CB4DBF-C4FD-4142-BF20-1BFA43F1B60A}"/>
              </a:ext>
            </a:extLst>
          </p:cNvPr>
          <p:cNvGrpSpPr/>
          <p:nvPr/>
        </p:nvGrpSpPr>
        <p:grpSpPr>
          <a:xfrm>
            <a:off x="4948165" y="2163707"/>
            <a:ext cx="6899983" cy="4115593"/>
            <a:chOff x="4528420" y="1500383"/>
            <a:chExt cx="6899983" cy="4115593"/>
          </a:xfrm>
        </p:grpSpPr>
        <p:pic>
          <p:nvPicPr>
            <p:cNvPr id="19" name="Picture 18">
              <a:extLst>
                <a:ext uri="{FF2B5EF4-FFF2-40B4-BE49-F238E27FC236}">
                  <a16:creationId xmlns:a16="http://schemas.microsoft.com/office/drawing/2014/main" id="{DE74108A-E17A-4EE8-9374-6F66170EF120}"/>
                </a:ext>
              </a:extLst>
            </p:cNvPr>
            <p:cNvPicPr>
              <a:picLocks noChangeAspect="1"/>
            </p:cNvPicPr>
            <p:nvPr/>
          </p:nvPicPr>
          <p:blipFill>
            <a:blip r:embed="rId2"/>
            <a:stretch>
              <a:fillRect/>
            </a:stretch>
          </p:blipFill>
          <p:spPr>
            <a:xfrm>
              <a:off x="4528420" y="1500383"/>
              <a:ext cx="6899983" cy="4115593"/>
            </a:xfrm>
            <a:prstGeom prst="rect">
              <a:avLst/>
            </a:prstGeom>
            <a:ln>
              <a:solidFill>
                <a:schemeClr val="bg1">
                  <a:lumMod val="75000"/>
                </a:schemeClr>
              </a:solidFill>
            </a:ln>
          </p:spPr>
        </p:pic>
        <p:pic>
          <p:nvPicPr>
            <p:cNvPr id="20" name="Picture 19">
              <a:extLst>
                <a:ext uri="{FF2B5EF4-FFF2-40B4-BE49-F238E27FC236}">
                  <a16:creationId xmlns:a16="http://schemas.microsoft.com/office/drawing/2014/main" id="{28835FD5-0D66-42D6-A01F-A60E39BA4B78}"/>
                </a:ext>
              </a:extLst>
            </p:cNvPr>
            <p:cNvPicPr/>
            <p:nvPr/>
          </p:nvPicPr>
          <p:blipFill rotWithShape="1">
            <a:blip r:embed="rId3"/>
            <a:srcRect l="17014" t="14369" b="47328"/>
            <a:stretch/>
          </p:blipFill>
          <p:spPr>
            <a:xfrm>
              <a:off x="5854890" y="3459706"/>
              <a:ext cx="5347092" cy="1801505"/>
            </a:xfrm>
            <a:prstGeom prst="rect">
              <a:avLst/>
            </a:prstGeom>
          </p:spPr>
        </p:pic>
      </p:grpSp>
      <p:pic>
        <p:nvPicPr>
          <p:cNvPr id="21" name="Picture 20">
            <a:extLst>
              <a:ext uri="{FF2B5EF4-FFF2-40B4-BE49-F238E27FC236}">
                <a16:creationId xmlns:a16="http://schemas.microsoft.com/office/drawing/2014/main" id="{477F1AAC-FC7A-4C48-B028-7205446B6BE4}"/>
              </a:ext>
            </a:extLst>
          </p:cNvPr>
          <p:cNvPicPr/>
          <p:nvPr/>
        </p:nvPicPr>
        <p:blipFill rotWithShape="1">
          <a:blip r:embed="rId4"/>
          <a:srcRect l="18108" t="33015" r="2405" b="34519"/>
          <a:stretch/>
        </p:blipFill>
        <p:spPr bwMode="auto">
          <a:xfrm>
            <a:off x="6376993" y="4088911"/>
            <a:ext cx="5097921" cy="1774209"/>
          </a:xfrm>
          <a:prstGeom prst="rect">
            <a:avLst/>
          </a:prstGeom>
          <a:ln>
            <a:noFill/>
          </a:ln>
          <a:extLst>
            <a:ext uri="{53640926-AAD7-44D8-BBD7-CCE9431645EC}">
              <a14:shadowObscured xmlns:a14="http://schemas.microsoft.com/office/drawing/2010/main"/>
            </a:ext>
          </a:extLst>
        </p:spPr>
      </p:pic>
      <p:grpSp>
        <p:nvGrpSpPr>
          <p:cNvPr id="18" name="Group 17">
            <a:extLst>
              <a:ext uri="{FF2B5EF4-FFF2-40B4-BE49-F238E27FC236}">
                <a16:creationId xmlns:a16="http://schemas.microsoft.com/office/drawing/2014/main" id="{1C739696-5D5C-419A-AB12-9DBE8EB18684}"/>
              </a:ext>
            </a:extLst>
          </p:cNvPr>
          <p:cNvGrpSpPr/>
          <p:nvPr/>
        </p:nvGrpSpPr>
        <p:grpSpPr>
          <a:xfrm>
            <a:off x="4979815" y="5793427"/>
            <a:ext cx="1248843" cy="279323"/>
            <a:chOff x="4162691" y="5559962"/>
            <a:chExt cx="1248843" cy="279323"/>
          </a:xfrm>
        </p:grpSpPr>
        <p:sp>
          <p:nvSpPr>
            <p:cNvPr id="22" name="Rectangle: Rounded Corners 21">
              <a:extLst>
                <a:ext uri="{FF2B5EF4-FFF2-40B4-BE49-F238E27FC236}">
                  <a16:creationId xmlns:a16="http://schemas.microsoft.com/office/drawing/2014/main" id="{BA7625CE-34CE-40F1-B99A-C88DA396DCAA}"/>
                </a:ext>
              </a:extLst>
            </p:cNvPr>
            <p:cNvSpPr/>
            <p:nvPr/>
          </p:nvSpPr>
          <p:spPr>
            <a:xfrm>
              <a:off x="4162691" y="5559962"/>
              <a:ext cx="1124841" cy="279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E9528052-DEF1-4166-A0C2-8F54EC4410CE}"/>
                </a:ext>
              </a:extLst>
            </p:cNvPr>
            <p:cNvSpPr txBox="1"/>
            <p:nvPr/>
          </p:nvSpPr>
          <p:spPr>
            <a:xfrm>
              <a:off x="4188552" y="5590158"/>
              <a:ext cx="1222982" cy="215444"/>
            </a:xfrm>
            <a:prstGeom prst="rect">
              <a:avLst/>
            </a:prstGeom>
            <a:noFill/>
          </p:spPr>
          <p:txBody>
            <a:bodyPr wrap="square" rtlCol="0">
              <a:spAutoFit/>
            </a:bodyPr>
            <a:lstStyle/>
            <a:p>
              <a:r>
                <a:rPr lang="en-US" sz="800" dirty="0"/>
                <a:t>Activate Notifications</a:t>
              </a:r>
            </a:p>
          </p:txBody>
        </p:sp>
      </p:grpSp>
      <p:sp>
        <p:nvSpPr>
          <p:cNvPr id="24" name="Text Placeholder 7">
            <a:extLst>
              <a:ext uri="{FF2B5EF4-FFF2-40B4-BE49-F238E27FC236}">
                <a16:creationId xmlns:a16="http://schemas.microsoft.com/office/drawing/2014/main" id="{6CB2D265-3756-4961-8B3C-21A2D21E209A}"/>
              </a:ext>
            </a:extLst>
          </p:cNvPr>
          <p:cNvSpPr txBox="1">
            <a:spLocks/>
          </p:cNvSpPr>
          <p:nvPr/>
        </p:nvSpPr>
        <p:spPr>
          <a:xfrm>
            <a:off x="4914854" y="1442549"/>
            <a:ext cx="4593335" cy="40383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b="1" kern="1200"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SPLIT MONTOR</a:t>
            </a:r>
          </a:p>
        </p:txBody>
      </p:sp>
    </p:spTree>
    <p:extLst>
      <p:ext uri="{BB962C8B-B14F-4D97-AF65-F5344CB8AC3E}">
        <p14:creationId xmlns:p14="http://schemas.microsoft.com/office/powerpoint/2010/main" val="29951016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DC8DF9-1824-4A5E-B655-0A5CFDB1F084}"/>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8C07E9D4-E2CC-4F0B-9729-4138B4829EB3}"/>
              </a:ext>
            </a:extLst>
          </p:cNvPr>
          <p:cNvSpPr>
            <a:spLocks noGrp="1"/>
          </p:cNvSpPr>
          <p:nvPr>
            <p:ph type="sldNum" sz="quarter" idx="12"/>
          </p:nvPr>
        </p:nvSpPr>
        <p:spPr/>
        <p:txBody>
          <a:bodyPr/>
          <a:lstStyle/>
          <a:p>
            <a:fld id="{2C8586DD-506C-47BB-B506-8E763A328325}" type="slidenum">
              <a:rPr lang="en-US" smtClean="0"/>
              <a:t>22</a:t>
            </a:fld>
            <a:endParaRPr lang="en-US"/>
          </a:p>
        </p:txBody>
      </p:sp>
      <p:sp>
        <p:nvSpPr>
          <p:cNvPr id="5" name="Text Placeholder 4">
            <a:extLst>
              <a:ext uri="{FF2B5EF4-FFF2-40B4-BE49-F238E27FC236}">
                <a16:creationId xmlns:a16="http://schemas.microsoft.com/office/drawing/2014/main" id="{AB57F1B9-EB9E-4457-BCC8-A7A4BAC1A2A1}"/>
              </a:ext>
            </a:extLst>
          </p:cNvPr>
          <p:cNvSpPr>
            <a:spLocks noGrp="1"/>
          </p:cNvSpPr>
          <p:nvPr>
            <p:ph type="body" sz="quarter" idx="20"/>
          </p:nvPr>
        </p:nvSpPr>
        <p:spPr>
          <a:xfrm>
            <a:off x="590229" y="2714800"/>
            <a:ext cx="3827847" cy="729516"/>
          </a:xfrm>
        </p:spPr>
        <p:txBody>
          <a:bodyPr>
            <a:normAutofit lnSpcReduction="10000"/>
          </a:bodyPr>
          <a:lstStyle/>
          <a:p>
            <a:r>
              <a:rPr lang="en-US" dirty="0"/>
              <a:t>Transparity SPM Reports consolidate the total approach volume, arrivals on Green, and Arrivals on RED measures.</a:t>
            </a:r>
          </a:p>
        </p:txBody>
      </p:sp>
      <p:sp>
        <p:nvSpPr>
          <p:cNvPr id="6" name="Text Placeholder 5">
            <a:extLst>
              <a:ext uri="{FF2B5EF4-FFF2-40B4-BE49-F238E27FC236}">
                <a16:creationId xmlns:a16="http://schemas.microsoft.com/office/drawing/2014/main" id="{11EC40A9-2873-4385-A207-936542A42193}"/>
              </a:ext>
            </a:extLst>
          </p:cNvPr>
          <p:cNvSpPr>
            <a:spLocks noGrp="1"/>
          </p:cNvSpPr>
          <p:nvPr>
            <p:ph type="body" sz="quarter" idx="22"/>
          </p:nvPr>
        </p:nvSpPr>
        <p:spPr>
          <a:xfrm>
            <a:off x="590228" y="2705655"/>
            <a:ext cx="3831336" cy="9144"/>
          </a:xfrm>
        </p:spPr>
        <p:txBody>
          <a:bodyPr>
            <a:normAutofit fontScale="25000" lnSpcReduction="20000"/>
          </a:bodyPr>
          <a:lstStyle/>
          <a:p>
            <a:endParaRPr lang="en-US" dirty="0"/>
          </a:p>
        </p:txBody>
      </p:sp>
      <p:sp>
        <p:nvSpPr>
          <p:cNvPr id="8" name="Text Placeholder 7">
            <a:extLst>
              <a:ext uri="{FF2B5EF4-FFF2-40B4-BE49-F238E27FC236}">
                <a16:creationId xmlns:a16="http://schemas.microsoft.com/office/drawing/2014/main" id="{EC088C2D-13FE-4619-BFA4-67FD1B4C50A4}"/>
              </a:ext>
            </a:extLst>
          </p:cNvPr>
          <p:cNvSpPr>
            <a:spLocks noGrp="1"/>
          </p:cNvSpPr>
          <p:nvPr>
            <p:ph type="body" sz="quarter" idx="30"/>
          </p:nvPr>
        </p:nvSpPr>
        <p:spPr>
          <a:xfrm>
            <a:off x="586385" y="2301825"/>
            <a:ext cx="3992440" cy="403830"/>
          </a:xfrm>
        </p:spPr>
        <p:txBody>
          <a:bodyPr/>
          <a:lstStyle/>
          <a:p>
            <a:r>
              <a:rPr lang="en-US" dirty="0"/>
              <a:t>Consolidated Approach volumes </a:t>
            </a:r>
          </a:p>
        </p:txBody>
      </p:sp>
      <p:pic>
        <p:nvPicPr>
          <p:cNvPr id="19" name="Picture 18">
            <a:extLst>
              <a:ext uri="{FF2B5EF4-FFF2-40B4-BE49-F238E27FC236}">
                <a16:creationId xmlns:a16="http://schemas.microsoft.com/office/drawing/2014/main" id="{BAB41CE2-F44D-48D5-94DA-F96072FF8B53}"/>
              </a:ext>
            </a:extLst>
          </p:cNvPr>
          <p:cNvPicPr>
            <a:picLocks noChangeAspect="1"/>
          </p:cNvPicPr>
          <p:nvPr/>
        </p:nvPicPr>
        <p:blipFill>
          <a:blip r:embed="rId2"/>
          <a:stretch>
            <a:fillRect/>
          </a:stretch>
        </p:blipFill>
        <p:spPr>
          <a:xfrm>
            <a:off x="4997610" y="2257022"/>
            <a:ext cx="6852607" cy="4095750"/>
          </a:xfrm>
          <a:prstGeom prst="rect">
            <a:avLst/>
          </a:prstGeom>
          <a:ln>
            <a:solidFill>
              <a:schemeClr val="bg1">
                <a:lumMod val="75000"/>
              </a:schemeClr>
            </a:solidFill>
          </a:ln>
        </p:spPr>
      </p:pic>
      <p:grpSp>
        <p:nvGrpSpPr>
          <p:cNvPr id="9" name="Group 8">
            <a:extLst>
              <a:ext uri="{FF2B5EF4-FFF2-40B4-BE49-F238E27FC236}">
                <a16:creationId xmlns:a16="http://schemas.microsoft.com/office/drawing/2014/main" id="{74470370-029E-49FF-8141-77C77DD04529}"/>
              </a:ext>
            </a:extLst>
          </p:cNvPr>
          <p:cNvGrpSpPr/>
          <p:nvPr/>
        </p:nvGrpSpPr>
        <p:grpSpPr>
          <a:xfrm>
            <a:off x="5047907" y="5793429"/>
            <a:ext cx="1248843" cy="279323"/>
            <a:chOff x="4162691" y="5559962"/>
            <a:chExt cx="1248843" cy="279323"/>
          </a:xfrm>
        </p:grpSpPr>
        <p:sp>
          <p:nvSpPr>
            <p:cNvPr id="10" name="Rectangle: Rounded Corners 9">
              <a:extLst>
                <a:ext uri="{FF2B5EF4-FFF2-40B4-BE49-F238E27FC236}">
                  <a16:creationId xmlns:a16="http://schemas.microsoft.com/office/drawing/2014/main" id="{5C091EF2-AAD5-4221-8E8D-3F8A04988683}"/>
                </a:ext>
              </a:extLst>
            </p:cNvPr>
            <p:cNvSpPr/>
            <p:nvPr/>
          </p:nvSpPr>
          <p:spPr>
            <a:xfrm>
              <a:off x="4162691" y="5559962"/>
              <a:ext cx="1124841" cy="279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A803597-D8A7-441B-8FA3-E4F623CBFEF6}"/>
                </a:ext>
              </a:extLst>
            </p:cNvPr>
            <p:cNvSpPr txBox="1"/>
            <p:nvPr/>
          </p:nvSpPr>
          <p:spPr>
            <a:xfrm>
              <a:off x="4188552" y="5590158"/>
              <a:ext cx="1222982" cy="215444"/>
            </a:xfrm>
            <a:prstGeom prst="rect">
              <a:avLst/>
            </a:prstGeom>
            <a:noFill/>
          </p:spPr>
          <p:txBody>
            <a:bodyPr wrap="square" rtlCol="0">
              <a:spAutoFit/>
            </a:bodyPr>
            <a:lstStyle/>
            <a:p>
              <a:r>
                <a:rPr lang="en-US" sz="800" dirty="0"/>
                <a:t>Activate Notifications</a:t>
              </a:r>
            </a:p>
          </p:txBody>
        </p:sp>
      </p:grpSp>
      <p:sp>
        <p:nvSpPr>
          <p:cNvPr id="14" name="Title 3">
            <a:extLst>
              <a:ext uri="{FF2B5EF4-FFF2-40B4-BE49-F238E27FC236}">
                <a16:creationId xmlns:a16="http://schemas.microsoft.com/office/drawing/2014/main" id="{CC13F521-02AF-464C-A86C-68D543BC2C54}"/>
              </a:ext>
            </a:extLst>
          </p:cNvPr>
          <p:cNvSpPr txBox="1">
            <a:spLocks/>
          </p:cNvSpPr>
          <p:nvPr/>
        </p:nvSpPr>
        <p:spPr>
          <a:xfrm>
            <a:off x="590227" y="1122364"/>
            <a:ext cx="5645203" cy="729516"/>
          </a:xfrm>
          <a:prstGeom prst="rect">
            <a:avLst/>
          </a:prstGeom>
        </p:spPr>
        <p:txBody>
          <a:bodyPr vert="horz" wrap="square"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rgbClr val="211E1C"/>
                </a:solidFill>
                <a:latin typeface="Oswald" panose="02000503000000000000" pitchFamily="2" charset="0"/>
                <a:ea typeface="+mj-ea"/>
                <a:cs typeface="+mj-cs"/>
              </a:defRPr>
            </a:lvl1pPr>
          </a:lstStyle>
          <a:p>
            <a:r>
              <a:rPr lang="en-US" sz="2200" dirty="0"/>
              <a:t>Signal Performance Measures -</a:t>
            </a:r>
          </a:p>
        </p:txBody>
      </p:sp>
      <p:sp>
        <p:nvSpPr>
          <p:cNvPr id="15" name="Text Placeholder 7">
            <a:extLst>
              <a:ext uri="{FF2B5EF4-FFF2-40B4-BE49-F238E27FC236}">
                <a16:creationId xmlns:a16="http://schemas.microsoft.com/office/drawing/2014/main" id="{6DA617EB-95E2-4070-AB88-F96486E39ACE}"/>
              </a:ext>
            </a:extLst>
          </p:cNvPr>
          <p:cNvSpPr txBox="1">
            <a:spLocks/>
          </p:cNvSpPr>
          <p:nvPr/>
        </p:nvSpPr>
        <p:spPr>
          <a:xfrm>
            <a:off x="4914854" y="1442549"/>
            <a:ext cx="4593335" cy="40383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b="1" kern="1200"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Phase Arrivals</a:t>
            </a:r>
          </a:p>
        </p:txBody>
      </p:sp>
    </p:spTree>
    <p:extLst>
      <p:ext uri="{BB962C8B-B14F-4D97-AF65-F5344CB8AC3E}">
        <p14:creationId xmlns:p14="http://schemas.microsoft.com/office/powerpoint/2010/main" val="1240427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DC8DF9-1824-4A5E-B655-0A5CFDB1F084}"/>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8C07E9D4-E2CC-4F0B-9729-4138B4829EB3}"/>
              </a:ext>
            </a:extLst>
          </p:cNvPr>
          <p:cNvSpPr>
            <a:spLocks noGrp="1"/>
          </p:cNvSpPr>
          <p:nvPr>
            <p:ph type="sldNum" sz="quarter" idx="12"/>
          </p:nvPr>
        </p:nvSpPr>
        <p:spPr/>
        <p:txBody>
          <a:bodyPr/>
          <a:lstStyle/>
          <a:p>
            <a:fld id="{2C8586DD-506C-47BB-B506-8E763A328325}" type="slidenum">
              <a:rPr lang="en-US" smtClean="0"/>
              <a:t>23</a:t>
            </a:fld>
            <a:endParaRPr lang="en-US"/>
          </a:p>
        </p:txBody>
      </p:sp>
      <p:sp>
        <p:nvSpPr>
          <p:cNvPr id="5" name="Text Placeholder 4">
            <a:extLst>
              <a:ext uri="{FF2B5EF4-FFF2-40B4-BE49-F238E27FC236}">
                <a16:creationId xmlns:a16="http://schemas.microsoft.com/office/drawing/2014/main" id="{AB57F1B9-EB9E-4457-BCC8-A7A4BAC1A2A1}"/>
              </a:ext>
            </a:extLst>
          </p:cNvPr>
          <p:cNvSpPr>
            <a:spLocks noGrp="1"/>
          </p:cNvSpPr>
          <p:nvPr>
            <p:ph type="body" sz="quarter" idx="20"/>
          </p:nvPr>
        </p:nvSpPr>
        <p:spPr>
          <a:xfrm>
            <a:off x="590229" y="2714799"/>
            <a:ext cx="3827847" cy="1477821"/>
          </a:xfrm>
        </p:spPr>
        <p:txBody>
          <a:bodyPr>
            <a:normAutofit/>
          </a:bodyPr>
          <a:lstStyle/>
          <a:p>
            <a:r>
              <a:rPr lang="en-US" dirty="0"/>
              <a:t>This report is often called “Approach Delay” in Specifications; however, “DELAY” is a specific measure that high-resolution event data cannot capture.</a:t>
            </a:r>
          </a:p>
          <a:p>
            <a:r>
              <a:rPr lang="en-US" dirty="0"/>
              <a:t>Excellent performance measure for non-coordinated movements</a:t>
            </a:r>
          </a:p>
        </p:txBody>
      </p:sp>
      <p:sp>
        <p:nvSpPr>
          <p:cNvPr id="6" name="Text Placeholder 5">
            <a:extLst>
              <a:ext uri="{FF2B5EF4-FFF2-40B4-BE49-F238E27FC236}">
                <a16:creationId xmlns:a16="http://schemas.microsoft.com/office/drawing/2014/main" id="{11EC40A9-2873-4385-A207-936542A42193}"/>
              </a:ext>
            </a:extLst>
          </p:cNvPr>
          <p:cNvSpPr>
            <a:spLocks noGrp="1"/>
          </p:cNvSpPr>
          <p:nvPr>
            <p:ph type="body" sz="quarter" idx="22"/>
          </p:nvPr>
        </p:nvSpPr>
        <p:spPr>
          <a:xfrm>
            <a:off x="590228" y="2705655"/>
            <a:ext cx="2286000"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EC088C2D-13FE-4619-BFA4-67FD1B4C50A4}"/>
              </a:ext>
            </a:extLst>
          </p:cNvPr>
          <p:cNvSpPr>
            <a:spLocks noGrp="1"/>
          </p:cNvSpPr>
          <p:nvPr>
            <p:ph type="body" sz="quarter" idx="30"/>
          </p:nvPr>
        </p:nvSpPr>
        <p:spPr>
          <a:xfrm>
            <a:off x="579560" y="2301825"/>
            <a:ext cx="4593335" cy="403830"/>
          </a:xfrm>
        </p:spPr>
        <p:txBody>
          <a:bodyPr/>
          <a:lstStyle/>
          <a:p>
            <a:r>
              <a:rPr lang="en-US" dirty="0"/>
              <a:t>IDLE TIME VS DELAY </a:t>
            </a:r>
          </a:p>
        </p:txBody>
      </p:sp>
      <p:pic>
        <p:nvPicPr>
          <p:cNvPr id="15" name="Picture 14">
            <a:extLst>
              <a:ext uri="{FF2B5EF4-FFF2-40B4-BE49-F238E27FC236}">
                <a16:creationId xmlns:a16="http://schemas.microsoft.com/office/drawing/2014/main" id="{8F837691-47E5-4291-B6C2-21870AFDD3BF}"/>
              </a:ext>
            </a:extLst>
          </p:cNvPr>
          <p:cNvPicPr>
            <a:picLocks noChangeAspect="1"/>
          </p:cNvPicPr>
          <p:nvPr/>
        </p:nvPicPr>
        <p:blipFill>
          <a:blip r:embed="rId2"/>
          <a:stretch>
            <a:fillRect/>
          </a:stretch>
        </p:blipFill>
        <p:spPr>
          <a:xfrm>
            <a:off x="5000625" y="2715190"/>
            <a:ext cx="6848475" cy="3582522"/>
          </a:xfrm>
          <a:prstGeom prst="rect">
            <a:avLst/>
          </a:prstGeom>
          <a:ln>
            <a:solidFill>
              <a:schemeClr val="bg1">
                <a:lumMod val="75000"/>
              </a:schemeClr>
            </a:solidFill>
          </a:ln>
        </p:spPr>
      </p:pic>
      <p:sp>
        <p:nvSpPr>
          <p:cNvPr id="22" name="Title 3">
            <a:extLst>
              <a:ext uri="{FF2B5EF4-FFF2-40B4-BE49-F238E27FC236}">
                <a16:creationId xmlns:a16="http://schemas.microsoft.com/office/drawing/2014/main" id="{D9726549-FD54-40DE-B102-F7A73FB67C40}"/>
              </a:ext>
            </a:extLst>
          </p:cNvPr>
          <p:cNvSpPr>
            <a:spLocks noGrp="1"/>
          </p:cNvSpPr>
          <p:nvPr>
            <p:ph type="ctrTitle"/>
          </p:nvPr>
        </p:nvSpPr>
        <p:spPr>
          <a:xfrm>
            <a:off x="590227" y="1122364"/>
            <a:ext cx="5645203" cy="729516"/>
          </a:xfrm>
        </p:spPr>
        <p:txBody>
          <a:bodyPr>
            <a:normAutofit/>
          </a:bodyPr>
          <a:lstStyle/>
          <a:p>
            <a:r>
              <a:rPr lang="en-US" sz="2200" dirty="0"/>
              <a:t>Signal Performance Measures -</a:t>
            </a:r>
          </a:p>
        </p:txBody>
      </p:sp>
      <p:sp>
        <p:nvSpPr>
          <p:cNvPr id="23" name="Text Placeholder 7">
            <a:extLst>
              <a:ext uri="{FF2B5EF4-FFF2-40B4-BE49-F238E27FC236}">
                <a16:creationId xmlns:a16="http://schemas.microsoft.com/office/drawing/2014/main" id="{2CF5310C-D1D5-4D90-9952-12D20B3A353F}"/>
              </a:ext>
            </a:extLst>
          </p:cNvPr>
          <p:cNvSpPr txBox="1">
            <a:spLocks/>
          </p:cNvSpPr>
          <p:nvPr/>
        </p:nvSpPr>
        <p:spPr>
          <a:xfrm>
            <a:off x="4914854" y="1442549"/>
            <a:ext cx="4593335" cy="40383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b="1" kern="1200"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Phase IDLE TIME</a:t>
            </a:r>
          </a:p>
        </p:txBody>
      </p:sp>
    </p:spTree>
    <p:extLst>
      <p:ext uri="{BB962C8B-B14F-4D97-AF65-F5344CB8AC3E}">
        <p14:creationId xmlns:p14="http://schemas.microsoft.com/office/powerpoint/2010/main" val="42110637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EFDC8DF9-1824-4A5E-B655-0A5CFDB1F084}"/>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8C07E9D4-E2CC-4F0B-9729-4138B4829EB3}"/>
              </a:ext>
            </a:extLst>
          </p:cNvPr>
          <p:cNvSpPr>
            <a:spLocks noGrp="1"/>
          </p:cNvSpPr>
          <p:nvPr>
            <p:ph type="sldNum" sz="quarter" idx="12"/>
          </p:nvPr>
        </p:nvSpPr>
        <p:spPr/>
        <p:txBody>
          <a:bodyPr/>
          <a:lstStyle/>
          <a:p>
            <a:fld id="{2C8586DD-506C-47BB-B506-8E763A328325}" type="slidenum">
              <a:rPr lang="en-US" smtClean="0"/>
              <a:t>24</a:t>
            </a:fld>
            <a:endParaRPr lang="en-US"/>
          </a:p>
        </p:txBody>
      </p:sp>
      <p:sp>
        <p:nvSpPr>
          <p:cNvPr id="5" name="Text Placeholder 4">
            <a:extLst>
              <a:ext uri="{FF2B5EF4-FFF2-40B4-BE49-F238E27FC236}">
                <a16:creationId xmlns:a16="http://schemas.microsoft.com/office/drawing/2014/main" id="{AB57F1B9-EB9E-4457-BCC8-A7A4BAC1A2A1}"/>
              </a:ext>
            </a:extLst>
          </p:cNvPr>
          <p:cNvSpPr>
            <a:spLocks noGrp="1"/>
          </p:cNvSpPr>
          <p:nvPr>
            <p:ph type="body" sz="quarter" idx="20"/>
          </p:nvPr>
        </p:nvSpPr>
        <p:spPr>
          <a:xfrm>
            <a:off x="590229" y="2792623"/>
            <a:ext cx="3827847" cy="729516"/>
          </a:xfrm>
        </p:spPr>
        <p:txBody>
          <a:bodyPr/>
          <a:lstStyle/>
          <a:p>
            <a:r>
              <a:rPr lang="en-US" dirty="0"/>
              <a:t>The Arrival on Green % is calculated for each cycle and summarized for the overall data set</a:t>
            </a:r>
          </a:p>
        </p:txBody>
      </p:sp>
      <p:sp>
        <p:nvSpPr>
          <p:cNvPr id="6" name="Text Placeholder 5">
            <a:extLst>
              <a:ext uri="{FF2B5EF4-FFF2-40B4-BE49-F238E27FC236}">
                <a16:creationId xmlns:a16="http://schemas.microsoft.com/office/drawing/2014/main" id="{11EC40A9-2873-4385-A207-936542A42193}"/>
              </a:ext>
            </a:extLst>
          </p:cNvPr>
          <p:cNvSpPr>
            <a:spLocks noGrp="1"/>
          </p:cNvSpPr>
          <p:nvPr>
            <p:ph type="body" sz="quarter" idx="22"/>
          </p:nvPr>
        </p:nvSpPr>
        <p:spPr>
          <a:xfrm>
            <a:off x="590228" y="2705655"/>
            <a:ext cx="3831336"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EC088C2D-13FE-4619-BFA4-67FD1B4C50A4}"/>
              </a:ext>
            </a:extLst>
          </p:cNvPr>
          <p:cNvSpPr>
            <a:spLocks noGrp="1"/>
          </p:cNvSpPr>
          <p:nvPr>
            <p:ph type="body" sz="quarter" idx="30"/>
          </p:nvPr>
        </p:nvSpPr>
        <p:spPr>
          <a:xfrm>
            <a:off x="579560" y="2301825"/>
            <a:ext cx="4593335" cy="403830"/>
          </a:xfrm>
        </p:spPr>
        <p:txBody>
          <a:bodyPr/>
          <a:lstStyle/>
          <a:p>
            <a:r>
              <a:rPr lang="en-US" dirty="0"/>
              <a:t>Arrival Performance / Cycle</a:t>
            </a:r>
          </a:p>
        </p:txBody>
      </p:sp>
      <p:sp>
        <p:nvSpPr>
          <p:cNvPr id="9" name="Text Placeholder 8">
            <a:extLst>
              <a:ext uri="{FF2B5EF4-FFF2-40B4-BE49-F238E27FC236}">
                <a16:creationId xmlns:a16="http://schemas.microsoft.com/office/drawing/2014/main" id="{6001BB44-BDCB-4409-93E8-F572A3FD2A1B}"/>
              </a:ext>
            </a:extLst>
          </p:cNvPr>
          <p:cNvSpPr>
            <a:spLocks noGrp="1"/>
          </p:cNvSpPr>
          <p:nvPr>
            <p:ph type="body" sz="quarter" idx="31"/>
          </p:nvPr>
        </p:nvSpPr>
        <p:spPr>
          <a:xfrm>
            <a:off x="591753" y="4122376"/>
            <a:ext cx="3827847" cy="729516"/>
          </a:xfrm>
        </p:spPr>
        <p:txBody>
          <a:bodyPr>
            <a:normAutofit lnSpcReduction="10000"/>
          </a:bodyPr>
          <a:lstStyle/>
          <a:p>
            <a:r>
              <a:rPr lang="en-US" dirty="0"/>
              <a:t>The user can easily identify issues with offset via the visual representation of the platoon/detector actuations</a:t>
            </a:r>
          </a:p>
        </p:txBody>
      </p:sp>
      <p:sp>
        <p:nvSpPr>
          <p:cNvPr id="10" name="Text Placeholder 9">
            <a:extLst>
              <a:ext uri="{FF2B5EF4-FFF2-40B4-BE49-F238E27FC236}">
                <a16:creationId xmlns:a16="http://schemas.microsoft.com/office/drawing/2014/main" id="{682FF084-FFBF-46F6-ABC3-656CAAD97B6A}"/>
              </a:ext>
            </a:extLst>
          </p:cNvPr>
          <p:cNvSpPr>
            <a:spLocks noGrp="1"/>
          </p:cNvSpPr>
          <p:nvPr>
            <p:ph type="body" sz="quarter" idx="32"/>
          </p:nvPr>
        </p:nvSpPr>
        <p:spPr>
          <a:xfrm>
            <a:off x="591752" y="4084047"/>
            <a:ext cx="3831336"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E1D19F54-4450-43F9-AA7E-91ED59449676}"/>
              </a:ext>
            </a:extLst>
          </p:cNvPr>
          <p:cNvSpPr>
            <a:spLocks noGrp="1"/>
          </p:cNvSpPr>
          <p:nvPr>
            <p:ph type="body" sz="quarter" idx="33"/>
          </p:nvPr>
        </p:nvSpPr>
        <p:spPr>
          <a:xfrm>
            <a:off x="581084" y="3680217"/>
            <a:ext cx="4593335" cy="403830"/>
          </a:xfrm>
        </p:spPr>
        <p:txBody>
          <a:bodyPr/>
          <a:lstStyle/>
          <a:p>
            <a:r>
              <a:rPr lang="en-US" dirty="0"/>
              <a:t>Visual Indication of Offset Efficiency</a:t>
            </a:r>
          </a:p>
        </p:txBody>
      </p:sp>
      <p:sp>
        <p:nvSpPr>
          <p:cNvPr id="12" name="Text Placeholder 11">
            <a:extLst>
              <a:ext uri="{FF2B5EF4-FFF2-40B4-BE49-F238E27FC236}">
                <a16:creationId xmlns:a16="http://schemas.microsoft.com/office/drawing/2014/main" id="{526D5171-0114-4E76-8FCB-C17524404E83}"/>
              </a:ext>
            </a:extLst>
          </p:cNvPr>
          <p:cNvSpPr>
            <a:spLocks noGrp="1"/>
          </p:cNvSpPr>
          <p:nvPr>
            <p:ph type="body" sz="quarter" idx="34"/>
          </p:nvPr>
        </p:nvSpPr>
        <p:spPr>
          <a:xfrm>
            <a:off x="600897" y="5471580"/>
            <a:ext cx="3827847" cy="729516"/>
          </a:xfrm>
        </p:spPr>
        <p:txBody>
          <a:bodyPr/>
          <a:lstStyle/>
          <a:p>
            <a:r>
              <a:rPr lang="en-US" dirty="0"/>
              <a:t>A Measure of Split Efficiency called Platoon Ratio</a:t>
            </a:r>
          </a:p>
        </p:txBody>
      </p:sp>
      <p:sp>
        <p:nvSpPr>
          <p:cNvPr id="13" name="Text Placeholder 12">
            <a:extLst>
              <a:ext uri="{FF2B5EF4-FFF2-40B4-BE49-F238E27FC236}">
                <a16:creationId xmlns:a16="http://schemas.microsoft.com/office/drawing/2014/main" id="{91EEAB55-6638-47F3-91D6-3E54406EA89A}"/>
              </a:ext>
            </a:extLst>
          </p:cNvPr>
          <p:cNvSpPr>
            <a:spLocks noGrp="1"/>
          </p:cNvSpPr>
          <p:nvPr>
            <p:ph type="body" sz="quarter" idx="35"/>
          </p:nvPr>
        </p:nvSpPr>
        <p:spPr>
          <a:xfrm>
            <a:off x="600896" y="5462435"/>
            <a:ext cx="2286000" cy="9144"/>
          </a:xfrm>
        </p:spPr>
        <p:txBody>
          <a:bodyPr>
            <a:normAutofit fontScale="25000" lnSpcReduction="20000"/>
          </a:bodyPr>
          <a:lstStyle/>
          <a:p>
            <a:endParaRPr lang="en-US"/>
          </a:p>
        </p:txBody>
      </p:sp>
      <p:sp>
        <p:nvSpPr>
          <p:cNvPr id="14" name="Text Placeholder 13">
            <a:extLst>
              <a:ext uri="{FF2B5EF4-FFF2-40B4-BE49-F238E27FC236}">
                <a16:creationId xmlns:a16="http://schemas.microsoft.com/office/drawing/2014/main" id="{097ADBEC-7150-4CF4-97B9-0191BC5FD12E}"/>
              </a:ext>
            </a:extLst>
          </p:cNvPr>
          <p:cNvSpPr>
            <a:spLocks noGrp="1"/>
          </p:cNvSpPr>
          <p:nvPr>
            <p:ph type="body" sz="quarter" idx="36"/>
          </p:nvPr>
        </p:nvSpPr>
        <p:spPr>
          <a:xfrm>
            <a:off x="590228" y="5058605"/>
            <a:ext cx="4593335" cy="403830"/>
          </a:xfrm>
        </p:spPr>
        <p:txBody>
          <a:bodyPr/>
          <a:lstStyle/>
          <a:p>
            <a:r>
              <a:rPr lang="en-US" dirty="0"/>
              <a:t>PHASE SPLIT % VS ARRIVALs on Green</a:t>
            </a:r>
          </a:p>
        </p:txBody>
      </p:sp>
      <p:grpSp>
        <p:nvGrpSpPr>
          <p:cNvPr id="16" name="Group 15">
            <a:extLst>
              <a:ext uri="{FF2B5EF4-FFF2-40B4-BE49-F238E27FC236}">
                <a16:creationId xmlns:a16="http://schemas.microsoft.com/office/drawing/2014/main" id="{8B7D7A42-922B-4D56-8186-04F8EEDA54A9}"/>
              </a:ext>
            </a:extLst>
          </p:cNvPr>
          <p:cNvGrpSpPr/>
          <p:nvPr/>
        </p:nvGrpSpPr>
        <p:grpSpPr>
          <a:xfrm>
            <a:off x="5066567" y="2208182"/>
            <a:ext cx="6784047" cy="4076700"/>
            <a:chOff x="5066567" y="1371601"/>
            <a:chExt cx="6784047" cy="4076700"/>
          </a:xfrm>
        </p:grpSpPr>
        <p:pic>
          <p:nvPicPr>
            <p:cNvPr id="15" name="Picture 14">
              <a:extLst>
                <a:ext uri="{FF2B5EF4-FFF2-40B4-BE49-F238E27FC236}">
                  <a16:creationId xmlns:a16="http://schemas.microsoft.com/office/drawing/2014/main" id="{A10F957B-C340-4F02-B95D-2D0D15DAC226}"/>
                </a:ext>
              </a:extLst>
            </p:cNvPr>
            <p:cNvPicPr>
              <a:picLocks noChangeAspect="1"/>
            </p:cNvPicPr>
            <p:nvPr/>
          </p:nvPicPr>
          <p:blipFill>
            <a:blip r:embed="rId2"/>
            <a:stretch>
              <a:fillRect/>
            </a:stretch>
          </p:blipFill>
          <p:spPr>
            <a:xfrm>
              <a:off x="5066567" y="1371601"/>
              <a:ext cx="6784047" cy="4076700"/>
            </a:xfrm>
            <a:prstGeom prst="rect">
              <a:avLst/>
            </a:prstGeom>
            <a:ln>
              <a:solidFill>
                <a:schemeClr val="bg1">
                  <a:lumMod val="75000"/>
                </a:schemeClr>
              </a:solidFill>
            </a:ln>
          </p:spPr>
        </p:pic>
        <p:pic>
          <p:nvPicPr>
            <p:cNvPr id="19" name="Picture 18">
              <a:extLst>
                <a:ext uri="{FF2B5EF4-FFF2-40B4-BE49-F238E27FC236}">
                  <a16:creationId xmlns:a16="http://schemas.microsoft.com/office/drawing/2014/main" id="{5DDE466D-5DBA-4083-ACE1-17B217A7E50A}"/>
                </a:ext>
              </a:extLst>
            </p:cNvPr>
            <p:cNvPicPr>
              <a:picLocks noChangeAspect="1"/>
            </p:cNvPicPr>
            <p:nvPr/>
          </p:nvPicPr>
          <p:blipFill rotWithShape="1">
            <a:blip r:embed="rId3"/>
            <a:srcRect t="55517"/>
            <a:stretch/>
          </p:blipFill>
          <p:spPr>
            <a:xfrm>
              <a:off x="7347804" y="3485737"/>
              <a:ext cx="3492634" cy="202043"/>
            </a:xfrm>
            <a:prstGeom prst="rect">
              <a:avLst/>
            </a:prstGeom>
            <a:ln w="3175">
              <a:solidFill>
                <a:schemeClr val="bg1">
                  <a:lumMod val="75000"/>
                </a:schemeClr>
              </a:solidFill>
            </a:ln>
          </p:spPr>
        </p:pic>
      </p:grpSp>
      <p:grpSp>
        <p:nvGrpSpPr>
          <p:cNvPr id="17" name="Group 16">
            <a:extLst>
              <a:ext uri="{FF2B5EF4-FFF2-40B4-BE49-F238E27FC236}">
                <a16:creationId xmlns:a16="http://schemas.microsoft.com/office/drawing/2014/main" id="{8308EC21-46ED-450A-A61A-149018171A8C}"/>
              </a:ext>
            </a:extLst>
          </p:cNvPr>
          <p:cNvGrpSpPr/>
          <p:nvPr/>
        </p:nvGrpSpPr>
        <p:grpSpPr>
          <a:xfrm>
            <a:off x="5096546" y="5735063"/>
            <a:ext cx="1248843" cy="279323"/>
            <a:chOff x="4162691" y="5559962"/>
            <a:chExt cx="1248843" cy="279323"/>
          </a:xfrm>
        </p:grpSpPr>
        <p:sp>
          <p:nvSpPr>
            <p:cNvPr id="18" name="Rectangle: Rounded Corners 17">
              <a:extLst>
                <a:ext uri="{FF2B5EF4-FFF2-40B4-BE49-F238E27FC236}">
                  <a16:creationId xmlns:a16="http://schemas.microsoft.com/office/drawing/2014/main" id="{A02D366A-3A23-4B59-88D4-F4EBB9B74F2F}"/>
                </a:ext>
              </a:extLst>
            </p:cNvPr>
            <p:cNvSpPr/>
            <p:nvPr/>
          </p:nvSpPr>
          <p:spPr>
            <a:xfrm>
              <a:off x="4162691" y="5559962"/>
              <a:ext cx="1124841" cy="2793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546B0BC7-58DD-4E8F-B9F0-92F1AFD4A460}"/>
                </a:ext>
              </a:extLst>
            </p:cNvPr>
            <p:cNvSpPr txBox="1"/>
            <p:nvPr/>
          </p:nvSpPr>
          <p:spPr>
            <a:xfrm>
              <a:off x="4188552" y="5590158"/>
              <a:ext cx="1222982" cy="215444"/>
            </a:xfrm>
            <a:prstGeom prst="rect">
              <a:avLst/>
            </a:prstGeom>
            <a:noFill/>
          </p:spPr>
          <p:txBody>
            <a:bodyPr wrap="square" rtlCol="0">
              <a:spAutoFit/>
            </a:bodyPr>
            <a:lstStyle/>
            <a:p>
              <a:r>
                <a:rPr lang="en-US" sz="800" dirty="0"/>
                <a:t>Activate Notifications</a:t>
              </a:r>
            </a:p>
          </p:txBody>
        </p:sp>
      </p:grpSp>
      <p:sp>
        <p:nvSpPr>
          <p:cNvPr id="22" name="Title 3">
            <a:extLst>
              <a:ext uri="{FF2B5EF4-FFF2-40B4-BE49-F238E27FC236}">
                <a16:creationId xmlns:a16="http://schemas.microsoft.com/office/drawing/2014/main" id="{91428F00-BFE0-42EA-AC3D-BC2E5BA801B0}"/>
              </a:ext>
            </a:extLst>
          </p:cNvPr>
          <p:cNvSpPr txBox="1">
            <a:spLocks/>
          </p:cNvSpPr>
          <p:nvPr/>
        </p:nvSpPr>
        <p:spPr>
          <a:xfrm>
            <a:off x="590227" y="1122364"/>
            <a:ext cx="5645203" cy="729516"/>
          </a:xfrm>
          <a:prstGeom prst="rect">
            <a:avLst/>
          </a:prstGeom>
        </p:spPr>
        <p:txBody>
          <a:bodyPr vert="horz" wrap="square" lIns="91440" tIns="45720" rIns="91440" bIns="45720" rtlCol="0" anchor="b">
            <a:normAutofit/>
          </a:bodyPr>
          <a:lstStyle>
            <a:lvl1pPr algn="l" defTabSz="914400" rtl="0" eaLnBrk="1" latinLnBrk="0" hangingPunct="1">
              <a:lnSpc>
                <a:spcPct val="90000"/>
              </a:lnSpc>
              <a:spcBef>
                <a:spcPct val="0"/>
              </a:spcBef>
              <a:buNone/>
              <a:defRPr sz="3200" kern="1200" cap="all" baseline="0">
                <a:solidFill>
                  <a:srgbClr val="211E1C"/>
                </a:solidFill>
                <a:latin typeface="Oswald" panose="02000503000000000000" pitchFamily="2" charset="0"/>
                <a:ea typeface="+mj-ea"/>
                <a:cs typeface="+mj-cs"/>
              </a:defRPr>
            </a:lvl1pPr>
          </a:lstStyle>
          <a:p>
            <a:r>
              <a:rPr lang="en-US" sz="2200" dirty="0"/>
              <a:t>Signal Performance Measures -</a:t>
            </a:r>
          </a:p>
        </p:txBody>
      </p:sp>
      <p:sp>
        <p:nvSpPr>
          <p:cNvPr id="23" name="Text Placeholder 7">
            <a:extLst>
              <a:ext uri="{FF2B5EF4-FFF2-40B4-BE49-F238E27FC236}">
                <a16:creationId xmlns:a16="http://schemas.microsoft.com/office/drawing/2014/main" id="{7CFA833D-12CD-49DF-9E24-A4B2E64E329A}"/>
              </a:ext>
            </a:extLst>
          </p:cNvPr>
          <p:cNvSpPr txBox="1">
            <a:spLocks/>
          </p:cNvSpPr>
          <p:nvPr/>
        </p:nvSpPr>
        <p:spPr>
          <a:xfrm>
            <a:off x="4914854" y="1442549"/>
            <a:ext cx="4593335" cy="40383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Font typeface="Arial" panose="020B0604020202020204" pitchFamily="34" charset="0"/>
              <a:buNone/>
              <a:defRPr sz="1400" b="1" kern="1200"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Purdue Coordination Diagram</a:t>
            </a:r>
          </a:p>
        </p:txBody>
      </p:sp>
    </p:spTree>
    <p:extLst>
      <p:ext uri="{BB962C8B-B14F-4D97-AF65-F5344CB8AC3E}">
        <p14:creationId xmlns:p14="http://schemas.microsoft.com/office/powerpoint/2010/main" val="102663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6C7B9B-4819-4BBD-902E-AE619CF298C2}"/>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B13605DE-C202-4745-A5C3-B7CAABCDF5E7}"/>
              </a:ext>
            </a:extLst>
          </p:cNvPr>
          <p:cNvSpPr>
            <a:spLocks noGrp="1"/>
          </p:cNvSpPr>
          <p:nvPr>
            <p:ph type="sldNum" sz="quarter" idx="12"/>
          </p:nvPr>
        </p:nvSpPr>
        <p:spPr/>
        <p:txBody>
          <a:bodyPr/>
          <a:lstStyle/>
          <a:p>
            <a:fld id="{2C8586DD-506C-47BB-B506-8E763A328325}" type="slidenum">
              <a:rPr lang="en-US" smtClean="0"/>
              <a:t>25</a:t>
            </a:fld>
            <a:endParaRPr lang="en-US"/>
          </a:p>
        </p:txBody>
      </p:sp>
      <p:pic>
        <p:nvPicPr>
          <p:cNvPr id="4" name="Picture 3">
            <a:extLst>
              <a:ext uri="{FF2B5EF4-FFF2-40B4-BE49-F238E27FC236}">
                <a16:creationId xmlns:a16="http://schemas.microsoft.com/office/drawing/2014/main" id="{EC0F40D2-4C8D-4D21-9FE7-885B19EF6FE0}"/>
              </a:ext>
            </a:extLst>
          </p:cNvPr>
          <p:cNvPicPr>
            <a:picLocks noChangeAspect="1"/>
          </p:cNvPicPr>
          <p:nvPr/>
        </p:nvPicPr>
        <p:blipFill>
          <a:blip r:embed="rId2"/>
          <a:stretch>
            <a:fillRect/>
          </a:stretch>
        </p:blipFill>
        <p:spPr>
          <a:xfrm>
            <a:off x="245664" y="1648047"/>
            <a:ext cx="11779760" cy="3225890"/>
          </a:xfrm>
          <a:prstGeom prst="rect">
            <a:avLst/>
          </a:prstGeom>
          <a:ln w="38100">
            <a:solidFill>
              <a:srgbClr val="FFFFFF"/>
            </a:solidFill>
          </a:ln>
        </p:spPr>
      </p:pic>
    </p:spTree>
    <p:extLst>
      <p:ext uri="{BB962C8B-B14F-4D97-AF65-F5344CB8AC3E}">
        <p14:creationId xmlns:p14="http://schemas.microsoft.com/office/powerpoint/2010/main" val="3565721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6C7B9B-4819-4BBD-902E-AE619CF298C2}"/>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B13605DE-C202-4745-A5C3-B7CAABCDF5E7}"/>
              </a:ext>
            </a:extLst>
          </p:cNvPr>
          <p:cNvSpPr>
            <a:spLocks noGrp="1"/>
          </p:cNvSpPr>
          <p:nvPr>
            <p:ph type="sldNum" sz="quarter" idx="12"/>
          </p:nvPr>
        </p:nvSpPr>
        <p:spPr/>
        <p:txBody>
          <a:bodyPr/>
          <a:lstStyle/>
          <a:p>
            <a:fld id="{2C8586DD-506C-47BB-B506-8E763A328325}" type="slidenum">
              <a:rPr lang="en-US" smtClean="0"/>
              <a:t>26</a:t>
            </a:fld>
            <a:endParaRPr lang="en-US"/>
          </a:p>
        </p:txBody>
      </p:sp>
      <p:pic>
        <p:nvPicPr>
          <p:cNvPr id="4" name="Picture 3">
            <a:extLst>
              <a:ext uri="{FF2B5EF4-FFF2-40B4-BE49-F238E27FC236}">
                <a16:creationId xmlns:a16="http://schemas.microsoft.com/office/drawing/2014/main" id="{F189CE11-7A92-4EAC-B80A-41E5311C4B05}"/>
              </a:ext>
            </a:extLst>
          </p:cNvPr>
          <p:cNvPicPr>
            <a:picLocks noChangeAspect="1"/>
          </p:cNvPicPr>
          <p:nvPr/>
        </p:nvPicPr>
        <p:blipFill rotWithShape="1">
          <a:blip r:embed="rId2"/>
          <a:srcRect l="34109" r="31501"/>
          <a:stretch/>
        </p:blipFill>
        <p:spPr>
          <a:xfrm>
            <a:off x="2401186" y="486751"/>
            <a:ext cx="7389629" cy="5884499"/>
          </a:xfrm>
          <a:prstGeom prst="rect">
            <a:avLst/>
          </a:prstGeom>
          <a:ln w="38100">
            <a:solidFill>
              <a:srgbClr val="FFFFFF"/>
            </a:solidFill>
          </a:ln>
        </p:spPr>
      </p:pic>
    </p:spTree>
    <p:extLst>
      <p:ext uri="{BB962C8B-B14F-4D97-AF65-F5344CB8AC3E}">
        <p14:creationId xmlns:p14="http://schemas.microsoft.com/office/powerpoint/2010/main" val="40974303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6C7B9B-4819-4BBD-902E-AE619CF298C2}"/>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B13605DE-C202-4745-A5C3-B7CAABCDF5E7}"/>
              </a:ext>
            </a:extLst>
          </p:cNvPr>
          <p:cNvSpPr>
            <a:spLocks noGrp="1"/>
          </p:cNvSpPr>
          <p:nvPr>
            <p:ph type="sldNum" sz="quarter" idx="12"/>
          </p:nvPr>
        </p:nvSpPr>
        <p:spPr/>
        <p:txBody>
          <a:bodyPr/>
          <a:lstStyle/>
          <a:p>
            <a:fld id="{2C8586DD-506C-47BB-B506-8E763A328325}" type="slidenum">
              <a:rPr lang="en-US" smtClean="0"/>
              <a:t>27</a:t>
            </a:fld>
            <a:endParaRPr lang="en-US"/>
          </a:p>
        </p:txBody>
      </p:sp>
      <p:pic>
        <p:nvPicPr>
          <p:cNvPr id="4" name="Picture 3">
            <a:extLst>
              <a:ext uri="{FF2B5EF4-FFF2-40B4-BE49-F238E27FC236}">
                <a16:creationId xmlns:a16="http://schemas.microsoft.com/office/drawing/2014/main" id="{CEEB7F50-7699-4C90-991A-7FC0186A4595}"/>
              </a:ext>
            </a:extLst>
          </p:cNvPr>
          <p:cNvPicPr>
            <a:picLocks noChangeAspect="1"/>
          </p:cNvPicPr>
          <p:nvPr/>
        </p:nvPicPr>
        <p:blipFill rotWithShape="1">
          <a:blip r:embed="rId2"/>
          <a:srcRect l="30489" r="33789"/>
          <a:stretch/>
        </p:blipFill>
        <p:spPr>
          <a:xfrm>
            <a:off x="2223381" y="305919"/>
            <a:ext cx="7745238" cy="6246163"/>
          </a:xfrm>
          <a:prstGeom prst="rect">
            <a:avLst/>
          </a:prstGeom>
          <a:ln w="38100">
            <a:solidFill>
              <a:schemeClr val="bg1"/>
            </a:solidFill>
          </a:ln>
        </p:spPr>
      </p:pic>
    </p:spTree>
    <p:extLst>
      <p:ext uri="{BB962C8B-B14F-4D97-AF65-F5344CB8AC3E}">
        <p14:creationId xmlns:p14="http://schemas.microsoft.com/office/powerpoint/2010/main" val="5455832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56C7B9B-4819-4BBD-902E-AE619CF298C2}"/>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B13605DE-C202-4745-A5C3-B7CAABCDF5E7}"/>
              </a:ext>
            </a:extLst>
          </p:cNvPr>
          <p:cNvSpPr>
            <a:spLocks noGrp="1"/>
          </p:cNvSpPr>
          <p:nvPr>
            <p:ph type="sldNum" sz="quarter" idx="12"/>
          </p:nvPr>
        </p:nvSpPr>
        <p:spPr/>
        <p:txBody>
          <a:bodyPr/>
          <a:lstStyle/>
          <a:p>
            <a:fld id="{2C8586DD-506C-47BB-B506-8E763A328325}" type="slidenum">
              <a:rPr lang="en-US" smtClean="0"/>
              <a:t>28</a:t>
            </a:fld>
            <a:endParaRPr lang="en-US"/>
          </a:p>
        </p:txBody>
      </p:sp>
      <p:pic>
        <p:nvPicPr>
          <p:cNvPr id="4" name="Picture 3">
            <a:extLst>
              <a:ext uri="{FF2B5EF4-FFF2-40B4-BE49-F238E27FC236}">
                <a16:creationId xmlns:a16="http://schemas.microsoft.com/office/drawing/2014/main" id="{94C6FC98-F1F0-4552-A672-58B0FEED1D9D}"/>
              </a:ext>
            </a:extLst>
          </p:cNvPr>
          <p:cNvPicPr>
            <a:picLocks noChangeAspect="1"/>
          </p:cNvPicPr>
          <p:nvPr/>
        </p:nvPicPr>
        <p:blipFill>
          <a:blip r:embed="rId2"/>
          <a:stretch>
            <a:fillRect/>
          </a:stretch>
        </p:blipFill>
        <p:spPr>
          <a:xfrm>
            <a:off x="882355" y="3499142"/>
            <a:ext cx="10427291" cy="3003866"/>
          </a:xfrm>
          <a:prstGeom prst="rect">
            <a:avLst/>
          </a:prstGeom>
          <a:ln w="28575">
            <a:solidFill>
              <a:schemeClr val="bg1"/>
            </a:solidFill>
          </a:ln>
        </p:spPr>
      </p:pic>
      <p:pic>
        <p:nvPicPr>
          <p:cNvPr id="5" name="Picture 4">
            <a:extLst>
              <a:ext uri="{FF2B5EF4-FFF2-40B4-BE49-F238E27FC236}">
                <a16:creationId xmlns:a16="http://schemas.microsoft.com/office/drawing/2014/main" id="{55BAD0C0-4EC3-4EAA-8961-AACC86387F6D}"/>
              </a:ext>
            </a:extLst>
          </p:cNvPr>
          <p:cNvPicPr>
            <a:picLocks noChangeAspect="1"/>
          </p:cNvPicPr>
          <p:nvPr/>
        </p:nvPicPr>
        <p:blipFill rotWithShape="1">
          <a:blip r:embed="rId3"/>
          <a:srcRect l="2136"/>
          <a:stretch/>
        </p:blipFill>
        <p:spPr>
          <a:xfrm>
            <a:off x="884542" y="304798"/>
            <a:ext cx="10422916" cy="2916623"/>
          </a:xfrm>
          <a:prstGeom prst="rect">
            <a:avLst/>
          </a:prstGeom>
          <a:ln w="38100">
            <a:solidFill>
              <a:schemeClr val="bg1"/>
            </a:solidFill>
          </a:ln>
        </p:spPr>
      </p:pic>
    </p:spTree>
    <p:extLst>
      <p:ext uri="{BB962C8B-B14F-4D97-AF65-F5344CB8AC3E}">
        <p14:creationId xmlns:p14="http://schemas.microsoft.com/office/powerpoint/2010/main" val="2963886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ity at night&#10;&#10;Description automatically generated">
            <a:extLst>
              <a:ext uri="{FF2B5EF4-FFF2-40B4-BE49-F238E27FC236}">
                <a16:creationId xmlns:a16="http://schemas.microsoft.com/office/drawing/2014/main" id="{547FDF88-CF29-4CDE-85BB-4FD034CAA00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5287" b="25287"/>
          <a:stretch>
            <a:fillRect/>
          </a:stretch>
        </p:blipFill>
        <p:spPr/>
      </p:pic>
      <p:sp>
        <p:nvSpPr>
          <p:cNvPr id="3" name="Footer Placeholder 2">
            <a:extLst>
              <a:ext uri="{FF2B5EF4-FFF2-40B4-BE49-F238E27FC236}">
                <a16:creationId xmlns:a16="http://schemas.microsoft.com/office/drawing/2014/main" id="{2BE68C10-16E0-44C0-B77D-33995EC6EA1C}"/>
              </a:ext>
            </a:extLst>
          </p:cNvPr>
          <p:cNvSpPr>
            <a:spLocks noGrp="1"/>
          </p:cNvSpPr>
          <p:nvPr>
            <p:ph type="ftr" sz="quarter" idx="11"/>
          </p:nvPr>
        </p:nvSpPr>
        <p:spPr/>
        <p:txBody>
          <a:bodyPr/>
          <a:lstStyle/>
          <a:p>
            <a:r>
              <a:rPr lang="en-US"/>
              <a:t>© 2019 McCain, Inc. All Rights Reserved</a:t>
            </a:r>
          </a:p>
        </p:txBody>
      </p:sp>
      <p:sp>
        <p:nvSpPr>
          <p:cNvPr id="4" name="Slide Number Placeholder 3">
            <a:extLst>
              <a:ext uri="{FF2B5EF4-FFF2-40B4-BE49-F238E27FC236}">
                <a16:creationId xmlns:a16="http://schemas.microsoft.com/office/drawing/2014/main" id="{B5856D69-7201-4013-903E-2189AA008A8C}"/>
              </a:ext>
            </a:extLst>
          </p:cNvPr>
          <p:cNvSpPr>
            <a:spLocks noGrp="1"/>
          </p:cNvSpPr>
          <p:nvPr>
            <p:ph type="sldNum" sz="quarter" idx="12"/>
          </p:nvPr>
        </p:nvSpPr>
        <p:spPr/>
        <p:txBody>
          <a:bodyPr/>
          <a:lstStyle/>
          <a:p>
            <a:fld id="{2C8586DD-506C-47BB-B506-8E763A328325}" type="slidenum">
              <a:rPr lang="en-US" smtClean="0"/>
              <a:t>29</a:t>
            </a:fld>
            <a:endParaRPr lang="en-US"/>
          </a:p>
        </p:txBody>
      </p:sp>
      <p:sp>
        <p:nvSpPr>
          <p:cNvPr id="5" name="Title 4">
            <a:extLst>
              <a:ext uri="{FF2B5EF4-FFF2-40B4-BE49-F238E27FC236}">
                <a16:creationId xmlns:a16="http://schemas.microsoft.com/office/drawing/2014/main" id="{A42BD4B3-93F7-44DF-B8F4-198D80058FC7}"/>
              </a:ext>
            </a:extLst>
          </p:cNvPr>
          <p:cNvSpPr>
            <a:spLocks noGrp="1"/>
          </p:cNvSpPr>
          <p:nvPr>
            <p:ph type="ctrTitle"/>
          </p:nvPr>
        </p:nvSpPr>
        <p:spPr/>
        <p:txBody>
          <a:bodyPr/>
          <a:lstStyle/>
          <a:p>
            <a:r>
              <a:rPr lang="en-US" dirty="0"/>
              <a:t>Distribute</a:t>
            </a:r>
          </a:p>
        </p:txBody>
      </p:sp>
      <p:sp>
        <p:nvSpPr>
          <p:cNvPr id="6" name="Text Placeholder 5">
            <a:extLst>
              <a:ext uri="{FF2B5EF4-FFF2-40B4-BE49-F238E27FC236}">
                <a16:creationId xmlns:a16="http://schemas.microsoft.com/office/drawing/2014/main" id="{FC4AAE4B-6DEC-42A2-B4E1-05937CADDDB6}"/>
              </a:ext>
            </a:extLst>
          </p:cNvPr>
          <p:cNvSpPr>
            <a:spLocks noGrp="1"/>
          </p:cNvSpPr>
          <p:nvPr>
            <p:ph type="body" sz="quarter" idx="20"/>
          </p:nvPr>
        </p:nvSpPr>
        <p:spPr/>
        <p:txBody>
          <a:bodyPr/>
          <a:lstStyle/>
          <a:p>
            <a:r>
              <a:rPr lang="en-US" dirty="0"/>
              <a:t>Functionality, Real-time Status, &amp; Event Information</a:t>
            </a:r>
          </a:p>
        </p:txBody>
      </p:sp>
      <p:sp>
        <p:nvSpPr>
          <p:cNvPr id="7" name="Text Placeholder 6">
            <a:extLst>
              <a:ext uri="{FF2B5EF4-FFF2-40B4-BE49-F238E27FC236}">
                <a16:creationId xmlns:a16="http://schemas.microsoft.com/office/drawing/2014/main" id="{75F1FAFF-8BBA-4010-9926-8A8D33A8C663}"/>
              </a:ext>
            </a:extLst>
          </p:cNvPr>
          <p:cNvSpPr>
            <a:spLocks noGrp="1"/>
          </p:cNvSpPr>
          <p:nvPr>
            <p:ph type="body" sz="quarter" idx="22"/>
          </p:nvPr>
        </p:nvSpPr>
        <p:spPr/>
        <p:txBody>
          <a:bodyPr>
            <a:normAutofit fontScale="25000" lnSpcReduction="20000"/>
          </a:bodyPr>
          <a:lstStyle/>
          <a:p>
            <a:endParaRPr lang="en-US"/>
          </a:p>
        </p:txBody>
      </p:sp>
    </p:spTree>
    <p:extLst>
      <p:ext uri="{BB962C8B-B14F-4D97-AF65-F5344CB8AC3E}">
        <p14:creationId xmlns:p14="http://schemas.microsoft.com/office/powerpoint/2010/main" val="374577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3804973-1B5E-4B7E-A988-E3A421BBE730}"/>
              </a:ext>
            </a:extLst>
          </p:cNvPr>
          <p:cNvSpPr>
            <a:spLocks noGrp="1"/>
          </p:cNvSpPr>
          <p:nvPr>
            <p:ph type="ftr" sz="quarter" idx="11"/>
          </p:nvPr>
        </p:nvSpPr>
        <p:spPr/>
        <p:txBody>
          <a:bodyPr/>
          <a:lstStyle/>
          <a:p>
            <a:r>
              <a:rPr lang="en-US"/>
              <a:t>© 2019 McCain, Inc. All Rights Reserved</a:t>
            </a:r>
          </a:p>
        </p:txBody>
      </p:sp>
      <p:sp>
        <p:nvSpPr>
          <p:cNvPr id="4" name="Slide Number Placeholder 3">
            <a:extLst>
              <a:ext uri="{FF2B5EF4-FFF2-40B4-BE49-F238E27FC236}">
                <a16:creationId xmlns:a16="http://schemas.microsoft.com/office/drawing/2014/main" id="{86FA34AC-BA52-46DB-A159-8FAF23BFBAD9}"/>
              </a:ext>
            </a:extLst>
          </p:cNvPr>
          <p:cNvSpPr>
            <a:spLocks noGrp="1"/>
          </p:cNvSpPr>
          <p:nvPr>
            <p:ph type="sldNum" sz="quarter" idx="12"/>
          </p:nvPr>
        </p:nvSpPr>
        <p:spPr/>
        <p:txBody>
          <a:bodyPr/>
          <a:lstStyle/>
          <a:p>
            <a:fld id="{2C8586DD-506C-47BB-B506-8E763A328325}" type="slidenum">
              <a:rPr lang="en-US" smtClean="0"/>
              <a:t>3</a:t>
            </a:fld>
            <a:endParaRPr lang="en-US"/>
          </a:p>
        </p:txBody>
      </p:sp>
      <p:sp>
        <p:nvSpPr>
          <p:cNvPr id="14" name="Title 13">
            <a:extLst>
              <a:ext uri="{FF2B5EF4-FFF2-40B4-BE49-F238E27FC236}">
                <a16:creationId xmlns:a16="http://schemas.microsoft.com/office/drawing/2014/main" id="{994E405B-8442-4D3F-B32B-0B9846FF1660}"/>
              </a:ext>
            </a:extLst>
          </p:cNvPr>
          <p:cNvSpPr>
            <a:spLocks noGrp="1"/>
          </p:cNvSpPr>
          <p:nvPr>
            <p:ph type="ctrTitle"/>
          </p:nvPr>
        </p:nvSpPr>
        <p:spPr/>
        <p:txBody>
          <a:bodyPr>
            <a:normAutofit fontScale="90000"/>
          </a:bodyPr>
          <a:lstStyle/>
          <a:p>
            <a:r>
              <a:rPr lang="en-US" dirty="0"/>
              <a:t>Evaluating VS. Eliciting customer Needs</a:t>
            </a:r>
          </a:p>
        </p:txBody>
      </p:sp>
      <p:sp>
        <p:nvSpPr>
          <p:cNvPr id="15" name="Subtitle 14">
            <a:extLst>
              <a:ext uri="{FF2B5EF4-FFF2-40B4-BE49-F238E27FC236}">
                <a16:creationId xmlns:a16="http://schemas.microsoft.com/office/drawing/2014/main" id="{62285382-20FA-438D-823A-D0F2969EA7A4}"/>
              </a:ext>
            </a:extLst>
          </p:cNvPr>
          <p:cNvSpPr>
            <a:spLocks noGrp="1"/>
          </p:cNvSpPr>
          <p:nvPr>
            <p:ph type="subTitle" idx="1"/>
          </p:nvPr>
        </p:nvSpPr>
        <p:spPr/>
        <p:txBody>
          <a:bodyPr/>
          <a:lstStyle/>
          <a:p>
            <a:r>
              <a:rPr lang="en-US" dirty="0"/>
              <a:t>Ask Facilitative Questions</a:t>
            </a:r>
          </a:p>
          <a:p>
            <a:r>
              <a:rPr lang="en-US" dirty="0"/>
              <a:t>NOT Open Ended Questions</a:t>
            </a:r>
          </a:p>
        </p:txBody>
      </p:sp>
      <p:sp>
        <p:nvSpPr>
          <p:cNvPr id="16" name="Text Placeholder 15">
            <a:extLst>
              <a:ext uri="{FF2B5EF4-FFF2-40B4-BE49-F238E27FC236}">
                <a16:creationId xmlns:a16="http://schemas.microsoft.com/office/drawing/2014/main" id="{A4632D96-BD95-4CFA-8B9B-EB8F4F03F0FE}"/>
              </a:ext>
            </a:extLst>
          </p:cNvPr>
          <p:cNvSpPr>
            <a:spLocks noGrp="1"/>
          </p:cNvSpPr>
          <p:nvPr>
            <p:ph type="body" sz="quarter" idx="20"/>
          </p:nvPr>
        </p:nvSpPr>
        <p:spPr/>
        <p:txBody>
          <a:bodyPr>
            <a:normAutofit fontScale="92500"/>
          </a:bodyPr>
          <a:lstStyle/>
          <a:p>
            <a:r>
              <a:rPr lang="en-US" dirty="0"/>
              <a:t>An open question would be: “Why do you wear your hair like that?” The question is gathering data about a decision the </a:t>
            </a:r>
            <a:r>
              <a:rPr lang="en-US" dirty="0" err="1"/>
              <a:t>questionee</a:t>
            </a:r>
            <a:r>
              <a:rPr lang="en-US" dirty="0"/>
              <a:t> has already made and understands.</a:t>
            </a:r>
          </a:p>
          <a:p>
            <a:r>
              <a:rPr lang="en-US" dirty="0"/>
              <a:t>A Facilitative Question would be: “How would you know if it were time to reconsider your hairstyle?” The question leads the </a:t>
            </a:r>
            <a:r>
              <a:rPr lang="en-US" dirty="0" err="1"/>
              <a:t>quesionee</a:t>
            </a:r>
            <a:r>
              <a:rPr lang="en-US" dirty="0"/>
              <a:t> through past haircuts, current lifestyle choices, time, obligations, current hairdressers/stylists, and any biases the </a:t>
            </a:r>
            <a:r>
              <a:rPr lang="en-US" dirty="0" err="1"/>
              <a:t>questionee</a:t>
            </a:r>
            <a:r>
              <a:rPr lang="en-US" dirty="0"/>
              <a:t> might have about his/her appearance.</a:t>
            </a:r>
          </a:p>
          <a:p>
            <a:endParaRPr lang="en-US" dirty="0"/>
          </a:p>
        </p:txBody>
      </p:sp>
      <p:sp>
        <p:nvSpPr>
          <p:cNvPr id="17" name="Text Placeholder 16">
            <a:extLst>
              <a:ext uri="{FF2B5EF4-FFF2-40B4-BE49-F238E27FC236}">
                <a16:creationId xmlns:a16="http://schemas.microsoft.com/office/drawing/2014/main" id="{8F4303DC-6873-4130-8523-989FF62EC744}"/>
              </a:ext>
            </a:extLst>
          </p:cNvPr>
          <p:cNvSpPr>
            <a:spLocks noGrp="1"/>
          </p:cNvSpPr>
          <p:nvPr>
            <p:ph type="body" sz="quarter" idx="22"/>
          </p:nvPr>
        </p:nvSpPr>
        <p:spPr/>
        <p:txBody>
          <a:bodyPr>
            <a:normAutofit fontScale="25000" lnSpcReduction="20000"/>
          </a:bodyPr>
          <a:lstStyle/>
          <a:p>
            <a:endParaRPr lang="en-US"/>
          </a:p>
        </p:txBody>
      </p:sp>
      <p:pic>
        <p:nvPicPr>
          <p:cNvPr id="19" name="Picture 18">
            <a:extLst>
              <a:ext uri="{FF2B5EF4-FFF2-40B4-BE49-F238E27FC236}">
                <a16:creationId xmlns:a16="http://schemas.microsoft.com/office/drawing/2014/main" id="{6EF98444-0A49-452E-B9A5-27BB6CF60AC6}"/>
              </a:ext>
            </a:extLst>
          </p:cNvPr>
          <p:cNvPicPr>
            <a:picLocks noChangeAspect="1"/>
          </p:cNvPicPr>
          <p:nvPr/>
        </p:nvPicPr>
        <p:blipFill>
          <a:blip r:embed="rId3"/>
          <a:stretch>
            <a:fillRect/>
          </a:stretch>
        </p:blipFill>
        <p:spPr>
          <a:xfrm>
            <a:off x="9188934" y="1032763"/>
            <a:ext cx="2646630" cy="4676921"/>
          </a:xfrm>
          <a:prstGeom prst="rect">
            <a:avLst/>
          </a:prstGeom>
        </p:spPr>
      </p:pic>
      <p:pic>
        <p:nvPicPr>
          <p:cNvPr id="22" name="Picture 21">
            <a:extLst>
              <a:ext uri="{FF2B5EF4-FFF2-40B4-BE49-F238E27FC236}">
                <a16:creationId xmlns:a16="http://schemas.microsoft.com/office/drawing/2014/main" id="{600142D2-CEDD-4744-9EF0-01FECC1DCDBC}"/>
              </a:ext>
            </a:extLst>
          </p:cNvPr>
          <p:cNvPicPr>
            <a:picLocks noChangeAspect="1"/>
          </p:cNvPicPr>
          <p:nvPr/>
        </p:nvPicPr>
        <p:blipFill>
          <a:blip r:embed="rId4"/>
          <a:stretch>
            <a:fillRect/>
          </a:stretch>
        </p:blipFill>
        <p:spPr>
          <a:xfrm>
            <a:off x="310746" y="1032763"/>
            <a:ext cx="2560046" cy="4512228"/>
          </a:xfrm>
          <a:prstGeom prst="rect">
            <a:avLst/>
          </a:prstGeom>
        </p:spPr>
      </p:pic>
    </p:spTree>
    <p:extLst>
      <p:ext uri="{BB962C8B-B14F-4D97-AF65-F5344CB8AC3E}">
        <p14:creationId xmlns:p14="http://schemas.microsoft.com/office/powerpoint/2010/main" val="42518289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B428FFE-ACE5-44FB-A556-854F327787D0}"/>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9D3DA8BF-B5D4-4196-90C0-5C3B504C707C}"/>
              </a:ext>
            </a:extLst>
          </p:cNvPr>
          <p:cNvSpPr>
            <a:spLocks noGrp="1"/>
          </p:cNvSpPr>
          <p:nvPr>
            <p:ph type="sldNum" sz="quarter" idx="12"/>
          </p:nvPr>
        </p:nvSpPr>
        <p:spPr/>
        <p:txBody>
          <a:bodyPr/>
          <a:lstStyle/>
          <a:p>
            <a:fld id="{2C8586DD-506C-47BB-B506-8E763A328325}" type="slidenum">
              <a:rPr lang="en-US" smtClean="0"/>
              <a:t>30</a:t>
            </a:fld>
            <a:endParaRPr lang="en-US"/>
          </a:p>
        </p:txBody>
      </p:sp>
      <p:pic>
        <p:nvPicPr>
          <p:cNvPr id="5" name="Picture 2" descr="ATC eX2 NEMA Controller">
            <a:extLst>
              <a:ext uri="{FF2B5EF4-FFF2-40B4-BE49-F238E27FC236}">
                <a16:creationId xmlns:a16="http://schemas.microsoft.com/office/drawing/2014/main" id="{C38E2F80-5A1C-4F78-BDF5-289CD6AF8AF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85" t="20588" r="8577" b="22792"/>
          <a:stretch/>
        </p:blipFill>
        <p:spPr bwMode="auto">
          <a:xfrm>
            <a:off x="2657304" y="5221736"/>
            <a:ext cx="752296" cy="5343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2">
            <a:extLst>
              <a:ext uri="{FF2B5EF4-FFF2-40B4-BE49-F238E27FC236}">
                <a16:creationId xmlns:a16="http://schemas.microsoft.com/office/drawing/2014/main" id="{F0995215-C5FD-4906-97E2-AB05EED410AB}"/>
              </a:ext>
            </a:extLst>
          </p:cNvPr>
          <p:cNvSpPr txBox="1">
            <a:spLocks/>
          </p:cNvSpPr>
          <p:nvPr/>
        </p:nvSpPr>
        <p:spPr>
          <a:xfrm>
            <a:off x="8945165" y="6492876"/>
            <a:ext cx="2743200" cy="365125"/>
          </a:xfrm>
          <a:prstGeom prst="rect">
            <a:avLst/>
          </a:prstGeom>
        </p:spPr>
        <p:txBody>
          <a:bodyPr vert="horz" lIns="91440" tIns="45720" rIns="91440" bIns="45720" rtlCol="0" anchor="b"/>
          <a:lstStyle>
            <a:defPPr>
              <a:defRPr lang="en-US"/>
            </a:defPPr>
            <a:lvl1pPr marL="0" algn="r" defTabSz="914400" rtl="0" eaLnBrk="1" latinLnBrk="0" hangingPunct="1">
              <a:defRPr sz="8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C49F59-A70D-4E1F-9640-A9EE4D05BFE4}" type="slidenum">
              <a:rPr lang="en-US" smtClean="0"/>
              <a:pPr/>
              <a:t>30</a:t>
            </a:fld>
            <a:endParaRPr lang="en-US" dirty="0"/>
          </a:p>
        </p:txBody>
      </p:sp>
      <p:sp>
        <p:nvSpPr>
          <p:cNvPr id="7" name="Rectangle: Rounded Corners 6">
            <a:extLst>
              <a:ext uri="{FF2B5EF4-FFF2-40B4-BE49-F238E27FC236}">
                <a16:creationId xmlns:a16="http://schemas.microsoft.com/office/drawing/2014/main" id="{9E2D88EA-5DB5-4349-BB94-4FC6A7DC26DA}"/>
              </a:ext>
            </a:extLst>
          </p:cNvPr>
          <p:cNvSpPr/>
          <p:nvPr/>
        </p:nvSpPr>
        <p:spPr>
          <a:xfrm>
            <a:off x="8965276" y="4288955"/>
            <a:ext cx="2200731" cy="322956"/>
          </a:xfrm>
          <a:prstGeom prst="roundRect">
            <a:avLst/>
          </a:prstGeom>
          <a:gradFill>
            <a:gsLst>
              <a:gs pos="0">
                <a:schemeClr val="tx1">
                  <a:lumMod val="75000"/>
                  <a:lumOff val="25000"/>
                </a:schemeClr>
              </a:gs>
              <a:gs pos="58000">
                <a:schemeClr val="tx1">
                  <a:lumMod val="65000"/>
                  <a:lumOff val="35000"/>
                </a:schemeClr>
              </a:gs>
              <a:gs pos="100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kern="1200" dirty="0">
                <a:solidFill>
                  <a:srgbClr val="FFFFFF"/>
                </a:solidFill>
                <a:effectLst/>
                <a:ea typeface="Times New Roman" panose="02020603050405020304" pitchFamily="18" charset="0"/>
                <a:cs typeface="Times New Roman" panose="02020603050405020304" pitchFamily="18" charset="0"/>
              </a:rPr>
              <a:t>Field Communication Service</a:t>
            </a:r>
            <a:endParaRPr lang="en-US" sz="1200" dirty="0">
              <a:effectLst/>
              <a:latin typeface="Times New Roman" panose="02020603050405020304" pitchFamily="18" charset="0"/>
              <a:ea typeface="Times New Roman" panose="02020603050405020304" pitchFamily="18" charset="0"/>
            </a:endParaRPr>
          </a:p>
        </p:txBody>
      </p:sp>
      <p:grpSp>
        <p:nvGrpSpPr>
          <p:cNvPr id="8" name="Group 7">
            <a:extLst>
              <a:ext uri="{FF2B5EF4-FFF2-40B4-BE49-F238E27FC236}">
                <a16:creationId xmlns:a16="http://schemas.microsoft.com/office/drawing/2014/main" id="{5D33A06B-126F-40A3-B746-0A680FBA1BC2}"/>
              </a:ext>
            </a:extLst>
          </p:cNvPr>
          <p:cNvGrpSpPr/>
          <p:nvPr/>
        </p:nvGrpSpPr>
        <p:grpSpPr>
          <a:xfrm>
            <a:off x="8407260" y="5254142"/>
            <a:ext cx="1250244" cy="507837"/>
            <a:chOff x="1210833" y="1959806"/>
            <a:chExt cx="4107442" cy="1668530"/>
          </a:xfrm>
        </p:grpSpPr>
        <p:sp>
          <p:nvSpPr>
            <p:cNvPr id="9" name="Rectangle: Rounded Corners 8">
              <a:extLst>
                <a:ext uri="{FF2B5EF4-FFF2-40B4-BE49-F238E27FC236}">
                  <a16:creationId xmlns:a16="http://schemas.microsoft.com/office/drawing/2014/main" id="{BE191275-1900-4FC2-88F2-9DBBB2AA79A4}"/>
                </a:ext>
              </a:extLst>
            </p:cNvPr>
            <p:cNvSpPr/>
            <p:nvPr/>
          </p:nvSpPr>
          <p:spPr>
            <a:xfrm>
              <a:off x="1210833" y="2005939"/>
              <a:ext cx="4107442" cy="1603678"/>
            </a:xfrm>
            <a:prstGeom prst="roundRect">
              <a:avLst>
                <a:gd name="adj" fmla="val 2256"/>
              </a:avLst>
            </a:prstGeom>
            <a:pattFill prst="pct70">
              <a:fgClr>
                <a:srgbClr val="DCDCDC"/>
              </a:fgClr>
              <a:bgClr>
                <a:srgbClr val="ECECEC"/>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0" name="Group 9">
              <a:extLst>
                <a:ext uri="{FF2B5EF4-FFF2-40B4-BE49-F238E27FC236}">
                  <a16:creationId xmlns:a16="http://schemas.microsoft.com/office/drawing/2014/main" id="{08F0128D-1CCE-46E5-B7E1-451B3D062273}"/>
                </a:ext>
              </a:extLst>
            </p:cNvPr>
            <p:cNvGrpSpPr/>
            <p:nvPr/>
          </p:nvGrpSpPr>
          <p:grpSpPr>
            <a:xfrm>
              <a:off x="2560816" y="2190946"/>
              <a:ext cx="1325461" cy="1437390"/>
              <a:chOff x="2560816" y="2190946"/>
              <a:chExt cx="1325461" cy="1437390"/>
            </a:xfrm>
          </p:grpSpPr>
          <p:sp>
            <p:nvSpPr>
              <p:cNvPr id="14" name="Rectangle: Rounded Corners 13">
                <a:extLst>
                  <a:ext uri="{FF2B5EF4-FFF2-40B4-BE49-F238E27FC236}">
                    <a16:creationId xmlns:a16="http://schemas.microsoft.com/office/drawing/2014/main" id="{9DBEA88C-8108-4E08-9BCC-F23C6B72A654}"/>
                  </a:ext>
                </a:extLst>
              </p:cNvPr>
              <p:cNvSpPr/>
              <p:nvPr/>
            </p:nvSpPr>
            <p:spPr>
              <a:xfrm>
                <a:off x="2560816" y="2190946"/>
                <a:ext cx="1325461" cy="435224"/>
              </a:xfrm>
              <a:prstGeom prst="roundRect">
                <a:avLst/>
              </a:prstGeom>
              <a:solidFill>
                <a:srgbClr val="677F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5" name="Group 14">
                <a:extLst>
                  <a:ext uri="{FF2B5EF4-FFF2-40B4-BE49-F238E27FC236}">
                    <a16:creationId xmlns:a16="http://schemas.microsoft.com/office/drawing/2014/main" id="{4236C3EA-B1BC-4324-97B4-A86D4A4E63DA}"/>
                  </a:ext>
                </a:extLst>
              </p:cNvPr>
              <p:cNvGrpSpPr/>
              <p:nvPr/>
            </p:nvGrpSpPr>
            <p:grpSpPr>
              <a:xfrm>
                <a:off x="2560816" y="2837276"/>
                <a:ext cx="654341" cy="687519"/>
                <a:chOff x="2560816" y="2837276"/>
                <a:chExt cx="654341" cy="687519"/>
              </a:xfrm>
            </p:grpSpPr>
            <p:sp>
              <p:nvSpPr>
                <p:cNvPr id="40" name="Rectangle: Rounded Corners 39">
                  <a:extLst>
                    <a:ext uri="{FF2B5EF4-FFF2-40B4-BE49-F238E27FC236}">
                      <a16:creationId xmlns:a16="http://schemas.microsoft.com/office/drawing/2014/main" id="{C7404C62-A9C7-4614-B412-B93C61B05665}"/>
                    </a:ext>
                  </a:extLst>
                </p:cNvPr>
                <p:cNvSpPr/>
                <p:nvPr/>
              </p:nvSpPr>
              <p:spPr>
                <a:xfrm>
                  <a:off x="2560816" y="2837276"/>
                  <a:ext cx="654341" cy="687519"/>
                </a:xfrm>
                <a:prstGeom prst="roundRect">
                  <a:avLst>
                    <a:gd name="adj" fmla="val 6238"/>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41" name="Rectangle: Rounded Corners 40">
                  <a:extLst>
                    <a:ext uri="{FF2B5EF4-FFF2-40B4-BE49-F238E27FC236}">
                      <a16:creationId xmlns:a16="http://schemas.microsoft.com/office/drawing/2014/main" id="{31040227-DFBB-4F91-8379-7F32F6155B9E}"/>
                    </a:ext>
                  </a:extLst>
                </p:cNvPr>
                <p:cNvSpPr/>
                <p:nvPr/>
              </p:nvSpPr>
              <p:spPr>
                <a:xfrm>
                  <a:off x="2661641" y="2973470"/>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p:txBody>
            </p:sp>
            <p:sp>
              <p:nvSpPr>
                <p:cNvPr id="42" name="Rectangle: Rounded Corners 41">
                  <a:extLst>
                    <a:ext uri="{FF2B5EF4-FFF2-40B4-BE49-F238E27FC236}">
                      <a16:creationId xmlns:a16="http://schemas.microsoft.com/office/drawing/2014/main" id="{821E84BA-A705-46EC-B70B-D90FDF79AB3B}"/>
                    </a:ext>
                  </a:extLst>
                </p:cNvPr>
                <p:cNvSpPr/>
                <p:nvPr/>
              </p:nvSpPr>
              <p:spPr>
                <a:xfrm>
                  <a:off x="2784882" y="2973470"/>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Times New Roman" panose="02020603050405020304" pitchFamily="18" charset="0"/>
                  </a:endParaRPr>
                </a:p>
              </p:txBody>
            </p:sp>
            <p:sp>
              <p:nvSpPr>
                <p:cNvPr id="43" name="Rectangle: Rounded Corners 42">
                  <a:extLst>
                    <a:ext uri="{FF2B5EF4-FFF2-40B4-BE49-F238E27FC236}">
                      <a16:creationId xmlns:a16="http://schemas.microsoft.com/office/drawing/2014/main" id="{BD81550F-9E8C-4A1A-957E-2C0358634720}"/>
                    </a:ext>
                  </a:extLst>
                </p:cNvPr>
                <p:cNvSpPr/>
                <p:nvPr/>
              </p:nvSpPr>
              <p:spPr>
                <a:xfrm>
                  <a:off x="2908123" y="2973469"/>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3</a:t>
                  </a:r>
                  <a:endParaRPr lang="en-US" sz="1200">
                    <a:effectLst/>
                    <a:latin typeface="Times New Roman" panose="02020603050405020304" pitchFamily="18" charset="0"/>
                    <a:ea typeface="Times New Roman" panose="02020603050405020304" pitchFamily="18" charset="0"/>
                  </a:endParaRPr>
                </a:p>
              </p:txBody>
            </p:sp>
            <p:sp>
              <p:nvSpPr>
                <p:cNvPr id="44" name="Rectangle: Rounded Corners 43">
                  <a:extLst>
                    <a:ext uri="{FF2B5EF4-FFF2-40B4-BE49-F238E27FC236}">
                      <a16:creationId xmlns:a16="http://schemas.microsoft.com/office/drawing/2014/main" id="{1B012E19-FA52-4FF7-834E-484F8E75E9E5}"/>
                    </a:ext>
                  </a:extLst>
                </p:cNvPr>
                <p:cNvSpPr/>
                <p:nvPr/>
              </p:nvSpPr>
              <p:spPr>
                <a:xfrm>
                  <a:off x="3027198" y="297346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A</a:t>
                  </a:r>
                  <a:endParaRPr lang="en-US" sz="1200">
                    <a:effectLst/>
                    <a:latin typeface="Times New Roman" panose="02020603050405020304" pitchFamily="18" charset="0"/>
                    <a:ea typeface="Times New Roman" panose="02020603050405020304" pitchFamily="18" charset="0"/>
                  </a:endParaRPr>
                </a:p>
              </p:txBody>
            </p:sp>
            <p:sp>
              <p:nvSpPr>
                <p:cNvPr id="45" name="Rectangle: Rounded Corners 44">
                  <a:extLst>
                    <a:ext uri="{FF2B5EF4-FFF2-40B4-BE49-F238E27FC236}">
                      <a16:creationId xmlns:a16="http://schemas.microsoft.com/office/drawing/2014/main" id="{EA866CBC-679B-44E6-9183-7C5FA2E7C962}"/>
                    </a:ext>
                  </a:extLst>
                </p:cNvPr>
                <p:cNvSpPr/>
                <p:nvPr/>
              </p:nvSpPr>
              <p:spPr>
                <a:xfrm>
                  <a:off x="2663988" y="309094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Times New Roman" panose="02020603050405020304" pitchFamily="18" charset="0"/>
                  </a:endParaRPr>
                </a:p>
              </p:txBody>
            </p:sp>
            <p:sp>
              <p:nvSpPr>
                <p:cNvPr id="46" name="Rectangle: Rounded Corners 45">
                  <a:extLst>
                    <a:ext uri="{FF2B5EF4-FFF2-40B4-BE49-F238E27FC236}">
                      <a16:creationId xmlns:a16="http://schemas.microsoft.com/office/drawing/2014/main" id="{CFFD6671-B2F7-444D-A6D1-EF63A79CF805}"/>
                    </a:ext>
                  </a:extLst>
                </p:cNvPr>
                <p:cNvSpPr/>
                <p:nvPr/>
              </p:nvSpPr>
              <p:spPr>
                <a:xfrm>
                  <a:off x="2784882" y="309094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endParaRPr>
                </a:p>
              </p:txBody>
            </p:sp>
            <p:sp>
              <p:nvSpPr>
                <p:cNvPr id="47" name="Rectangle: Rounded Corners 46">
                  <a:extLst>
                    <a:ext uri="{FF2B5EF4-FFF2-40B4-BE49-F238E27FC236}">
                      <a16:creationId xmlns:a16="http://schemas.microsoft.com/office/drawing/2014/main" id="{58E1E8F6-7922-42D9-B120-7C221B88068E}"/>
                    </a:ext>
                  </a:extLst>
                </p:cNvPr>
                <p:cNvSpPr/>
                <p:nvPr/>
              </p:nvSpPr>
              <p:spPr>
                <a:xfrm>
                  <a:off x="2905776" y="3088912"/>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6</a:t>
                  </a:r>
                  <a:endParaRPr lang="en-US" sz="1200">
                    <a:effectLst/>
                    <a:latin typeface="Times New Roman" panose="02020603050405020304" pitchFamily="18" charset="0"/>
                    <a:ea typeface="Times New Roman" panose="02020603050405020304" pitchFamily="18" charset="0"/>
                  </a:endParaRPr>
                </a:p>
              </p:txBody>
            </p:sp>
            <p:sp>
              <p:nvSpPr>
                <p:cNvPr id="48" name="Rectangle: Rounded Corners 47">
                  <a:extLst>
                    <a:ext uri="{FF2B5EF4-FFF2-40B4-BE49-F238E27FC236}">
                      <a16:creationId xmlns:a16="http://schemas.microsoft.com/office/drawing/2014/main" id="{166450C1-DFE5-4D7D-82AE-3909ACB1A80D}"/>
                    </a:ext>
                  </a:extLst>
                </p:cNvPr>
                <p:cNvSpPr/>
                <p:nvPr/>
              </p:nvSpPr>
              <p:spPr>
                <a:xfrm>
                  <a:off x="3027198" y="3088476"/>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B</a:t>
                  </a:r>
                  <a:endParaRPr lang="en-US" sz="1200">
                    <a:effectLst/>
                    <a:latin typeface="Times New Roman" panose="02020603050405020304" pitchFamily="18" charset="0"/>
                    <a:ea typeface="Times New Roman" panose="02020603050405020304" pitchFamily="18" charset="0"/>
                  </a:endParaRPr>
                </a:p>
              </p:txBody>
            </p:sp>
            <p:sp>
              <p:nvSpPr>
                <p:cNvPr id="49" name="Rectangle: Rounded Corners 48">
                  <a:extLst>
                    <a:ext uri="{FF2B5EF4-FFF2-40B4-BE49-F238E27FC236}">
                      <a16:creationId xmlns:a16="http://schemas.microsoft.com/office/drawing/2014/main" id="{B67404BD-3061-42CD-BCCA-E1DECB48A91C}"/>
                    </a:ext>
                  </a:extLst>
                </p:cNvPr>
                <p:cNvSpPr/>
                <p:nvPr/>
              </p:nvSpPr>
              <p:spPr>
                <a:xfrm>
                  <a:off x="2661641" y="3208412"/>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7</a:t>
                  </a:r>
                  <a:endParaRPr lang="en-US" sz="1200">
                    <a:effectLst/>
                    <a:latin typeface="Times New Roman" panose="02020603050405020304" pitchFamily="18" charset="0"/>
                    <a:ea typeface="Times New Roman" panose="02020603050405020304" pitchFamily="18" charset="0"/>
                  </a:endParaRPr>
                </a:p>
              </p:txBody>
            </p:sp>
            <p:sp>
              <p:nvSpPr>
                <p:cNvPr id="50" name="Rectangle: Rounded Corners 49">
                  <a:extLst>
                    <a:ext uri="{FF2B5EF4-FFF2-40B4-BE49-F238E27FC236}">
                      <a16:creationId xmlns:a16="http://schemas.microsoft.com/office/drawing/2014/main" id="{9CE66350-75EB-4076-A344-696B0B4F6E37}"/>
                    </a:ext>
                  </a:extLst>
                </p:cNvPr>
                <p:cNvSpPr/>
                <p:nvPr/>
              </p:nvSpPr>
              <p:spPr>
                <a:xfrm>
                  <a:off x="2784882" y="320231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8</a:t>
                  </a:r>
                  <a:endParaRPr lang="en-US" sz="1200">
                    <a:effectLst/>
                    <a:latin typeface="Times New Roman" panose="02020603050405020304" pitchFamily="18" charset="0"/>
                    <a:ea typeface="Times New Roman" panose="02020603050405020304" pitchFamily="18" charset="0"/>
                  </a:endParaRPr>
                </a:p>
              </p:txBody>
            </p:sp>
            <p:sp>
              <p:nvSpPr>
                <p:cNvPr id="51" name="Rectangle: Rounded Corners 50">
                  <a:extLst>
                    <a:ext uri="{FF2B5EF4-FFF2-40B4-BE49-F238E27FC236}">
                      <a16:creationId xmlns:a16="http://schemas.microsoft.com/office/drawing/2014/main" id="{716B99CD-0E51-4195-AFDF-F514253216B6}"/>
                    </a:ext>
                  </a:extLst>
                </p:cNvPr>
                <p:cNvSpPr/>
                <p:nvPr/>
              </p:nvSpPr>
              <p:spPr>
                <a:xfrm>
                  <a:off x="2905776" y="3204725"/>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9</a:t>
                  </a:r>
                  <a:endParaRPr lang="en-US" sz="1200">
                    <a:effectLst/>
                    <a:latin typeface="Times New Roman" panose="02020603050405020304" pitchFamily="18" charset="0"/>
                    <a:ea typeface="Times New Roman" panose="02020603050405020304" pitchFamily="18" charset="0"/>
                  </a:endParaRPr>
                </a:p>
              </p:txBody>
            </p:sp>
            <p:sp>
              <p:nvSpPr>
                <p:cNvPr id="52" name="Rectangle: Rounded Corners 51">
                  <a:extLst>
                    <a:ext uri="{FF2B5EF4-FFF2-40B4-BE49-F238E27FC236}">
                      <a16:creationId xmlns:a16="http://schemas.microsoft.com/office/drawing/2014/main" id="{29D1D323-29AE-4F34-8556-4FB113146C99}"/>
                    </a:ext>
                  </a:extLst>
                </p:cNvPr>
                <p:cNvSpPr/>
                <p:nvPr/>
              </p:nvSpPr>
              <p:spPr>
                <a:xfrm>
                  <a:off x="3027198" y="3208412"/>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C</a:t>
                  </a:r>
                  <a:endParaRPr lang="en-US" sz="1200">
                    <a:effectLst/>
                    <a:latin typeface="Times New Roman" panose="02020603050405020304" pitchFamily="18" charset="0"/>
                    <a:ea typeface="Times New Roman" panose="02020603050405020304" pitchFamily="18" charset="0"/>
                  </a:endParaRPr>
                </a:p>
              </p:txBody>
            </p:sp>
            <p:sp>
              <p:nvSpPr>
                <p:cNvPr id="53" name="Rectangle: Rounded Corners 52">
                  <a:extLst>
                    <a:ext uri="{FF2B5EF4-FFF2-40B4-BE49-F238E27FC236}">
                      <a16:creationId xmlns:a16="http://schemas.microsoft.com/office/drawing/2014/main" id="{463891E2-3B2A-4926-9A5E-99D03F97045C}"/>
                    </a:ext>
                  </a:extLst>
                </p:cNvPr>
                <p:cNvSpPr/>
                <p:nvPr/>
              </p:nvSpPr>
              <p:spPr>
                <a:xfrm>
                  <a:off x="2661641"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0</a:t>
                  </a:r>
                  <a:endParaRPr lang="en-US" sz="1200">
                    <a:effectLst/>
                    <a:latin typeface="Times New Roman" panose="02020603050405020304" pitchFamily="18" charset="0"/>
                    <a:ea typeface="Times New Roman" panose="02020603050405020304" pitchFamily="18" charset="0"/>
                  </a:endParaRPr>
                </a:p>
              </p:txBody>
            </p:sp>
            <p:sp>
              <p:nvSpPr>
                <p:cNvPr id="54" name="Rectangle: Rounded Corners 53">
                  <a:extLst>
                    <a:ext uri="{FF2B5EF4-FFF2-40B4-BE49-F238E27FC236}">
                      <a16:creationId xmlns:a16="http://schemas.microsoft.com/office/drawing/2014/main" id="{26CE7FEF-D6E4-4839-BCF1-EA2D208C92FC}"/>
                    </a:ext>
                  </a:extLst>
                </p:cNvPr>
                <p:cNvSpPr/>
                <p:nvPr/>
              </p:nvSpPr>
              <p:spPr>
                <a:xfrm>
                  <a:off x="2784882"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F</a:t>
                  </a:r>
                  <a:endParaRPr lang="en-US" sz="1200">
                    <a:effectLst/>
                    <a:latin typeface="Times New Roman" panose="02020603050405020304" pitchFamily="18" charset="0"/>
                    <a:ea typeface="Times New Roman" panose="02020603050405020304" pitchFamily="18" charset="0"/>
                  </a:endParaRPr>
                </a:p>
              </p:txBody>
            </p:sp>
            <p:sp>
              <p:nvSpPr>
                <p:cNvPr id="55" name="Rectangle: Rounded Corners 54">
                  <a:extLst>
                    <a:ext uri="{FF2B5EF4-FFF2-40B4-BE49-F238E27FC236}">
                      <a16:creationId xmlns:a16="http://schemas.microsoft.com/office/drawing/2014/main" id="{51DE7834-4726-4153-A2CA-556CA697538A}"/>
                    </a:ext>
                  </a:extLst>
                </p:cNvPr>
                <p:cNvSpPr/>
                <p:nvPr/>
              </p:nvSpPr>
              <p:spPr>
                <a:xfrm>
                  <a:off x="2905776"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E</a:t>
                  </a:r>
                  <a:endParaRPr lang="en-US" sz="1200">
                    <a:effectLst/>
                    <a:latin typeface="Times New Roman" panose="02020603050405020304" pitchFamily="18" charset="0"/>
                    <a:ea typeface="Times New Roman" panose="02020603050405020304" pitchFamily="18" charset="0"/>
                  </a:endParaRPr>
                </a:p>
              </p:txBody>
            </p:sp>
            <p:sp>
              <p:nvSpPr>
                <p:cNvPr id="56" name="Rectangle: Rounded Corners 55">
                  <a:extLst>
                    <a:ext uri="{FF2B5EF4-FFF2-40B4-BE49-F238E27FC236}">
                      <a16:creationId xmlns:a16="http://schemas.microsoft.com/office/drawing/2014/main" id="{759FFC35-4DC4-43AE-B2EA-233C11330A7D}"/>
                    </a:ext>
                  </a:extLst>
                </p:cNvPr>
                <p:cNvSpPr/>
                <p:nvPr/>
              </p:nvSpPr>
              <p:spPr>
                <a:xfrm>
                  <a:off x="3027198"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D</a:t>
                  </a:r>
                  <a:endParaRPr lang="en-US" sz="1200">
                    <a:effectLst/>
                    <a:latin typeface="Times New Roman" panose="02020603050405020304" pitchFamily="18" charset="0"/>
                    <a:ea typeface="Times New Roman" panose="02020603050405020304" pitchFamily="18" charset="0"/>
                  </a:endParaRPr>
                </a:p>
              </p:txBody>
            </p:sp>
          </p:grpSp>
          <p:grpSp>
            <p:nvGrpSpPr>
              <p:cNvPr id="16" name="Group 15">
                <a:extLst>
                  <a:ext uri="{FF2B5EF4-FFF2-40B4-BE49-F238E27FC236}">
                    <a16:creationId xmlns:a16="http://schemas.microsoft.com/office/drawing/2014/main" id="{EA2D212A-C8A3-48D1-BFC5-8DB58F176CEA}"/>
                  </a:ext>
                </a:extLst>
              </p:cNvPr>
              <p:cNvGrpSpPr/>
              <p:nvPr/>
            </p:nvGrpSpPr>
            <p:grpSpPr>
              <a:xfrm>
                <a:off x="3338398" y="2837276"/>
                <a:ext cx="529772" cy="791060"/>
                <a:chOff x="3338398" y="2837276"/>
                <a:chExt cx="529772" cy="791060"/>
              </a:xfrm>
            </p:grpSpPr>
            <p:sp>
              <p:nvSpPr>
                <p:cNvPr id="17" name="Rectangle: Rounded Corners 16">
                  <a:extLst>
                    <a:ext uri="{FF2B5EF4-FFF2-40B4-BE49-F238E27FC236}">
                      <a16:creationId xmlns:a16="http://schemas.microsoft.com/office/drawing/2014/main" id="{97812284-35CC-4AEC-AF45-69DA3E246F51}"/>
                    </a:ext>
                  </a:extLst>
                </p:cNvPr>
                <p:cNvSpPr/>
                <p:nvPr/>
              </p:nvSpPr>
              <p:spPr>
                <a:xfrm>
                  <a:off x="3338398" y="2837276"/>
                  <a:ext cx="510599" cy="687519"/>
                </a:xfrm>
                <a:prstGeom prst="roundRect">
                  <a:avLst>
                    <a:gd name="adj" fmla="val 6238"/>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8" name="Rectangle: Rounded Corners 17">
                  <a:extLst>
                    <a:ext uri="{FF2B5EF4-FFF2-40B4-BE49-F238E27FC236}">
                      <a16:creationId xmlns:a16="http://schemas.microsoft.com/office/drawing/2014/main" id="{2D5A9059-0A79-440E-8893-3AA71AF8C1C6}"/>
                    </a:ext>
                  </a:extLst>
                </p:cNvPr>
                <p:cNvSpPr/>
                <p:nvPr/>
              </p:nvSpPr>
              <p:spPr>
                <a:xfrm>
                  <a:off x="3427172" y="297346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9" name="Rectangle: Rounded Corners 18">
                  <a:extLst>
                    <a:ext uri="{FF2B5EF4-FFF2-40B4-BE49-F238E27FC236}">
                      <a16:creationId xmlns:a16="http://schemas.microsoft.com/office/drawing/2014/main" id="{5BDDA444-D6C4-4717-B4E9-F1303D41E372}"/>
                    </a:ext>
                  </a:extLst>
                </p:cNvPr>
                <p:cNvSpPr/>
                <p:nvPr/>
              </p:nvSpPr>
              <p:spPr>
                <a:xfrm>
                  <a:off x="3556958" y="2972717"/>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0" name="Rectangle: Rounded Corners 19">
                  <a:extLst>
                    <a:ext uri="{FF2B5EF4-FFF2-40B4-BE49-F238E27FC236}">
                      <a16:creationId xmlns:a16="http://schemas.microsoft.com/office/drawing/2014/main" id="{DAEA5888-3477-49AB-94E0-EC787CC52A82}"/>
                    </a:ext>
                  </a:extLst>
                </p:cNvPr>
                <p:cNvSpPr/>
                <p:nvPr/>
              </p:nvSpPr>
              <p:spPr>
                <a:xfrm>
                  <a:off x="3678820" y="2972717"/>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1" name="Rectangle: Rounded Corners 20">
                  <a:extLst>
                    <a:ext uri="{FF2B5EF4-FFF2-40B4-BE49-F238E27FC236}">
                      <a16:creationId xmlns:a16="http://schemas.microsoft.com/office/drawing/2014/main" id="{CEF7C009-0CC5-44DC-B25E-20DB762DA436}"/>
                    </a:ext>
                  </a:extLst>
                </p:cNvPr>
                <p:cNvSpPr/>
                <p:nvPr/>
              </p:nvSpPr>
              <p:spPr>
                <a:xfrm>
                  <a:off x="3427172" y="3088476"/>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2" name="Rectangle: Rounded Corners 21">
                  <a:extLst>
                    <a:ext uri="{FF2B5EF4-FFF2-40B4-BE49-F238E27FC236}">
                      <a16:creationId xmlns:a16="http://schemas.microsoft.com/office/drawing/2014/main" id="{ADA2E465-970A-430E-8AF7-2AE31A52EFFE}"/>
                    </a:ext>
                  </a:extLst>
                </p:cNvPr>
                <p:cNvSpPr/>
                <p:nvPr/>
              </p:nvSpPr>
              <p:spPr>
                <a:xfrm>
                  <a:off x="3556958" y="3088475"/>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3" name="Rectangle: Rounded Corners 22">
                  <a:extLst>
                    <a:ext uri="{FF2B5EF4-FFF2-40B4-BE49-F238E27FC236}">
                      <a16:creationId xmlns:a16="http://schemas.microsoft.com/office/drawing/2014/main" id="{1369D0DB-34A2-49B5-BDF8-6680EC082247}"/>
                    </a:ext>
                  </a:extLst>
                </p:cNvPr>
                <p:cNvSpPr/>
                <p:nvPr/>
              </p:nvSpPr>
              <p:spPr>
                <a:xfrm>
                  <a:off x="3678820" y="3088475"/>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4" name="Rectangle: Rounded Corners 23">
                  <a:extLst>
                    <a:ext uri="{FF2B5EF4-FFF2-40B4-BE49-F238E27FC236}">
                      <a16:creationId xmlns:a16="http://schemas.microsoft.com/office/drawing/2014/main" id="{70237BB7-1D03-4474-AADB-EAE57B5CC687}"/>
                    </a:ext>
                  </a:extLst>
                </p:cNvPr>
                <p:cNvSpPr/>
                <p:nvPr/>
              </p:nvSpPr>
              <p:spPr>
                <a:xfrm>
                  <a:off x="3426565" y="320049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5" name="Rectangle: Rounded Corners 24">
                  <a:extLst>
                    <a:ext uri="{FF2B5EF4-FFF2-40B4-BE49-F238E27FC236}">
                      <a16:creationId xmlns:a16="http://schemas.microsoft.com/office/drawing/2014/main" id="{6EFA854B-24AE-4848-A555-20FD678898FB}"/>
                    </a:ext>
                  </a:extLst>
                </p:cNvPr>
                <p:cNvSpPr/>
                <p:nvPr/>
              </p:nvSpPr>
              <p:spPr>
                <a:xfrm>
                  <a:off x="3556958" y="320028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6" name="Rectangle: Rounded Corners 25">
                  <a:extLst>
                    <a:ext uri="{FF2B5EF4-FFF2-40B4-BE49-F238E27FC236}">
                      <a16:creationId xmlns:a16="http://schemas.microsoft.com/office/drawing/2014/main" id="{E808236B-60BB-4E9F-913F-60495CFE1595}"/>
                    </a:ext>
                  </a:extLst>
                </p:cNvPr>
                <p:cNvSpPr/>
                <p:nvPr/>
              </p:nvSpPr>
              <p:spPr>
                <a:xfrm>
                  <a:off x="3678820" y="3204724"/>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7" name="Rectangle: Rounded Corners 26">
                  <a:extLst>
                    <a:ext uri="{FF2B5EF4-FFF2-40B4-BE49-F238E27FC236}">
                      <a16:creationId xmlns:a16="http://schemas.microsoft.com/office/drawing/2014/main" id="{A3BCE8E6-7EEF-479F-A705-D03D8F7EBBBF}"/>
                    </a:ext>
                  </a:extLst>
                </p:cNvPr>
                <p:cNvSpPr/>
                <p:nvPr/>
              </p:nvSpPr>
              <p:spPr>
                <a:xfrm>
                  <a:off x="3426565"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8" name="Rectangle: Rounded Corners 27">
                  <a:extLst>
                    <a:ext uri="{FF2B5EF4-FFF2-40B4-BE49-F238E27FC236}">
                      <a16:creationId xmlns:a16="http://schemas.microsoft.com/office/drawing/2014/main" id="{7831E977-1429-4965-968C-8CC660D7017C}"/>
                    </a:ext>
                  </a:extLst>
                </p:cNvPr>
                <p:cNvSpPr/>
                <p:nvPr/>
              </p:nvSpPr>
              <p:spPr>
                <a:xfrm>
                  <a:off x="3556958"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9" name="Rectangle: Rounded Corners 28">
                  <a:extLst>
                    <a:ext uri="{FF2B5EF4-FFF2-40B4-BE49-F238E27FC236}">
                      <a16:creationId xmlns:a16="http://schemas.microsoft.com/office/drawing/2014/main" id="{5A77872A-46EE-4972-BF1E-4534A5C50983}"/>
                    </a:ext>
                  </a:extLst>
                </p:cNvPr>
                <p:cNvSpPr/>
                <p:nvPr/>
              </p:nvSpPr>
              <p:spPr>
                <a:xfrm>
                  <a:off x="3678820"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0" name="TextBox 154">
                  <a:extLst>
                    <a:ext uri="{FF2B5EF4-FFF2-40B4-BE49-F238E27FC236}">
                      <a16:creationId xmlns:a16="http://schemas.microsoft.com/office/drawing/2014/main" id="{F1CD6AEB-80B2-4F0A-A04F-C9294A459DEF}"/>
                    </a:ext>
                  </a:extLst>
                </p:cNvPr>
                <p:cNvSpPr txBox="1"/>
                <p:nvPr/>
              </p:nvSpPr>
              <p:spPr>
                <a:xfrm>
                  <a:off x="3605566" y="2946890"/>
                  <a:ext cx="262604" cy="327801"/>
                </a:xfrm>
                <a:prstGeom prst="rect">
                  <a:avLst/>
                </a:prstGeom>
                <a:noFill/>
              </p:spPr>
              <p:txBody>
                <a:bodyPr wrap="square" rtlCol="0">
                  <a:spAutoFit/>
                </a:bodyPr>
                <a:lstStyle/>
                <a:p>
                  <a:endParaRPr lang="en-US"/>
                </a:p>
              </p:txBody>
            </p:sp>
            <p:sp>
              <p:nvSpPr>
                <p:cNvPr id="31" name="TextBox 155">
                  <a:extLst>
                    <a:ext uri="{FF2B5EF4-FFF2-40B4-BE49-F238E27FC236}">
                      <a16:creationId xmlns:a16="http://schemas.microsoft.com/office/drawing/2014/main" id="{CED7D6E8-21E9-45C7-9964-32278AB935F7}"/>
                    </a:ext>
                  </a:extLst>
                </p:cNvPr>
                <p:cNvSpPr txBox="1"/>
                <p:nvPr/>
              </p:nvSpPr>
              <p:spPr>
                <a:xfrm>
                  <a:off x="3601315" y="3300535"/>
                  <a:ext cx="262605" cy="327801"/>
                </a:xfrm>
                <a:prstGeom prst="rect">
                  <a:avLst/>
                </a:prstGeom>
                <a:noFill/>
              </p:spPr>
              <p:txBody>
                <a:bodyPr wrap="square" rtlCol="0">
                  <a:spAutoFit/>
                </a:bodyPr>
                <a:lstStyle/>
                <a:p>
                  <a:endParaRPr lang="en-US"/>
                </a:p>
              </p:txBody>
            </p:sp>
            <p:sp>
              <p:nvSpPr>
                <p:cNvPr id="32" name="TextBox 156">
                  <a:extLst>
                    <a:ext uri="{FF2B5EF4-FFF2-40B4-BE49-F238E27FC236}">
                      <a16:creationId xmlns:a16="http://schemas.microsoft.com/office/drawing/2014/main" id="{A77878B5-24B4-4C34-BB3D-11295F338660}"/>
                    </a:ext>
                  </a:extLst>
                </p:cNvPr>
                <p:cNvSpPr txBox="1"/>
                <p:nvPr/>
              </p:nvSpPr>
              <p:spPr>
                <a:xfrm>
                  <a:off x="3489521" y="3294942"/>
                  <a:ext cx="262605" cy="327801"/>
                </a:xfrm>
                <a:prstGeom prst="rect">
                  <a:avLst/>
                </a:prstGeom>
                <a:noFill/>
              </p:spPr>
              <p:txBody>
                <a:bodyPr wrap="square" rtlCol="0">
                  <a:spAutoFit/>
                </a:bodyPr>
                <a:lstStyle/>
                <a:p>
                  <a:endParaRPr lang="en-US"/>
                </a:p>
              </p:txBody>
            </p:sp>
            <p:sp>
              <p:nvSpPr>
                <p:cNvPr id="33" name="TextBox 157">
                  <a:extLst>
                    <a:ext uri="{FF2B5EF4-FFF2-40B4-BE49-F238E27FC236}">
                      <a16:creationId xmlns:a16="http://schemas.microsoft.com/office/drawing/2014/main" id="{6E21CA5E-F45B-4F39-A409-70F2C04BB0D5}"/>
                    </a:ext>
                  </a:extLst>
                </p:cNvPr>
                <p:cNvSpPr txBox="1"/>
                <p:nvPr/>
              </p:nvSpPr>
              <p:spPr>
                <a:xfrm>
                  <a:off x="3353704" y="3299027"/>
                  <a:ext cx="262605" cy="327801"/>
                </a:xfrm>
                <a:prstGeom prst="rect">
                  <a:avLst/>
                </a:prstGeom>
                <a:noFill/>
              </p:spPr>
              <p:txBody>
                <a:bodyPr wrap="square" rtlCol="0">
                  <a:spAutoFit/>
                </a:bodyPr>
                <a:lstStyle/>
                <a:p>
                  <a:endParaRPr lang="en-US"/>
                </a:p>
              </p:txBody>
            </p:sp>
            <p:sp>
              <p:nvSpPr>
                <p:cNvPr id="34" name="TextBox 158">
                  <a:extLst>
                    <a:ext uri="{FF2B5EF4-FFF2-40B4-BE49-F238E27FC236}">
                      <a16:creationId xmlns:a16="http://schemas.microsoft.com/office/drawing/2014/main" id="{50EC59B2-02D2-43D2-957C-2B5478875B30}"/>
                    </a:ext>
                  </a:extLst>
                </p:cNvPr>
                <p:cNvSpPr txBox="1"/>
                <p:nvPr/>
              </p:nvSpPr>
              <p:spPr>
                <a:xfrm>
                  <a:off x="3489275" y="3053473"/>
                  <a:ext cx="262604" cy="473493"/>
                </a:xfrm>
                <a:prstGeom prst="rect">
                  <a:avLst/>
                </a:prstGeom>
                <a:noFill/>
              </p:spPr>
              <p:txBody>
                <a:bodyPr wrap="square" rtlCol="0">
                  <a:spAutoFit/>
                </a:bodyPr>
                <a:lstStyle/>
                <a:p>
                  <a:endParaRPr lang="en-US"/>
                </a:p>
              </p:txBody>
            </p:sp>
            <p:sp>
              <p:nvSpPr>
                <p:cNvPr id="35" name="Isosceles Triangle 34">
                  <a:extLst>
                    <a:ext uri="{FF2B5EF4-FFF2-40B4-BE49-F238E27FC236}">
                      <a16:creationId xmlns:a16="http://schemas.microsoft.com/office/drawing/2014/main" id="{E0B93ACE-0AB0-41B0-9ADC-F5F80827E1AF}"/>
                    </a:ext>
                  </a:extLst>
                </p:cNvPr>
                <p:cNvSpPr/>
                <p:nvPr/>
              </p:nvSpPr>
              <p:spPr>
                <a:xfrm>
                  <a:off x="3578457" y="2987999"/>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6" name="Isosceles Triangle 35">
                  <a:extLst>
                    <a:ext uri="{FF2B5EF4-FFF2-40B4-BE49-F238E27FC236}">
                      <a16:creationId xmlns:a16="http://schemas.microsoft.com/office/drawing/2014/main" id="{596BB56B-A7D8-4BA8-A4CE-18062D5D5459}"/>
                    </a:ext>
                  </a:extLst>
                </p:cNvPr>
                <p:cNvSpPr/>
                <p:nvPr/>
              </p:nvSpPr>
              <p:spPr>
                <a:xfrm rot="10800000">
                  <a:off x="3579295" y="3224187"/>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7" name="Isosceles Triangle 36">
                  <a:extLst>
                    <a:ext uri="{FF2B5EF4-FFF2-40B4-BE49-F238E27FC236}">
                      <a16:creationId xmlns:a16="http://schemas.microsoft.com/office/drawing/2014/main" id="{315DAC30-56D7-45F9-975A-188C43D4DA94}"/>
                    </a:ext>
                  </a:extLst>
                </p:cNvPr>
                <p:cNvSpPr/>
                <p:nvPr/>
              </p:nvSpPr>
              <p:spPr>
                <a:xfrm rot="16200000">
                  <a:off x="3442926" y="3114872"/>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8" name="Isosceles Triangle 37">
                  <a:extLst>
                    <a:ext uri="{FF2B5EF4-FFF2-40B4-BE49-F238E27FC236}">
                      <a16:creationId xmlns:a16="http://schemas.microsoft.com/office/drawing/2014/main" id="{CB1BCB81-D7F7-48C1-809C-7B8C1CB78452}"/>
                    </a:ext>
                  </a:extLst>
                </p:cNvPr>
                <p:cNvSpPr/>
                <p:nvPr/>
              </p:nvSpPr>
              <p:spPr>
                <a:xfrm rot="5400000">
                  <a:off x="3710300" y="3111676"/>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39" name="TextBox 163">
                  <a:extLst>
                    <a:ext uri="{FF2B5EF4-FFF2-40B4-BE49-F238E27FC236}">
                      <a16:creationId xmlns:a16="http://schemas.microsoft.com/office/drawing/2014/main" id="{BBD66C60-B642-48A7-9EE0-0758526AF85F}"/>
                    </a:ext>
                  </a:extLst>
                </p:cNvPr>
                <p:cNvSpPr txBox="1"/>
                <p:nvPr/>
              </p:nvSpPr>
              <p:spPr>
                <a:xfrm>
                  <a:off x="3359839" y="3142181"/>
                  <a:ext cx="262604" cy="473493"/>
                </a:xfrm>
                <a:prstGeom prst="rect">
                  <a:avLst/>
                </a:prstGeom>
                <a:noFill/>
              </p:spPr>
              <p:txBody>
                <a:bodyPr wrap="square" rtlCol="0">
                  <a:spAutoFit/>
                </a:bodyPr>
                <a:lstStyle/>
                <a:p>
                  <a:endParaRPr lang="en-US"/>
                </a:p>
              </p:txBody>
            </p:sp>
          </p:grpSp>
        </p:grpSp>
        <p:pic>
          <p:nvPicPr>
            <p:cNvPr id="11" name="Picture 10">
              <a:extLst>
                <a:ext uri="{FF2B5EF4-FFF2-40B4-BE49-F238E27FC236}">
                  <a16:creationId xmlns:a16="http://schemas.microsoft.com/office/drawing/2014/main" id="{C51FFB14-FB7E-43C7-B491-E6F46C7B22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1114" y="2309317"/>
              <a:ext cx="1134514" cy="243577"/>
            </a:xfrm>
            <a:prstGeom prst="rect">
              <a:avLst/>
            </a:prstGeom>
          </p:spPr>
        </p:pic>
        <p:sp>
          <p:nvSpPr>
            <p:cNvPr id="12" name="Rectangle 11">
              <a:extLst>
                <a:ext uri="{FF2B5EF4-FFF2-40B4-BE49-F238E27FC236}">
                  <a16:creationId xmlns:a16="http://schemas.microsoft.com/office/drawing/2014/main" id="{A9EFC3BB-2AC7-4570-A44C-EA338BC86E60}"/>
                </a:ext>
              </a:extLst>
            </p:cNvPr>
            <p:cNvSpPr/>
            <p:nvPr/>
          </p:nvSpPr>
          <p:spPr>
            <a:xfrm>
              <a:off x="1342814" y="2677845"/>
              <a:ext cx="454560" cy="26904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 name="TextBox 137">
              <a:extLst>
                <a:ext uri="{FF2B5EF4-FFF2-40B4-BE49-F238E27FC236}">
                  <a16:creationId xmlns:a16="http://schemas.microsoft.com/office/drawing/2014/main" id="{50C6DC71-17B0-4BA2-83B9-2B9708625126}"/>
                </a:ext>
              </a:extLst>
            </p:cNvPr>
            <p:cNvSpPr txBox="1"/>
            <p:nvPr/>
          </p:nvSpPr>
          <p:spPr>
            <a:xfrm>
              <a:off x="1280811" y="1959806"/>
              <a:ext cx="1776290" cy="514699"/>
            </a:xfrm>
            <a:prstGeom prst="rect">
              <a:avLst/>
            </a:prstGeom>
            <a:noFill/>
          </p:spPr>
          <p:txBody>
            <a:bodyPr wrap="square" rtlCol="0">
              <a:spAutoFit/>
            </a:bodyPr>
            <a:lstStyle/>
            <a:p>
              <a:pPr marL="0" marR="0" algn="just">
                <a:spcBef>
                  <a:spcPts val="0"/>
                </a:spcBef>
                <a:spcAft>
                  <a:spcPts val="0"/>
                </a:spcAft>
              </a:pPr>
              <a:r>
                <a:rPr lang="en-US" sz="5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ATC eX 2070</a:t>
              </a:r>
              <a:endParaRPr lang="en-US" sz="1200">
                <a:effectLst/>
                <a:latin typeface="Times New Roman" panose="02020603050405020304" pitchFamily="18" charset="0"/>
                <a:ea typeface="Times New Roman" panose="02020603050405020304" pitchFamily="18" charset="0"/>
              </a:endParaRPr>
            </a:p>
          </p:txBody>
        </p:sp>
      </p:grpSp>
      <p:sp>
        <p:nvSpPr>
          <p:cNvPr id="57" name="TextBox 132">
            <a:extLst>
              <a:ext uri="{FF2B5EF4-FFF2-40B4-BE49-F238E27FC236}">
                <a16:creationId xmlns:a16="http://schemas.microsoft.com/office/drawing/2014/main" id="{CBBDEE59-703C-4345-8BF9-7C62B4220A66}"/>
              </a:ext>
            </a:extLst>
          </p:cNvPr>
          <p:cNvSpPr txBox="1"/>
          <p:nvPr/>
        </p:nvSpPr>
        <p:spPr>
          <a:xfrm>
            <a:off x="8120883" y="5726601"/>
            <a:ext cx="1722090" cy="336668"/>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Model 2070 LX</a:t>
            </a:r>
            <a:endParaRPr lang="en-US" sz="1200" dirty="0">
              <a:effectLst/>
              <a:latin typeface="Times New Roman" panose="02020603050405020304" pitchFamily="18" charset="0"/>
              <a:ea typeface="Times New Roman" panose="02020603050405020304" pitchFamily="18" charset="0"/>
            </a:endParaRPr>
          </a:p>
        </p:txBody>
      </p:sp>
      <p:sp>
        <p:nvSpPr>
          <p:cNvPr id="58" name="TextBox 122">
            <a:extLst>
              <a:ext uri="{FF2B5EF4-FFF2-40B4-BE49-F238E27FC236}">
                <a16:creationId xmlns:a16="http://schemas.microsoft.com/office/drawing/2014/main" id="{65D4A4EE-AA47-43B5-B096-1D66738C35EE}"/>
              </a:ext>
            </a:extLst>
          </p:cNvPr>
          <p:cNvSpPr txBox="1"/>
          <p:nvPr/>
        </p:nvSpPr>
        <p:spPr>
          <a:xfrm>
            <a:off x="9869115" y="5752469"/>
            <a:ext cx="1722090" cy="276999"/>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NEMA</a:t>
            </a:r>
            <a:endParaRPr lang="en-US" sz="1200" dirty="0">
              <a:effectLst/>
              <a:latin typeface="Times New Roman" panose="02020603050405020304" pitchFamily="18" charset="0"/>
              <a:ea typeface="Times New Roman" panose="02020603050405020304" pitchFamily="18" charset="0"/>
            </a:endParaRPr>
          </a:p>
        </p:txBody>
      </p:sp>
      <p:cxnSp>
        <p:nvCxnSpPr>
          <p:cNvPr id="59" name="Connector: Elbow 58">
            <a:extLst>
              <a:ext uri="{FF2B5EF4-FFF2-40B4-BE49-F238E27FC236}">
                <a16:creationId xmlns:a16="http://schemas.microsoft.com/office/drawing/2014/main" id="{69648072-889F-42D7-BD74-F7623BA45A3B}"/>
              </a:ext>
            </a:extLst>
          </p:cNvPr>
          <p:cNvCxnSpPr/>
          <p:nvPr/>
        </p:nvCxnSpPr>
        <p:spPr>
          <a:xfrm rot="5400000">
            <a:off x="9199175" y="4679495"/>
            <a:ext cx="642545" cy="490699"/>
          </a:xfrm>
          <a:prstGeom prst="bentConnector3">
            <a:avLst/>
          </a:prstGeom>
          <a:ln>
            <a:solidFill>
              <a:schemeClr val="tx1">
                <a:lumMod val="95000"/>
                <a:lumOff val="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0" name="Connector: Elbow 59">
            <a:extLst>
              <a:ext uri="{FF2B5EF4-FFF2-40B4-BE49-F238E27FC236}">
                <a16:creationId xmlns:a16="http://schemas.microsoft.com/office/drawing/2014/main" id="{7F3F3CB0-89A9-454F-9516-C14CCF337DE2}"/>
              </a:ext>
            </a:extLst>
          </p:cNvPr>
          <p:cNvCxnSpPr>
            <a:cxnSpLocks/>
          </p:cNvCxnSpPr>
          <p:nvPr/>
        </p:nvCxnSpPr>
        <p:spPr>
          <a:xfrm rot="16200000" flipH="1">
            <a:off x="10340825" y="4679241"/>
            <a:ext cx="616557" cy="496833"/>
          </a:xfrm>
          <a:prstGeom prst="bentConnector3">
            <a:avLst/>
          </a:prstGeom>
          <a:ln>
            <a:solidFill>
              <a:schemeClr val="tx1">
                <a:lumMod val="95000"/>
                <a:lumOff val="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1" name="TextBox 125">
            <a:extLst>
              <a:ext uri="{FF2B5EF4-FFF2-40B4-BE49-F238E27FC236}">
                <a16:creationId xmlns:a16="http://schemas.microsoft.com/office/drawing/2014/main" id="{89C154F9-0885-45BA-AF03-1D571238E17A}"/>
              </a:ext>
            </a:extLst>
          </p:cNvPr>
          <p:cNvSpPr txBox="1"/>
          <p:nvPr/>
        </p:nvSpPr>
        <p:spPr>
          <a:xfrm>
            <a:off x="9182361" y="4656098"/>
            <a:ext cx="789764" cy="299260"/>
          </a:xfrm>
          <a:prstGeom prst="rect">
            <a:avLst/>
          </a:prstGeom>
          <a:noFill/>
        </p:spPr>
        <p:txBody>
          <a:bodyPr wrap="square" rtlCol="0">
            <a:spAutoFit/>
          </a:bodyPr>
          <a:lstStyle/>
          <a:p>
            <a:pPr marL="0" marR="0" algn="just">
              <a:spcBef>
                <a:spcPts val="0"/>
              </a:spcBef>
              <a:spcAft>
                <a:spcPts val="0"/>
              </a:spcAft>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NTCIP</a:t>
            </a:r>
            <a:endParaRPr lang="en-US" sz="1200">
              <a:effectLst/>
              <a:latin typeface="Times New Roman" panose="02020603050405020304" pitchFamily="18" charset="0"/>
              <a:ea typeface="Times New Roman" panose="02020603050405020304" pitchFamily="18" charset="0"/>
            </a:endParaRPr>
          </a:p>
        </p:txBody>
      </p:sp>
      <p:sp>
        <p:nvSpPr>
          <p:cNvPr id="62" name="Rectangle: Rounded Corners 61">
            <a:extLst>
              <a:ext uri="{FF2B5EF4-FFF2-40B4-BE49-F238E27FC236}">
                <a16:creationId xmlns:a16="http://schemas.microsoft.com/office/drawing/2014/main" id="{6048F221-56E4-478D-8007-DBC448ADAFD9}"/>
              </a:ext>
            </a:extLst>
          </p:cNvPr>
          <p:cNvSpPr/>
          <p:nvPr/>
        </p:nvSpPr>
        <p:spPr>
          <a:xfrm rot="5400000">
            <a:off x="9042168" y="3649665"/>
            <a:ext cx="844398" cy="320318"/>
          </a:xfrm>
          <a:prstGeom prst="roundRect">
            <a:avLst/>
          </a:prstGeom>
          <a:gradFill>
            <a:gsLst>
              <a:gs pos="0">
                <a:schemeClr val="tx1">
                  <a:lumMod val="75000"/>
                  <a:lumOff val="25000"/>
                </a:schemeClr>
              </a:gs>
              <a:gs pos="58000">
                <a:schemeClr val="tx1">
                  <a:lumMod val="65000"/>
                  <a:lumOff val="35000"/>
                </a:schemeClr>
              </a:gs>
              <a:gs pos="100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kern="1200">
                <a:solidFill>
                  <a:srgbClr val="FFFFFF"/>
                </a:solidFill>
                <a:effectLst/>
                <a:ea typeface="Times New Roman" panose="02020603050405020304" pitchFamily="18" charset="0"/>
                <a:cs typeface="Times New Roman" panose="02020603050405020304" pitchFamily="18" charset="0"/>
              </a:rPr>
              <a:t>C 2 C  Service</a:t>
            </a:r>
            <a:endParaRPr lang="en-US" sz="1200">
              <a:effectLst/>
              <a:latin typeface="Times New Roman" panose="02020603050405020304" pitchFamily="18" charset="0"/>
              <a:ea typeface="Times New Roman" panose="02020603050405020304" pitchFamily="18" charset="0"/>
            </a:endParaRPr>
          </a:p>
        </p:txBody>
      </p:sp>
      <p:grpSp>
        <p:nvGrpSpPr>
          <p:cNvPr id="63" name="Group 62">
            <a:extLst>
              <a:ext uri="{FF2B5EF4-FFF2-40B4-BE49-F238E27FC236}">
                <a16:creationId xmlns:a16="http://schemas.microsoft.com/office/drawing/2014/main" id="{A1910446-AC73-4A20-B110-3336E20A4C63}"/>
              </a:ext>
            </a:extLst>
          </p:cNvPr>
          <p:cNvGrpSpPr/>
          <p:nvPr/>
        </p:nvGrpSpPr>
        <p:grpSpPr>
          <a:xfrm>
            <a:off x="9577626" y="3247669"/>
            <a:ext cx="1081867" cy="1081785"/>
            <a:chOff x="3324882" y="2930485"/>
            <a:chExt cx="1081867" cy="1081785"/>
          </a:xfrm>
        </p:grpSpPr>
        <p:pic>
          <p:nvPicPr>
            <p:cNvPr id="64" name="Picture 63" descr="Image result for server icon">
              <a:extLst>
                <a:ext uri="{FF2B5EF4-FFF2-40B4-BE49-F238E27FC236}">
                  <a16:creationId xmlns:a16="http://schemas.microsoft.com/office/drawing/2014/main" id="{99CE6F7D-A54D-407E-9B97-ED87FDE1F3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882" y="2930485"/>
              <a:ext cx="1081867" cy="1081785"/>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4" descr="C:\Users\bwagner\AppData\Local\Microsoft\Windows\Temporary Internet Files\Content.Outlook\BBD1821E\Transparity Logo(large) (002).png">
              <a:extLst>
                <a:ext uri="{FF2B5EF4-FFF2-40B4-BE49-F238E27FC236}">
                  <a16:creationId xmlns:a16="http://schemas.microsoft.com/office/drawing/2014/main" id="{06391E9B-0495-4ACF-9ECF-F6C9F69ADA82}"/>
                </a:ext>
              </a:extLst>
            </p:cNvPr>
            <p:cNvPicPr/>
            <p:nvPr/>
          </p:nvPicPr>
          <p:blipFill rotWithShape="1">
            <a:blip r:embed="rId6" cstate="print">
              <a:extLst>
                <a:ext uri="{28A0092B-C50C-407E-A947-70E740481C1C}">
                  <a14:useLocalDpi xmlns:a14="http://schemas.microsoft.com/office/drawing/2010/main" val="0"/>
                </a:ext>
              </a:extLst>
            </a:blip>
            <a:srcRect r="78756"/>
            <a:stretch/>
          </p:blipFill>
          <p:spPr bwMode="auto">
            <a:xfrm>
              <a:off x="3517798" y="3347398"/>
              <a:ext cx="280695" cy="218559"/>
            </a:xfrm>
            <a:prstGeom prst="rect">
              <a:avLst/>
            </a:prstGeom>
            <a:noFill/>
            <a:ln>
              <a:noFill/>
            </a:ln>
          </p:spPr>
        </p:pic>
      </p:grpSp>
      <p:sp>
        <p:nvSpPr>
          <p:cNvPr id="66" name="Rectangle: Rounded Corners 65">
            <a:extLst>
              <a:ext uri="{FF2B5EF4-FFF2-40B4-BE49-F238E27FC236}">
                <a16:creationId xmlns:a16="http://schemas.microsoft.com/office/drawing/2014/main" id="{74A09203-4CE2-4B23-9682-9F7E630A8DDC}"/>
              </a:ext>
            </a:extLst>
          </p:cNvPr>
          <p:cNvSpPr/>
          <p:nvPr/>
        </p:nvSpPr>
        <p:spPr>
          <a:xfrm>
            <a:off x="4999080" y="4298215"/>
            <a:ext cx="2200731" cy="322956"/>
          </a:xfrm>
          <a:prstGeom prst="roundRect">
            <a:avLst/>
          </a:prstGeom>
          <a:gradFill>
            <a:gsLst>
              <a:gs pos="0">
                <a:schemeClr val="tx1">
                  <a:lumMod val="75000"/>
                  <a:lumOff val="25000"/>
                </a:schemeClr>
              </a:gs>
              <a:gs pos="58000">
                <a:schemeClr val="tx1">
                  <a:lumMod val="65000"/>
                  <a:lumOff val="35000"/>
                </a:schemeClr>
              </a:gs>
              <a:gs pos="100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kern="1200" dirty="0">
                <a:solidFill>
                  <a:srgbClr val="FFFFFF"/>
                </a:solidFill>
                <a:effectLst/>
                <a:ea typeface="Times New Roman" panose="02020603050405020304" pitchFamily="18" charset="0"/>
                <a:cs typeface="Times New Roman" panose="02020603050405020304" pitchFamily="18" charset="0"/>
              </a:rPr>
              <a:t>Field Communication Service</a:t>
            </a:r>
            <a:endParaRPr lang="en-US" sz="1200" dirty="0">
              <a:effectLst/>
              <a:latin typeface="Times New Roman" panose="02020603050405020304" pitchFamily="18" charset="0"/>
              <a:ea typeface="Times New Roman" panose="02020603050405020304" pitchFamily="18" charset="0"/>
            </a:endParaRPr>
          </a:p>
        </p:txBody>
      </p:sp>
      <p:grpSp>
        <p:nvGrpSpPr>
          <p:cNvPr id="67" name="Group 66">
            <a:extLst>
              <a:ext uri="{FF2B5EF4-FFF2-40B4-BE49-F238E27FC236}">
                <a16:creationId xmlns:a16="http://schemas.microsoft.com/office/drawing/2014/main" id="{46EB4785-01FA-4CA3-ABDD-DE16694DBB6B}"/>
              </a:ext>
            </a:extLst>
          </p:cNvPr>
          <p:cNvGrpSpPr/>
          <p:nvPr/>
        </p:nvGrpSpPr>
        <p:grpSpPr>
          <a:xfrm>
            <a:off x="4441064" y="5263402"/>
            <a:ext cx="1250244" cy="507837"/>
            <a:chOff x="1210833" y="1959806"/>
            <a:chExt cx="4107442" cy="1668530"/>
          </a:xfrm>
        </p:grpSpPr>
        <p:sp>
          <p:nvSpPr>
            <p:cNvPr id="68" name="Rectangle: Rounded Corners 67">
              <a:extLst>
                <a:ext uri="{FF2B5EF4-FFF2-40B4-BE49-F238E27FC236}">
                  <a16:creationId xmlns:a16="http://schemas.microsoft.com/office/drawing/2014/main" id="{3B32AB4E-4824-40E2-8047-BD00EF2EFF71}"/>
                </a:ext>
              </a:extLst>
            </p:cNvPr>
            <p:cNvSpPr/>
            <p:nvPr/>
          </p:nvSpPr>
          <p:spPr>
            <a:xfrm>
              <a:off x="1210833" y="2005939"/>
              <a:ext cx="4107442" cy="1603678"/>
            </a:xfrm>
            <a:prstGeom prst="roundRect">
              <a:avLst>
                <a:gd name="adj" fmla="val 2256"/>
              </a:avLst>
            </a:prstGeom>
            <a:pattFill prst="pct70">
              <a:fgClr>
                <a:srgbClr val="DCDCDC"/>
              </a:fgClr>
              <a:bgClr>
                <a:srgbClr val="ECECEC"/>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69" name="Group 68">
              <a:extLst>
                <a:ext uri="{FF2B5EF4-FFF2-40B4-BE49-F238E27FC236}">
                  <a16:creationId xmlns:a16="http://schemas.microsoft.com/office/drawing/2014/main" id="{93D140A4-60BA-43B2-89FE-816248782FEF}"/>
                </a:ext>
              </a:extLst>
            </p:cNvPr>
            <p:cNvGrpSpPr/>
            <p:nvPr/>
          </p:nvGrpSpPr>
          <p:grpSpPr>
            <a:xfrm>
              <a:off x="2560816" y="2190946"/>
              <a:ext cx="1325461" cy="1437390"/>
              <a:chOff x="2560816" y="2190946"/>
              <a:chExt cx="1325461" cy="1437390"/>
            </a:xfrm>
          </p:grpSpPr>
          <p:sp>
            <p:nvSpPr>
              <p:cNvPr id="73" name="Rectangle: Rounded Corners 72">
                <a:extLst>
                  <a:ext uri="{FF2B5EF4-FFF2-40B4-BE49-F238E27FC236}">
                    <a16:creationId xmlns:a16="http://schemas.microsoft.com/office/drawing/2014/main" id="{936D586A-B738-41BA-BE17-DDFAC020B46B}"/>
                  </a:ext>
                </a:extLst>
              </p:cNvPr>
              <p:cNvSpPr/>
              <p:nvPr/>
            </p:nvSpPr>
            <p:spPr>
              <a:xfrm>
                <a:off x="2560816" y="2190946"/>
                <a:ext cx="1325461" cy="435224"/>
              </a:xfrm>
              <a:prstGeom prst="roundRect">
                <a:avLst/>
              </a:prstGeom>
              <a:solidFill>
                <a:srgbClr val="677F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74" name="Group 73">
                <a:extLst>
                  <a:ext uri="{FF2B5EF4-FFF2-40B4-BE49-F238E27FC236}">
                    <a16:creationId xmlns:a16="http://schemas.microsoft.com/office/drawing/2014/main" id="{9702FE4F-53FC-45DD-A86D-4CC66204A655}"/>
                  </a:ext>
                </a:extLst>
              </p:cNvPr>
              <p:cNvGrpSpPr/>
              <p:nvPr/>
            </p:nvGrpSpPr>
            <p:grpSpPr>
              <a:xfrm>
                <a:off x="2560816" y="2837276"/>
                <a:ext cx="654341" cy="687519"/>
                <a:chOff x="2560816" y="2837276"/>
                <a:chExt cx="654341" cy="687519"/>
              </a:xfrm>
            </p:grpSpPr>
            <p:sp>
              <p:nvSpPr>
                <p:cNvPr id="99" name="Rectangle: Rounded Corners 98">
                  <a:extLst>
                    <a:ext uri="{FF2B5EF4-FFF2-40B4-BE49-F238E27FC236}">
                      <a16:creationId xmlns:a16="http://schemas.microsoft.com/office/drawing/2014/main" id="{8FD14EEB-5ACA-4FA3-9FE5-EE4C18C07A1C}"/>
                    </a:ext>
                  </a:extLst>
                </p:cNvPr>
                <p:cNvSpPr/>
                <p:nvPr/>
              </p:nvSpPr>
              <p:spPr>
                <a:xfrm>
                  <a:off x="2560816" y="2837276"/>
                  <a:ext cx="654341" cy="687519"/>
                </a:xfrm>
                <a:prstGeom prst="roundRect">
                  <a:avLst>
                    <a:gd name="adj" fmla="val 6238"/>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00" name="Rectangle: Rounded Corners 99">
                  <a:extLst>
                    <a:ext uri="{FF2B5EF4-FFF2-40B4-BE49-F238E27FC236}">
                      <a16:creationId xmlns:a16="http://schemas.microsoft.com/office/drawing/2014/main" id="{8DFC7536-68E2-4F1D-B2BC-2A1F48EDB8F8}"/>
                    </a:ext>
                  </a:extLst>
                </p:cNvPr>
                <p:cNvSpPr/>
                <p:nvPr/>
              </p:nvSpPr>
              <p:spPr>
                <a:xfrm>
                  <a:off x="2661641" y="2973470"/>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p:txBody>
            </p:sp>
            <p:sp>
              <p:nvSpPr>
                <p:cNvPr id="101" name="Rectangle: Rounded Corners 100">
                  <a:extLst>
                    <a:ext uri="{FF2B5EF4-FFF2-40B4-BE49-F238E27FC236}">
                      <a16:creationId xmlns:a16="http://schemas.microsoft.com/office/drawing/2014/main" id="{5F727964-854C-4C79-936C-59A7C964FC80}"/>
                    </a:ext>
                  </a:extLst>
                </p:cNvPr>
                <p:cNvSpPr/>
                <p:nvPr/>
              </p:nvSpPr>
              <p:spPr>
                <a:xfrm>
                  <a:off x="2784882" y="2973470"/>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Times New Roman" panose="02020603050405020304" pitchFamily="18" charset="0"/>
                  </a:endParaRPr>
                </a:p>
              </p:txBody>
            </p:sp>
            <p:sp>
              <p:nvSpPr>
                <p:cNvPr id="102" name="Rectangle: Rounded Corners 101">
                  <a:extLst>
                    <a:ext uri="{FF2B5EF4-FFF2-40B4-BE49-F238E27FC236}">
                      <a16:creationId xmlns:a16="http://schemas.microsoft.com/office/drawing/2014/main" id="{CA1E490D-BC9B-4096-9606-8889DEBC5A69}"/>
                    </a:ext>
                  </a:extLst>
                </p:cNvPr>
                <p:cNvSpPr/>
                <p:nvPr/>
              </p:nvSpPr>
              <p:spPr>
                <a:xfrm>
                  <a:off x="2908123" y="2973469"/>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3</a:t>
                  </a:r>
                  <a:endParaRPr lang="en-US" sz="1200">
                    <a:effectLst/>
                    <a:latin typeface="Times New Roman" panose="02020603050405020304" pitchFamily="18" charset="0"/>
                    <a:ea typeface="Times New Roman" panose="02020603050405020304" pitchFamily="18" charset="0"/>
                  </a:endParaRPr>
                </a:p>
              </p:txBody>
            </p:sp>
            <p:sp>
              <p:nvSpPr>
                <p:cNvPr id="103" name="Rectangle: Rounded Corners 102">
                  <a:extLst>
                    <a:ext uri="{FF2B5EF4-FFF2-40B4-BE49-F238E27FC236}">
                      <a16:creationId xmlns:a16="http://schemas.microsoft.com/office/drawing/2014/main" id="{9CC32637-92B1-4580-8292-57D5B3405E74}"/>
                    </a:ext>
                  </a:extLst>
                </p:cNvPr>
                <p:cNvSpPr/>
                <p:nvPr/>
              </p:nvSpPr>
              <p:spPr>
                <a:xfrm>
                  <a:off x="3027198" y="297346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A</a:t>
                  </a:r>
                  <a:endParaRPr lang="en-US" sz="1200">
                    <a:effectLst/>
                    <a:latin typeface="Times New Roman" panose="02020603050405020304" pitchFamily="18" charset="0"/>
                    <a:ea typeface="Times New Roman" panose="02020603050405020304" pitchFamily="18" charset="0"/>
                  </a:endParaRPr>
                </a:p>
              </p:txBody>
            </p:sp>
            <p:sp>
              <p:nvSpPr>
                <p:cNvPr id="104" name="Rectangle: Rounded Corners 103">
                  <a:extLst>
                    <a:ext uri="{FF2B5EF4-FFF2-40B4-BE49-F238E27FC236}">
                      <a16:creationId xmlns:a16="http://schemas.microsoft.com/office/drawing/2014/main" id="{9D4DE4E6-122F-4E43-9011-3471A91A7AD2}"/>
                    </a:ext>
                  </a:extLst>
                </p:cNvPr>
                <p:cNvSpPr/>
                <p:nvPr/>
              </p:nvSpPr>
              <p:spPr>
                <a:xfrm>
                  <a:off x="2663988" y="309094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Times New Roman" panose="02020603050405020304" pitchFamily="18" charset="0"/>
                  </a:endParaRPr>
                </a:p>
              </p:txBody>
            </p:sp>
            <p:sp>
              <p:nvSpPr>
                <p:cNvPr id="105" name="Rectangle: Rounded Corners 104">
                  <a:extLst>
                    <a:ext uri="{FF2B5EF4-FFF2-40B4-BE49-F238E27FC236}">
                      <a16:creationId xmlns:a16="http://schemas.microsoft.com/office/drawing/2014/main" id="{74FAEC9B-5C5C-4EEA-98A7-D7EBA8C22BA0}"/>
                    </a:ext>
                  </a:extLst>
                </p:cNvPr>
                <p:cNvSpPr/>
                <p:nvPr/>
              </p:nvSpPr>
              <p:spPr>
                <a:xfrm>
                  <a:off x="2784882" y="309094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endParaRPr>
                </a:p>
              </p:txBody>
            </p:sp>
            <p:sp>
              <p:nvSpPr>
                <p:cNvPr id="106" name="Rectangle: Rounded Corners 105">
                  <a:extLst>
                    <a:ext uri="{FF2B5EF4-FFF2-40B4-BE49-F238E27FC236}">
                      <a16:creationId xmlns:a16="http://schemas.microsoft.com/office/drawing/2014/main" id="{4AA074CD-64EB-461B-AA26-A373E85357D6}"/>
                    </a:ext>
                  </a:extLst>
                </p:cNvPr>
                <p:cNvSpPr/>
                <p:nvPr/>
              </p:nvSpPr>
              <p:spPr>
                <a:xfrm>
                  <a:off x="2905776" y="3088912"/>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6</a:t>
                  </a:r>
                  <a:endParaRPr lang="en-US" sz="1200">
                    <a:effectLst/>
                    <a:latin typeface="Times New Roman" panose="02020603050405020304" pitchFamily="18" charset="0"/>
                    <a:ea typeface="Times New Roman" panose="02020603050405020304" pitchFamily="18" charset="0"/>
                  </a:endParaRPr>
                </a:p>
              </p:txBody>
            </p:sp>
            <p:sp>
              <p:nvSpPr>
                <p:cNvPr id="107" name="Rectangle: Rounded Corners 106">
                  <a:extLst>
                    <a:ext uri="{FF2B5EF4-FFF2-40B4-BE49-F238E27FC236}">
                      <a16:creationId xmlns:a16="http://schemas.microsoft.com/office/drawing/2014/main" id="{B4E8147B-85BB-41AA-8BD0-B853449BCC55}"/>
                    </a:ext>
                  </a:extLst>
                </p:cNvPr>
                <p:cNvSpPr/>
                <p:nvPr/>
              </p:nvSpPr>
              <p:spPr>
                <a:xfrm>
                  <a:off x="3027198" y="3088476"/>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B</a:t>
                  </a:r>
                  <a:endParaRPr lang="en-US" sz="1200">
                    <a:effectLst/>
                    <a:latin typeface="Times New Roman" panose="02020603050405020304" pitchFamily="18" charset="0"/>
                    <a:ea typeface="Times New Roman" panose="02020603050405020304" pitchFamily="18" charset="0"/>
                  </a:endParaRPr>
                </a:p>
              </p:txBody>
            </p:sp>
            <p:sp>
              <p:nvSpPr>
                <p:cNvPr id="108" name="Rectangle: Rounded Corners 107">
                  <a:extLst>
                    <a:ext uri="{FF2B5EF4-FFF2-40B4-BE49-F238E27FC236}">
                      <a16:creationId xmlns:a16="http://schemas.microsoft.com/office/drawing/2014/main" id="{8AB5EB72-763A-4F25-B94B-D2277531EF5A}"/>
                    </a:ext>
                  </a:extLst>
                </p:cNvPr>
                <p:cNvSpPr/>
                <p:nvPr/>
              </p:nvSpPr>
              <p:spPr>
                <a:xfrm>
                  <a:off x="2661641" y="3208412"/>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7</a:t>
                  </a:r>
                  <a:endParaRPr lang="en-US" sz="1200">
                    <a:effectLst/>
                    <a:latin typeface="Times New Roman" panose="02020603050405020304" pitchFamily="18" charset="0"/>
                    <a:ea typeface="Times New Roman" panose="02020603050405020304" pitchFamily="18" charset="0"/>
                  </a:endParaRPr>
                </a:p>
              </p:txBody>
            </p:sp>
            <p:sp>
              <p:nvSpPr>
                <p:cNvPr id="109" name="Rectangle: Rounded Corners 108">
                  <a:extLst>
                    <a:ext uri="{FF2B5EF4-FFF2-40B4-BE49-F238E27FC236}">
                      <a16:creationId xmlns:a16="http://schemas.microsoft.com/office/drawing/2014/main" id="{7B8CC757-5439-4A5D-BA71-C13F20B0ED29}"/>
                    </a:ext>
                  </a:extLst>
                </p:cNvPr>
                <p:cNvSpPr/>
                <p:nvPr/>
              </p:nvSpPr>
              <p:spPr>
                <a:xfrm>
                  <a:off x="2784882" y="320231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8</a:t>
                  </a:r>
                  <a:endParaRPr lang="en-US" sz="1200">
                    <a:effectLst/>
                    <a:latin typeface="Times New Roman" panose="02020603050405020304" pitchFamily="18" charset="0"/>
                    <a:ea typeface="Times New Roman" panose="02020603050405020304" pitchFamily="18" charset="0"/>
                  </a:endParaRPr>
                </a:p>
              </p:txBody>
            </p:sp>
            <p:sp>
              <p:nvSpPr>
                <p:cNvPr id="110" name="Rectangle: Rounded Corners 109">
                  <a:extLst>
                    <a:ext uri="{FF2B5EF4-FFF2-40B4-BE49-F238E27FC236}">
                      <a16:creationId xmlns:a16="http://schemas.microsoft.com/office/drawing/2014/main" id="{0005D122-3A43-433E-B8AC-BED1438484BC}"/>
                    </a:ext>
                  </a:extLst>
                </p:cNvPr>
                <p:cNvSpPr/>
                <p:nvPr/>
              </p:nvSpPr>
              <p:spPr>
                <a:xfrm>
                  <a:off x="2905776" y="3204725"/>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9</a:t>
                  </a:r>
                  <a:endParaRPr lang="en-US" sz="1200">
                    <a:effectLst/>
                    <a:latin typeface="Times New Roman" panose="02020603050405020304" pitchFamily="18" charset="0"/>
                    <a:ea typeface="Times New Roman" panose="02020603050405020304" pitchFamily="18" charset="0"/>
                  </a:endParaRPr>
                </a:p>
              </p:txBody>
            </p:sp>
            <p:sp>
              <p:nvSpPr>
                <p:cNvPr id="111" name="Rectangle: Rounded Corners 110">
                  <a:extLst>
                    <a:ext uri="{FF2B5EF4-FFF2-40B4-BE49-F238E27FC236}">
                      <a16:creationId xmlns:a16="http://schemas.microsoft.com/office/drawing/2014/main" id="{5CB6811F-AA14-4C3B-B1F5-66E72FEBDA87}"/>
                    </a:ext>
                  </a:extLst>
                </p:cNvPr>
                <p:cNvSpPr/>
                <p:nvPr/>
              </p:nvSpPr>
              <p:spPr>
                <a:xfrm>
                  <a:off x="3027198" y="3208412"/>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C</a:t>
                  </a:r>
                  <a:endParaRPr lang="en-US" sz="1200">
                    <a:effectLst/>
                    <a:latin typeface="Times New Roman" panose="02020603050405020304" pitchFamily="18" charset="0"/>
                    <a:ea typeface="Times New Roman" panose="02020603050405020304" pitchFamily="18" charset="0"/>
                  </a:endParaRPr>
                </a:p>
              </p:txBody>
            </p:sp>
            <p:sp>
              <p:nvSpPr>
                <p:cNvPr id="112" name="Rectangle: Rounded Corners 111">
                  <a:extLst>
                    <a:ext uri="{FF2B5EF4-FFF2-40B4-BE49-F238E27FC236}">
                      <a16:creationId xmlns:a16="http://schemas.microsoft.com/office/drawing/2014/main" id="{F1872C0F-3EDB-43DA-8EC4-8FC5F0015A4C}"/>
                    </a:ext>
                  </a:extLst>
                </p:cNvPr>
                <p:cNvSpPr/>
                <p:nvPr/>
              </p:nvSpPr>
              <p:spPr>
                <a:xfrm>
                  <a:off x="2661641"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0</a:t>
                  </a:r>
                  <a:endParaRPr lang="en-US" sz="1200">
                    <a:effectLst/>
                    <a:latin typeface="Times New Roman" panose="02020603050405020304" pitchFamily="18" charset="0"/>
                    <a:ea typeface="Times New Roman" panose="02020603050405020304" pitchFamily="18" charset="0"/>
                  </a:endParaRPr>
                </a:p>
              </p:txBody>
            </p:sp>
            <p:sp>
              <p:nvSpPr>
                <p:cNvPr id="113" name="Rectangle: Rounded Corners 112">
                  <a:extLst>
                    <a:ext uri="{FF2B5EF4-FFF2-40B4-BE49-F238E27FC236}">
                      <a16:creationId xmlns:a16="http://schemas.microsoft.com/office/drawing/2014/main" id="{043E6723-92D2-409D-8AB0-E53CAD2E14A9}"/>
                    </a:ext>
                  </a:extLst>
                </p:cNvPr>
                <p:cNvSpPr/>
                <p:nvPr/>
              </p:nvSpPr>
              <p:spPr>
                <a:xfrm>
                  <a:off x="2784882"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F</a:t>
                  </a:r>
                  <a:endParaRPr lang="en-US" sz="1200">
                    <a:effectLst/>
                    <a:latin typeface="Times New Roman" panose="02020603050405020304" pitchFamily="18" charset="0"/>
                    <a:ea typeface="Times New Roman" panose="02020603050405020304" pitchFamily="18" charset="0"/>
                  </a:endParaRPr>
                </a:p>
              </p:txBody>
            </p:sp>
            <p:sp>
              <p:nvSpPr>
                <p:cNvPr id="114" name="Rectangle: Rounded Corners 113">
                  <a:extLst>
                    <a:ext uri="{FF2B5EF4-FFF2-40B4-BE49-F238E27FC236}">
                      <a16:creationId xmlns:a16="http://schemas.microsoft.com/office/drawing/2014/main" id="{5B6FB8D3-BC30-410F-B3FD-5FFC48AFBE8E}"/>
                    </a:ext>
                  </a:extLst>
                </p:cNvPr>
                <p:cNvSpPr/>
                <p:nvPr/>
              </p:nvSpPr>
              <p:spPr>
                <a:xfrm>
                  <a:off x="2905776"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E</a:t>
                  </a:r>
                  <a:endParaRPr lang="en-US" sz="1200">
                    <a:effectLst/>
                    <a:latin typeface="Times New Roman" panose="02020603050405020304" pitchFamily="18" charset="0"/>
                    <a:ea typeface="Times New Roman" panose="02020603050405020304" pitchFamily="18" charset="0"/>
                  </a:endParaRPr>
                </a:p>
              </p:txBody>
            </p:sp>
            <p:sp>
              <p:nvSpPr>
                <p:cNvPr id="115" name="Rectangle: Rounded Corners 114">
                  <a:extLst>
                    <a:ext uri="{FF2B5EF4-FFF2-40B4-BE49-F238E27FC236}">
                      <a16:creationId xmlns:a16="http://schemas.microsoft.com/office/drawing/2014/main" id="{039EF6A5-9500-4602-950D-F8DB3B4AC94C}"/>
                    </a:ext>
                  </a:extLst>
                </p:cNvPr>
                <p:cNvSpPr/>
                <p:nvPr/>
              </p:nvSpPr>
              <p:spPr>
                <a:xfrm>
                  <a:off x="3027198"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D</a:t>
                  </a:r>
                  <a:endParaRPr lang="en-US" sz="1200">
                    <a:effectLst/>
                    <a:latin typeface="Times New Roman" panose="02020603050405020304" pitchFamily="18" charset="0"/>
                    <a:ea typeface="Times New Roman" panose="02020603050405020304" pitchFamily="18" charset="0"/>
                  </a:endParaRPr>
                </a:p>
              </p:txBody>
            </p:sp>
          </p:grpSp>
          <p:grpSp>
            <p:nvGrpSpPr>
              <p:cNvPr id="75" name="Group 74">
                <a:extLst>
                  <a:ext uri="{FF2B5EF4-FFF2-40B4-BE49-F238E27FC236}">
                    <a16:creationId xmlns:a16="http://schemas.microsoft.com/office/drawing/2014/main" id="{76B7B87E-95EA-47BC-81C8-42C6C0BB36CF}"/>
                  </a:ext>
                </a:extLst>
              </p:cNvPr>
              <p:cNvGrpSpPr/>
              <p:nvPr/>
            </p:nvGrpSpPr>
            <p:grpSpPr>
              <a:xfrm>
                <a:off x="3338398" y="2837276"/>
                <a:ext cx="529772" cy="791060"/>
                <a:chOff x="3338398" y="2837276"/>
                <a:chExt cx="529772" cy="791060"/>
              </a:xfrm>
            </p:grpSpPr>
            <p:sp>
              <p:nvSpPr>
                <p:cNvPr id="76" name="Rectangle: Rounded Corners 75">
                  <a:extLst>
                    <a:ext uri="{FF2B5EF4-FFF2-40B4-BE49-F238E27FC236}">
                      <a16:creationId xmlns:a16="http://schemas.microsoft.com/office/drawing/2014/main" id="{5B92F7EF-0DD0-40C4-AB09-D44D1D83BC21}"/>
                    </a:ext>
                  </a:extLst>
                </p:cNvPr>
                <p:cNvSpPr/>
                <p:nvPr/>
              </p:nvSpPr>
              <p:spPr>
                <a:xfrm>
                  <a:off x="3338398" y="2837276"/>
                  <a:ext cx="510599" cy="687519"/>
                </a:xfrm>
                <a:prstGeom prst="roundRect">
                  <a:avLst>
                    <a:gd name="adj" fmla="val 6238"/>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7" name="Rectangle: Rounded Corners 76">
                  <a:extLst>
                    <a:ext uri="{FF2B5EF4-FFF2-40B4-BE49-F238E27FC236}">
                      <a16:creationId xmlns:a16="http://schemas.microsoft.com/office/drawing/2014/main" id="{88476DD2-14B4-4314-8142-BB1BE9F01B50}"/>
                    </a:ext>
                  </a:extLst>
                </p:cNvPr>
                <p:cNvSpPr/>
                <p:nvPr/>
              </p:nvSpPr>
              <p:spPr>
                <a:xfrm>
                  <a:off x="3427172" y="297346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8" name="Rectangle: Rounded Corners 77">
                  <a:extLst>
                    <a:ext uri="{FF2B5EF4-FFF2-40B4-BE49-F238E27FC236}">
                      <a16:creationId xmlns:a16="http://schemas.microsoft.com/office/drawing/2014/main" id="{AA2F0D87-E350-4D62-B7E0-089B13101AAB}"/>
                    </a:ext>
                  </a:extLst>
                </p:cNvPr>
                <p:cNvSpPr/>
                <p:nvPr/>
              </p:nvSpPr>
              <p:spPr>
                <a:xfrm>
                  <a:off x="3556958" y="2972717"/>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9" name="Rectangle: Rounded Corners 78">
                  <a:extLst>
                    <a:ext uri="{FF2B5EF4-FFF2-40B4-BE49-F238E27FC236}">
                      <a16:creationId xmlns:a16="http://schemas.microsoft.com/office/drawing/2014/main" id="{06BF5292-C268-493A-8FA6-486B4264CC93}"/>
                    </a:ext>
                  </a:extLst>
                </p:cNvPr>
                <p:cNvSpPr/>
                <p:nvPr/>
              </p:nvSpPr>
              <p:spPr>
                <a:xfrm>
                  <a:off x="3678820" y="2972717"/>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0" name="Rectangle: Rounded Corners 79">
                  <a:extLst>
                    <a:ext uri="{FF2B5EF4-FFF2-40B4-BE49-F238E27FC236}">
                      <a16:creationId xmlns:a16="http://schemas.microsoft.com/office/drawing/2014/main" id="{4E5E3A29-F7B5-4B67-B811-E838151F3105}"/>
                    </a:ext>
                  </a:extLst>
                </p:cNvPr>
                <p:cNvSpPr/>
                <p:nvPr/>
              </p:nvSpPr>
              <p:spPr>
                <a:xfrm>
                  <a:off x="3427172" y="3088476"/>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1" name="Rectangle: Rounded Corners 80">
                  <a:extLst>
                    <a:ext uri="{FF2B5EF4-FFF2-40B4-BE49-F238E27FC236}">
                      <a16:creationId xmlns:a16="http://schemas.microsoft.com/office/drawing/2014/main" id="{E6289B4A-DF92-4D5C-81B5-7C2126B9894B}"/>
                    </a:ext>
                  </a:extLst>
                </p:cNvPr>
                <p:cNvSpPr/>
                <p:nvPr/>
              </p:nvSpPr>
              <p:spPr>
                <a:xfrm>
                  <a:off x="3556958" y="3088475"/>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2" name="Rectangle: Rounded Corners 81">
                  <a:extLst>
                    <a:ext uri="{FF2B5EF4-FFF2-40B4-BE49-F238E27FC236}">
                      <a16:creationId xmlns:a16="http://schemas.microsoft.com/office/drawing/2014/main" id="{FA0FFA23-F448-4D30-BB65-4808413DCCD4}"/>
                    </a:ext>
                  </a:extLst>
                </p:cNvPr>
                <p:cNvSpPr/>
                <p:nvPr/>
              </p:nvSpPr>
              <p:spPr>
                <a:xfrm>
                  <a:off x="3678820" y="3088475"/>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3" name="Rectangle: Rounded Corners 82">
                  <a:extLst>
                    <a:ext uri="{FF2B5EF4-FFF2-40B4-BE49-F238E27FC236}">
                      <a16:creationId xmlns:a16="http://schemas.microsoft.com/office/drawing/2014/main" id="{A9F8C2AF-1039-4F41-AA0A-EE6990BC22BA}"/>
                    </a:ext>
                  </a:extLst>
                </p:cNvPr>
                <p:cNvSpPr/>
                <p:nvPr/>
              </p:nvSpPr>
              <p:spPr>
                <a:xfrm>
                  <a:off x="3426565" y="320049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4" name="Rectangle: Rounded Corners 83">
                  <a:extLst>
                    <a:ext uri="{FF2B5EF4-FFF2-40B4-BE49-F238E27FC236}">
                      <a16:creationId xmlns:a16="http://schemas.microsoft.com/office/drawing/2014/main" id="{C81AD880-7EF9-48B1-947A-B6DFEFBE40B5}"/>
                    </a:ext>
                  </a:extLst>
                </p:cNvPr>
                <p:cNvSpPr/>
                <p:nvPr/>
              </p:nvSpPr>
              <p:spPr>
                <a:xfrm>
                  <a:off x="3556958" y="320028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5" name="Rectangle: Rounded Corners 84">
                  <a:extLst>
                    <a:ext uri="{FF2B5EF4-FFF2-40B4-BE49-F238E27FC236}">
                      <a16:creationId xmlns:a16="http://schemas.microsoft.com/office/drawing/2014/main" id="{EAA7F19A-A22A-420E-8B79-560033EC249D}"/>
                    </a:ext>
                  </a:extLst>
                </p:cNvPr>
                <p:cNvSpPr/>
                <p:nvPr/>
              </p:nvSpPr>
              <p:spPr>
                <a:xfrm>
                  <a:off x="3678820" y="3204724"/>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6" name="Rectangle: Rounded Corners 85">
                  <a:extLst>
                    <a:ext uri="{FF2B5EF4-FFF2-40B4-BE49-F238E27FC236}">
                      <a16:creationId xmlns:a16="http://schemas.microsoft.com/office/drawing/2014/main" id="{EB6424C6-1C4E-4A21-820A-4EBD530A7F39}"/>
                    </a:ext>
                  </a:extLst>
                </p:cNvPr>
                <p:cNvSpPr/>
                <p:nvPr/>
              </p:nvSpPr>
              <p:spPr>
                <a:xfrm>
                  <a:off x="3426565"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7" name="Rectangle: Rounded Corners 86">
                  <a:extLst>
                    <a:ext uri="{FF2B5EF4-FFF2-40B4-BE49-F238E27FC236}">
                      <a16:creationId xmlns:a16="http://schemas.microsoft.com/office/drawing/2014/main" id="{66EC65C8-BE08-4D77-A53F-D656FACEA5DB}"/>
                    </a:ext>
                  </a:extLst>
                </p:cNvPr>
                <p:cNvSpPr/>
                <p:nvPr/>
              </p:nvSpPr>
              <p:spPr>
                <a:xfrm>
                  <a:off x="3556958"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8" name="Rectangle: Rounded Corners 87">
                  <a:extLst>
                    <a:ext uri="{FF2B5EF4-FFF2-40B4-BE49-F238E27FC236}">
                      <a16:creationId xmlns:a16="http://schemas.microsoft.com/office/drawing/2014/main" id="{A5A1F9DD-4640-4B8B-8459-91AAA87F147B}"/>
                    </a:ext>
                  </a:extLst>
                </p:cNvPr>
                <p:cNvSpPr/>
                <p:nvPr/>
              </p:nvSpPr>
              <p:spPr>
                <a:xfrm>
                  <a:off x="3678820"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9" name="TextBox 154">
                  <a:extLst>
                    <a:ext uri="{FF2B5EF4-FFF2-40B4-BE49-F238E27FC236}">
                      <a16:creationId xmlns:a16="http://schemas.microsoft.com/office/drawing/2014/main" id="{E95CC91F-C15B-4BFC-ADC3-8A15E5C222CA}"/>
                    </a:ext>
                  </a:extLst>
                </p:cNvPr>
                <p:cNvSpPr txBox="1"/>
                <p:nvPr/>
              </p:nvSpPr>
              <p:spPr>
                <a:xfrm>
                  <a:off x="3605566" y="2946890"/>
                  <a:ext cx="262604" cy="327801"/>
                </a:xfrm>
                <a:prstGeom prst="rect">
                  <a:avLst/>
                </a:prstGeom>
                <a:noFill/>
              </p:spPr>
              <p:txBody>
                <a:bodyPr wrap="square" rtlCol="0">
                  <a:spAutoFit/>
                </a:bodyPr>
                <a:lstStyle/>
                <a:p>
                  <a:endParaRPr lang="en-US"/>
                </a:p>
              </p:txBody>
            </p:sp>
            <p:sp>
              <p:nvSpPr>
                <p:cNvPr id="90" name="TextBox 155">
                  <a:extLst>
                    <a:ext uri="{FF2B5EF4-FFF2-40B4-BE49-F238E27FC236}">
                      <a16:creationId xmlns:a16="http://schemas.microsoft.com/office/drawing/2014/main" id="{B676C309-8A28-440B-A920-6E75ED11C6A5}"/>
                    </a:ext>
                  </a:extLst>
                </p:cNvPr>
                <p:cNvSpPr txBox="1"/>
                <p:nvPr/>
              </p:nvSpPr>
              <p:spPr>
                <a:xfrm>
                  <a:off x="3601315" y="3300535"/>
                  <a:ext cx="262605" cy="327801"/>
                </a:xfrm>
                <a:prstGeom prst="rect">
                  <a:avLst/>
                </a:prstGeom>
                <a:noFill/>
              </p:spPr>
              <p:txBody>
                <a:bodyPr wrap="square" rtlCol="0">
                  <a:spAutoFit/>
                </a:bodyPr>
                <a:lstStyle/>
                <a:p>
                  <a:endParaRPr lang="en-US"/>
                </a:p>
              </p:txBody>
            </p:sp>
            <p:sp>
              <p:nvSpPr>
                <p:cNvPr id="91" name="TextBox 156">
                  <a:extLst>
                    <a:ext uri="{FF2B5EF4-FFF2-40B4-BE49-F238E27FC236}">
                      <a16:creationId xmlns:a16="http://schemas.microsoft.com/office/drawing/2014/main" id="{7552E848-4810-44C4-A65C-FFD83B7ED31A}"/>
                    </a:ext>
                  </a:extLst>
                </p:cNvPr>
                <p:cNvSpPr txBox="1"/>
                <p:nvPr/>
              </p:nvSpPr>
              <p:spPr>
                <a:xfrm>
                  <a:off x="3489521" y="3294942"/>
                  <a:ext cx="262605" cy="327801"/>
                </a:xfrm>
                <a:prstGeom prst="rect">
                  <a:avLst/>
                </a:prstGeom>
                <a:noFill/>
              </p:spPr>
              <p:txBody>
                <a:bodyPr wrap="square" rtlCol="0">
                  <a:spAutoFit/>
                </a:bodyPr>
                <a:lstStyle/>
                <a:p>
                  <a:endParaRPr lang="en-US"/>
                </a:p>
              </p:txBody>
            </p:sp>
            <p:sp>
              <p:nvSpPr>
                <p:cNvPr id="92" name="TextBox 157">
                  <a:extLst>
                    <a:ext uri="{FF2B5EF4-FFF2-40B4-BE49-F238E27FC236}">
                      <a16:creationId xmlns:a16="http://schemas.microsoft.com/office/drawing/2014/main" id="{E1236091-DA9B-4AE6-ADD6-64F639848BB9}"/>
                    </a:ext>
                  </a:extLst>
                </p:cNvPr>
                <p:cNvSpPr txBox="1"/>
                <p:nvPr/>
              </p:nvSpPr>
              <p:spPr>
                <a:xfrm>
                  <a:off x="3353704" y="3299027"/>
                  <a:ext cx="262605" cy="327801"/>
                </a:xfrm>
                <a:prstGeom prst="rect">
                  <a:avLst/>
                </a:prstGeom>
                <a:noFill/>
              </p:spPr>
              <p:txBody>
                <a:bodyPr wrap="square" rtlCol="0">
                  <a:spAutoFit/>
                </a:bodyPr>
                <a:lstStyle/>
                <a:p>
                  <a:endParaRPr lang="en-US"/>
                </a:p>
              </p:txBody>
            </p:sp>
            <p:sp>
              <p:nvSpPr>
                <p:cNvPr id="93" name="TextBox 158">
                  <a:extLst>
                    <a:ext uri="{FF2B5EF4-FFF2-40B4-BE49-F238E27FC236}">
                      <a16:creationId xmlns:a16="http://schemas.microsoft.com/office/drawing/2014/main" id="{F1CFD936-C14A-46A5-BC94-24A3C3D0578A}"/>
                    </a:ext>
                  </a:extLst>
                </p:cNvPr>
                <p:cNvSpPr txBox="1"/>
                <p:nvPr/>
              </p:nvSpPr>
              <p:spPr>
                <a:xfrm>
                  <a:off x="3489275" y="3053473"/>
                  <a:ext cx="262604" cy="473493"/>
                </a:xfrm>
                <a:prstGeom prst="rect">
                  <a:avLst/>
                </a:prstGeom>
                <a:noFill/>
              </p:spPr>
              <p:txBody>
                <a:bodyPr wrap="square" rtlCol="0">
                  <a:spAutoFit/>
                </a:bodyPr>
                <a:lstStyle/>
                <a:p>
                  <a:endParaRPr lang="en-US"/>
                </a:p>
              </p:txBody>
            </p:sp>
            <p:sp>
              <p:nvSpPr>
                <p:cNvPr id="94" name="Isosceles Triangle 93">
                  <a:extLst>
                    <a:ext uri="{FF2B5EF4-FFF2-40B4-BE49-F238E27FC236}">
                      <a16:creationId xmlns:a16="http://schemas.microsoft.com/office/drawing/2014/main" id="{16C9080D-FCB9-422F-ACF0-0BF115AA229E}"/>
                    </a:ext>
                  </a:extLst>
                </p:cNvPr>
                <p:cNvSpPr/>
                <p:nvPr/>
              </p:nvSpPr>
              <p:spPr>
                <a:xfrm>
                  <a:off x="3578457" y="2987999"/>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5" name="Isosceles Triangle 94">
                  <a:extLst>
                    <a:ext uri="{FF2B5EF4-FFF2-40B4-BE49-F238E27FC236}">
                      <a16:creationId xmlns:a16="http://schemas.microsoft.com/office/drawing/2014/main" id="{D42FDADA-AAA8-410C-A8E3-C2A038BDF8FB}"/>
                    </a:ext>
                  </a:extLst>
                </p:cNvPr>
                <p:cNvSpPr/>
                <p:nvPr/>
              </p:nvSpPr>
              <p:spPr>
                <a:xfrm rot="10800000">
                  <a:off x="3579295" y="3224187"/>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6" name="Isosceles Triangle 95">
                  <a:extLst>
                    <a:ext uri="{FF2B5EF4-FFF2-40B4-BE49-F238E27FC236}">
                      <a16:creationId xmlns:a16="http://schemas.microsoft.com/office/drawing/2014/main" id="{83CE4F4B-01FB-4A6A-A298-A0092E8C1D1C}"/>
                    </a:ext>
                  </a:extLst>
                </p:cNvPr>
                <p:cNvSpPr/>
                <p:nvPr/>
              </p:nvSpPr>
              <p:spPr>
                <a:xfrm rot="16200000">
                  <a:off x="3442926" y="3114872"/>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7" name="Isosceles Triangle 96">
                  <a:extLst>
                    <a:ext uri="{FF2B5EF4-FFF2-40B4-BE49-F238E27FC236}">
                      <a16:creationId xmlns:a16="http://schemas.microsoft.com/office/drawing/2014/main" id="{8EB9D32F-31B3-45AD-A93B-E3F85A9BBF6B}"/>
                    </a:ext>
                  </a:extLst>
                </p:cNvPr>
                <p:cNvSpPr/>
                <p:nvPr/>
              </p:nvSpPr>
              <p:spPr>
                <a:xfrm rot="5400000">
                  <a:off x="3710300" y="3111676"/>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98" name="TextBox 163">
                  <a:extLst>
                    <a:ext uri="{FF2B5EF4-FFF2-40B4-BE49-F238E27FC236}">
                      <a16:creationId xmlns:a16="http://schemas.microsoft.com/office/drawing/2014/main" id="{7F2B46B4-A4C8-4A89-AE2C-B7950E4BC7E9}"/>
                    </a:ext>
                  </a:extLst>
                </p:cNvPr>
                <p:cNvSpPr txBox="1"/>
                <p:nvPr/>
              </p:nvSpPr>
              <p:spPr>
                <a:xfrm>
                  <a:off x="3359839" y="3142181"/>
                  <a:ext cx="262604" cy="473493"/>
                </a:xfrm>
                <a:prstGeom prst="rect">
                  <a:avLst/>
                </a:prstGeom>
                <a:noFill/>
              </p:spPr>
              <p:txBody>
                <a:bodyPr wrap="square" rtlCol="0">
                  <a:spAutoFit/>
                </a:bodyPr>
                <a:lstStyle/>
                <a:p>
                  <a:endParaRPr lang="en-US"/>
                </a:p>
              </p:txBody>
            </p:sp>
          </p:grpSp>
        </p:grpSp>
        <p:pic>
          <p:nvPicPr>
            <p:cNvPr id="70" name="Picture 69">
              <a:extLst>
                <a:ext uri="{FF2B5EF4-FFF2-40B4-BE49-F238E27FC236}">
                  <a16:creationId xmlns:a16="http://schemas.microsoft.com/office/drawing/2014/main" id="{74F57030-FDED-47FF-8CC4-1EB3EEA6C9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1114" y="2309317"/>
              <a:ext cx="1134514" cy="243577"/>
            </a:xfrm>
            <a:prstGeom prst="rect">
              <a:avLst/>
            </a:prstGeom>
          </p:spPr>
        </p:pic>
        <p:sp>
          <p:nvSpPr>
            <p:cNvPr id="71" name="Rectangle 70">
              <a:extLst>
                <a:ext uri="{FF2B5EF4-FFF2-40B4-BE49-F238E27FC236}">
                  <a16:creationId xmlns:a16="http://schemas.microsoft.com/office/drawing/2014/main" id="{68145B74-539F-4AC3-BFBC-144EF87CF129}"/>
                </a:ext>
              </a:extLst>
            </p:cNvPr>
            <p:cNvSpPr/>
            <p:nvPr/>
          </p:nvSpPr>
          <p:spPr>
            <a:xfrm>
              <a:off x="1342814" y="2677845"/>
              <a:ext cx="454560" cy="26904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72" name="TextBox 137">
              <a:extLst>
                <a:ext uri="{FF2B5EF4-FFF2-40B4-BE49-F238E27FC236}">
                  <a16:creationId xmlns:a16="http://schemas.microsoft.com/office/drawing/2014/main" id="{F1CB8160-8A88-4B95-A413-ABCBFD7CEE81}"/>
                </a:ext>
              </a:extLst>
            </p:cNvPr>
            <p:cNvSpPr txBox="1"/>
            <p:nvPr/>
          </p:nvSpPr>
          <p:spPr>
            <a:xfrm>
              <a:off x="1280811" y="1959806"/>
              <a:ext cx="1776290" cy="514699"/>
            </a:xfrm>
            <a:prstGeom prst="rect">
              <a:avLst/>
            </a:prstGeom>
            <a:noFill/>
          </p:spPr>
          <p:txBody>
            <a:bodyPr wrap="square" rtlCol="0">
              <a:spAutoFit/>
            </a:bodyPr>
            <a:lstStyle/>
            <a:p>
              <a:pPr marL="0" marR="0" algn="just">
                <a:spcBef>
                  <a:spcPts val="0"/>
                </a:spcBef>
                <a:spcAft>
                  <a:spcPts val="0"/>
                </a:spcAft>
              </a:pPr>
              <a:r>
                <a:rPr lang="en-US" sz="5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ATC eX 2070</a:t>
              </a:r>
              <a:endParaRPr lang="en-US" sz="1200">
                <a:effectLst/>
                <a:latin typeface="Times New Roman" panose="02020603050405020304" pitchFamily="18" charset="0"/>
                <a:ea typeface="Times New Roman" panose="02020603050405020304" pitchFamily="18" charset="0"/>
              </a:endParaRPr>
            </a:p>
          </p:txBody>
        </p:sp>
      </p:grpSp>
      <p:sp>
        <p:nvSpPr>
          <p:cNvPr id="116" name="TextBox 132">
            <a:extLst>
              <a:ext uri="{FF2B5EF4-FFF2-40B4-BE49-F238E27FC236}">
                <a16:creationId xmlns:a16="http://schemas.microsoft.com/office/drawing/2014/main" id="{DAC2DFFD-E5DB-469C-94C8-0A7DFABA9191}"/>
              </a:ext>
            </a:extLst>
          </p:cNvPr>
          <p:cNvSpPr txBox="1"/>
          <p:nvPr/>
        </p:nvSpPr>
        <p:spPr>
          <a:xfrm>
            <a:off x="4154687" y="5735861"/>
            <a:ext cx="1722090" cy="336668"/>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Model 2070 LX</a:t>
            </a:r>
            <a:endParaRPr lang="en-US" sz="1200" dirty="0">
              <a:effectLst/>
              <a:latin typeface="Times New Roman" panose="02020603050405020304" pitchFamily="18" charset="0"/>
              <a:ea typeface="Times New Roman" panose="02020603050405020304" pitchFamily="18" charset="0"/>
            </a:endParaRPr>
          </a:p>
        </p:txBody>
      </p:sp>
      <p:cxnSp>
        <p:nvCxnSpPr>
          <p:cNvPr id="117" name="Connector: Elbow 116">
            <a:extLst>
              <a:ext uri="{FF2B5EF4-FFF2-40B4-BE49-F238E27FC236}">
                <a16:creationId xmlns:a16="http://schemas.microsoft.com/office/drawing/2014/main" id="{38D6A64A-425F-4DA0-8A35-62A456F172B6}"/>
              </a:ext>
            </a:extLst>
          </p:cNvPr>
          <p:cNvCxnSpPr/>
          <p:nvPr/>
        </p:nvCxnSpPr>
        <p:spPr>
          <a:xfrm rot="5400000">
            <a:off x="5232979" y="4688755"/>
            <a:ext cx="642545" cy="490699"/>
          </a:xfrm>
          <a:prstGeom prst="bentConnector3">
            <a:avLst/>
          </a:prstGeom>
          <a:ln>
            <a:solidFill>
              <a:schemeClr val="tx1">
                <a:lumMod val="95000"/>
                <a:lumOff val="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8" name="Connector: Elbow 117">
            <a:extLst>
              <a:ext uri="{FF2B5EF4-FFF2-40B4-BE49-F238E27FC236}">
                <a16:creationId xmlns:a16="http://schemas.microsoft.com/office/drawing/2014/main" id="{6FDCD4E8-2F62-49C9-8192-00ED03D6539A}"/>
              </a:ext>
            </a:extLst>
          </p:cNvPr>
          <p:cNvCxnSpPr>
            <a:cxnSpLocks/>
          </p:cNvCxnSpPr>
          <p:nvPr/>
        </p:nvCxnSpPr>
        <p:spPr>
          <a:xfrm rot="16200000" flipH="1">
            <a:off x="6374629" y="4688501"/>
            <a:ext cx="616557" cy="496833"/>
          </a:xfrm>
          <a:prstGeom prst="bentConnector3">
            <a:avLst/>
          </a:prstGeom>
          <a:ln>
            <a:solidFill>
              <a:schemeClr val="tx1">
                <a:lumMod val="95000"/>
                <a:lumOff val="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9" name="TextBox 125">
            <a:extLst>
              <a:ext uri="{FF2B5EF4-FFF2-40B4-BE49-F238E27FC236}">
                <a16:creationId xmlns:a16="http://schemas.microsoft.com/office/drawing/2014/main" id="{02099E40-170E-4182-93AC-707688116D44}"/>
              </a:ext>
            </a:extLst>
          </p:cNvPr>
          <p:cNvSpPr txBox="1"/>
          <p:nvPr/>
        </p:nvSpPr>
        <p:spPr>
          <a:xfrm>
            <a:off x="5216165" y="4665358"/>
            <a:ext cx="789764" cy="299260"/>
          </a:xfrm>
          <a:prstGeom prst="rect">
            <a:avLst/>
          </a:prstGeom>
          <a:noFill/>
        </p:spPr>
        <p:txBody>
          <a:bodyPr wrap="square" rtlCol="0">
            <a:spAutoFit/>
          </a:bodyPr>
          <a:lstStyle/>
          <a:p>
            <a:pPr marL="0" marR="0" algn="just">
              <a:spcBef>
                <a:spcPts val="0"/>
              </a:spcBef>
              <a:spcAft>
                <a:spcPts val="0"/>
              </a:spcAft>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NTCIP</a:t>
            </a:r>
            <a:endParaRPr lang="en-US" sz="1200">
              <a:effectLst/>
              <a:latin typeface="Times New Roman" panose="02020603050405020304" pitchFamily="18" charset="0"/>
              <a:ea typeface="Times New Roman" panose="02020603050405020304" pitchFamily="18" charset="0"/>
            </a:endParaRPr>
          </a:p>
        </p:txBody>
      </p:sp>
      <p:sp>
        <p:nvSpPr>
          <p:cNvPr id="120" name="TextBox 126">
            <a:extLst>
              <a:ext uri="{FF2B5EF4-FFF2-40B4-BE49-F238E27FC236}">
                <a16:creationId xmlns:a16="http://schemas.microsoft.com/office/drawing/2014/main" id="{408DD92A-E631-45B9-9ABB-AA283D6F8F0D}"/>
              </a:ext>
            </a:extLst>
          </p:cNvPr>
          <p:cNvSpPr txBox="1"/>
          <p:nvPr/>
        </p:nvSpPr>
        <p:spPr>
          <a:xfrm>
            <a:off x="6410044" y="4678987"/>
            <a:ext cx="1225231" cy="246221"/>
          </a:xfrm>
          <a:prstGeom prst="rect">
            <a:avLst/>
          </a:prstGeom>
          <a:noFill/>
        </p:spPr>
        <p:txBody>
          <a:bodyPr wrap="square" rtlCol="0">
            <a:spAutoFit/>
          </a:bodyPr>
          <a:lstStyle/>
          <a:p>
            <a:pPr marL="0" marR="0" algn="just">
              <a:spcBef>
                <a:spcPts val="0"/>
              </a:spcBef>
              <a:spcAft>
                <a:spcPts val="0"/>
              </a:spcAft>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NTCIP</a:t>
            </a:r>
            <a:endParaRPr lang="en-US" sz="1200" dirty="0">
              <a:effectLst/>
              <a:latin typeface="Times New Roman" panose="02020603050405020304" pitchFamily="18" charset="0"/>
              <a:ea typeface="Times New Roman" panose="02020603050405020304" pitchFamily="18" charset="0"/>
            </a:endParaRPr>
          </a:p>
        </p:txBody>
      </p:sp>
      <p:sp>
        <p:nvSpPr>
          <p:cNvPr id="121" name="Rectangle: Rounded Corners 120">
            <a:extLst>
              <a:ext uri="{FF2B5EF4-FFF2-40B4-BE49-F238E27FC236}">
                <a16:creationId xmlns:a16="http://schemas.microsoft.com/office/drawing/2014/main" id="{B27909EB-9603-4537-9DB8-2F398D254513}"/>
              </a:ext>
            </a:extLst>
          </p:cNvPr>
          <p:cNvSpPr/>
          <p:nvPr/>
        </p:nvSpPr>
        <p:spPr>
          <a:xfrm rot="5400000">
            <a:off x="6359058" y="3655159"/>
            <a:ext cx="877423" cy="320318"/>
          </a:xfrm>
          <a:prstGeom prst="roundRect">
            <a:avLst/>
          </a:prstGeom>
          <a:gradFill>
            <a:gsLst>
              <a:gs pos="0">
                <a:schemeClr val="tx1">
                  <a:lumMod val="75000"/>
                  <a:lumOff val="25000"/>
                </a:schemeClr>
              </a:gs>
              <a:gs pos="58000">
                <a:schemeClr val="tx1">
                  <a:lumMod val="65000"/>
                  <a:lumOff val="35000"/>
                </a:schemeClr>
              </a:gs>
              <a:gs pos="100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kern="1200">
                <a:solidFill>
                  <a:srgbClr val="FFFFFF"/>
                </a:solidFill>
                <a:effectLst/>
                <a:ea typeface="Times New Roman" panose="02020603050405020304" pitchFamily="18" charset="0"/>
                <a:cs typeface="Times New Roman" panose="02020603050405020304" pitchFamily="18" charset="0"/>
              </a:rPr>
              <a:t>C 2 C  Service</a:t>
            </a:r>
            <a:endParaRPr lang="en-US" sz="1200">
              <a:effectLst/>
              <a:latin typeface="Times New Roman" panose="02020603050405020304" pitchFamily="18" charset="0"/>
              <a:ea typeface="Times New Roman" panose="02020603050405020304" pitchFamily="18" charset="0"/>
            </a:endParaRPr>
          </a:p>
        </p:txBody>
      </p:sp>
      <p:grpSp>
        <p:nvGrpSpPr>
          <p:cNvPr id="122" name="Group 121">
            <a:extLst>
              <a:ext uri="{FF2B5EF4-FFF2-40B4-BE49-F238E27FC236}">
                <a16:creationId xmlns:a16="http://schemas.microsoft.com/office/drawing/2014/main" id="{1B2535C6-5940-41C3-9087-97E427C70B12}"/>
              </a:ext>
            </a:extLst>
          </p:cNvPr>
          <p:cNvGrpSpPr/>
          <p:nvPr/>
        </p:nvGrpSpPr>
        <p:grpSpPr>
          <a:xfrm>
            <a:off x="5611430" y="3256929"/>
            <a:ext cx="1081867" cy="1081785"/>
            <a:chOff x="3324882" y="2930485"/>
            <a:chExt cx="1081867" cy="1081785"/>
          </a:xfrm>
        </p:grpSpPr>
        <p:pic>
          <p:nvPicPr>
            <p:cNvPr id="123" name="Picture 122" descr="Image result for server icon">
              <a:extLst>
                <a:ext uri="{FF2B5EF4-FFF2-40B4-BE49-F238E27FC236}">
                  <a16:creationId xmlns:a16="http://schemas.microsoft.com/office/drawing/2014/main" id="{4D1068C2-326B-4A2C-9BB3-9AC9C794EA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882" y="2930485"/>
              <a:ext cx="1081867" cy="1081785"/>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23" descr="C:\Users\bwagner\AppData\Local\Microsoft\Windows\Temporary Internet Files\Content.Outlook\BBD1821E\Transparity Logo(large) (002).png">
              <a:extLst>
                <a:ext uri="{FF2B5EF4-FFF2-40B4-BE49-F238E27FC236}">
                  <a16:creationId xmlns:a16="http://schemas.microsoft.com/office/drawing/2014/main" id="{6552C223-F67D-4A4B-8219-D9FC08F3DB30}"/>
                </a:ext>
              </a:extLst>
            </p:cNvPr>
            <p:cNvPicPr/>
            <p:nvPr/>
          </p:nvPicPr>
          <p:blipFill rotWithShape="1">
            <a:blip r:embed="rId6" cstate="print">
              <a:extLst>
                <a:ext uri="{28A0092B-C50C-407E-A947-70E740481C1C}">
                  <a14:useLocalDpi xmlns:a14="http://schemas.microsoft.com/office/drawing/2010/main" val="0"/>
                </a:ext>
              </a:extLst>
            </a:blip>
            <a:srcRect r="78756"/>
            <a:stretch/>
          </p:blipFill>
          <p:spPr bwMode="auto">
            <a:xfrm>
              <a:off x="3517798" y="3347398"/>
              <a:ext cx="280695" cy="218559"/>
            </a:xfrm>
            <a:prstGeom prst="rect">
              <a:avLst/>
            </a:prstGeom>
            <a:noFill/>
            <a:ln>
              <a:noFill/>
            </a:ln>
          </p:spPr>
        </p:pic>
      </p:grpSp>
      <p:sp>
        <p:nvSpPr>
          <p:cNvPr id="125" name="Rectangle: Rounded Corners 124">
            <a:extLst>
              <a:ext uri="{FF2B5EF4-FFF2-40B4-BE49-F238E27FC236}">
                <a16:creationId xmlns:a16="http://schemas.microsoft.com/office/drawing/2014/main" id="{1710286C-A976-4DFF-8A84-C449CAFCFBDC}"/>
              </a:ext>
            </a:extLst>
          </p:cNvPr>
          <p:cNvSpPr/>
          <p:nvPr/>
        </p:nvSpPr>
        <p:spPr>
          <a:xfrm>
            <a:off x="5037327" y="2530797"/>
            <a:ext cx="2178038" cy="320318"/>
          </a:xfrm>
          <a:prstGeom prst="roundRect">
            <a:avLst/>
          </a:prstGeom>
          <a:gradFill>
            <a:gsLst>
              <a:gs pos="0">
                <a:schemeClr val="tx1">
                  <a:lumMod val="75000"/>
                  <a:lumOff val="25000"/>
                </a:schemeClr>
              </a:gs>
              <a:gs pos="58000">
                <a:schemeClr val="tx1">
                  <a:lumMod val="65000"/>
                  <a:lumOff val="35000"/>
                </a:schemeClr>
              </a:gs>
              <a:gs pos="100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dirty="0">
                <a:solidFill>
                  <a:srgbClr val="FFFFFF"/>
                </a:solidFill>
                <a:latin typeface="Times New Roman" panose="02020603050405020304" pitchFamily="18" charset="0"/>
                <a:ea typeface="Times New Roman" panose="02020603050405020304" pitchFamily="18" charset="0"/>
                <a:cs typeface="Times New Roman" panose="02020603050405020304" pitchFamily="18" charset="0"/>
              </a:rPr>
              <a:t>Regional Hub</a:t>
            </a:r>
            <a:endParaRPr lang="en-US" sz="1200" dirty="0">
              <a:effectLst/>
              <a:latin typeface="Times New Roman" panose="02020603050405020304" pitchFamily="18" charset="0"/>
              <a:ea typeface="Times New Roman" panose="02020603050405020304" pitchFamily="18" charset="0"/>
            </a:endParaRPr>
          </a:p>
        </p:txBody>
      </p:sp>
      <p:cxnSp>
        <p:nvCxnSpPr>
          <p:cNvPr id="126" name="Connector: Elbow 125">
            <a:extLst>
              <a:ext uri="{FF2B5EF4-FFF2-40B4-BE49-F238E27FC236}">
                <a16:creationId xmlns:a16="http://schemas.microsoft.com/office/drawing/2014/main" id="{68F2B31D-1124-4E81-BFD0-119B1784319D}"/>
              </a:ext>
            </a:extLst>
          </p:cNvPr>
          <p:cNvCxnSpPr>
            <a:stCxn id="62" idx="2"/>
          </p:cNvCxnSpPr>
          <p:nvPr/>
        </p:nvCxnSpPr>
        <p:spPr>
          <a:xfrm rot="10800000">
            <a:off x="7226158" y="2695804"/>
            <a:ext cx="2078051" cy="1114020"/>
          </a:xfrm>
          <a:prstGeom prst="bentConnector3">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7" name="Connector: Elbow 126">
            <a:extLst>
              <a:ext uri="{FF2B5EF4-FFF2-40B4-BE49-F238E27FC236}">
                <a16:creationId xmlns:a16="http://schemas.microsoft.com/office/drawing/2014/main" id="{00EB1BA9-ADF1-4748-8375-5692193986DC}"/>
              </a:ext>
            </a:extLst>
          </p:cNvPr>
          <p:cNvCxnSpPr>
            <a:cxnSpLocks/>
            <a:stCxn id="121" idx="1"/>
            <a:endCxn id="125" idx="2"/>
          </p:cNvCxnSpPr>
          <p:nvPr/>
        </p:nvCxnSpPr>
        <p:spPr>
          <a:xfrm rot="16200000" flipV="1">
            <a:off x="6199312" y="2778149"/>
            <a:ext cx="525492" cy="671424"/>
          </a:xfrm>
          <a:prstGeom prst="bentConnector3">
            <a:avLst>
              <a:gd name="adj1" fmla="val 50000"/>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28" name="Rectangle 127">
            <a:extLst>
              <a:ext uri="{FF2B5EF4-FFF2-40B4-BE49-F238E27FC236}">
                <a16:creationId xmlns:a16="http://schemas.microsoft.com/office/drawing/2014/main" id="{D84434E6-0645-46D5-A0CC-41FFA75FCA1F}"/>
              </a:ext>
            </a:extLst>
          </p:cNvPr>
          <p:cNvSpPr/>
          <p:nvPr/>
        </p:nvSpPr>
        <p:spPr>
          <a:xfrm>
            <a:off x="4294481" y="2028939"/>
            <a:ext cx="3518061" cy="4006855"/>
          </a:xfrm>
          <a:prstGeom prst="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FF352A4B-8046-4013-A5EE-A40A3E17B5CE}"/>
              </a:ext>
            </a:extLst>
          </p:cNvPr>
          <p:cNvSpPr/>
          <p:nvPr/>
        </p:nvSpPr>
        <p:spPr>
          <a:xfrm>
            <a:off x="8094742" y="2861564"/>
            <a:ext cx="3647206" cy="3174230"/>
          </a:xfrm>
          <a:prstGeom prst="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Rectangle: Rounded Corners 129">
            <a:extLst>
              <a:ext uri="{FF2B5EF4-FFF2-40B4-BE49-F238E27FC236}">
                <a16:creationId xmlns:a16="http://schemas.microsoft.com/office/drawing/2014/main" id="{88648F9C-AE79-41C1-9963-4A19BCA3813C}"/>
              </a:ext>
            </a:extLst>
          </p:cNvPr>
          <p:cNvSpPr/>
          <p:nvPr/>
        </p:nvSpPr>
        <p:spPr>
          <a:xfrm>
            <a:off x="1220178" y="4260832"/>
            <a:ext cx="2200731" cy="322956"/>
          </a:xfrm>
          <a:prstGeom prst="roundRect">
            <a:avLst/>
          </a:prstGeom>
          <a:gradFill>
            <a:gsLst>
              <a:gs pos="0">
                <a:schemeClr val="tx1">
                  <a:lumMod val="75000"/>
                  <a:lumOff val="25000"/>
                </a:schemeClr>
              </a:gs>
              <a:gs pos="58000">
                <a:schemeClr val="tx1">
                  <a:lumMod val="65000"/>
                  <a:lumOff val="35000"/>
                </a:schemeClr>
              </a:gs>
              <a:gs pos="100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kern="1200" dirty="0">
                <a:solidFill>
                  <a:srgbClr val="FFFFFF"/>
                </a:solidFill>
                <a:effectLst/>
                <a:ea typeface="Times New Roman" panose="02020603050405020304" pitchFamily="18" charset="0"/>
                <a:cs typeface="Times New Roman" panose="02020603050405020304" pitchFamily="18" charset="0"/>
              </a:rPr>
              <a:t>Field Communication Service</a:t>
            </a:r>
            <a:endParaRPr lang="en-US" sz="1200" dirty="0">
              <a:effectLst/>
              <a:latin typeface="Times New Roman" panose="02020603050405020304" pitchFamily="18" charset="0"/>
              <a:ea typeface="Times New Roman" panose="02020603050405020304" pitchFamily="18" charset="0"/>
            </a:endParaRPr>
          </a:p>
        </p:txBody>
      </p:sp>
      <p:grpSp>
        <p:nvGrpSpPr>
          <p:cNvPr id="131" name="Group 130">
            <a:extLst>
              <a:ext uri="{FF2B5EF4-FFF2-40B4-BE49-F238E27FC236}">
                <a16:creationId xmlns:a16="http://schemas.microsoft.com/office/drawing/2014/main" id="{CC8DACC0-661F-4E63-9D6D-63334239E572}"/>
              </a:ext>
            </a:extLst>
          </p:cNvPr>
          <p:cNvGrpSpPr/>
          <p:nvPr/>
        </p:nvGrpSpPr>
        <p:grpSpPr>
          <a:xfrm>
            <a:off x="662162" y="5226019"/>
            <a:ext cx="1250244" cy="507837"/>
            <a:chOff x="1210833" y="1959806"/>
            <a:chExt cx="4107442" cy="1668530"/>
          </a:xfrm>
        </p:grpSpPr>
        <p:sp>
          <p:nvSpPr>
            <p:cNvPr id="132" name="Rectangle: Rounded Corners 131">
              <a:extLst>
                <a:ext uri="{FF2B5EF4-FFF2-40B4-BE49-F238E27FC236}">
                  <a16:creationId xmlns:a16="http://schemas.microsoft.com/office/drawing/2014/main" id="{DC6F4DF9-1471-495A-B732-3D06BE6F72C9}"/>
                </a:ext>
              </a:extLst>
            </p:cNvPr>
            <p:cNvSpPr/>
            <p:nvPr/>
          </p:nvSpPr>
          <p:spPr>
            <a:xfrm>
              <a:off x="1210833" y="2005939"/>
              <a:ext cx="4107442" cy="1603678"/>
            </a:xfrm>
            <a:prstGeom prst="roundRect">
              <a:avLst>
                <a:gd name="adj" fmla="val 2256"/>
              </a:avLst>
            </a:prstGeom>
            <a:pattFill prst="pct70">
              <a:fgClr>
                <a:srgbClr val="DCDCDC"/>
              </a:fgClr>
              <a:bgClr>
                <a:srgbClr val="ECECEC"/>
              </a:bgClr>
            </a:patt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33" name="Group 132">
              <a:extLst>
                <a:ext uri="{FF2B5EF4-FFF2-40B4-BE49-F238E27FC236}">
                  <a16:creationId xmlns:a16="http://schemas.microsoft.com/office/drawing/2014/main" id="{985A3C30-F35C-42AC-83D6-2A73248E7B42}"/>
                </a:ext>
              </a:extLst>
            </p:cNvPr>
            <p:cNvGrpSpPr/>
            <p:nvPr/>
          </p:nvGrpSpPr>
          <p:grpSpPr>
            <a:xfrm>
              <a:off x="2560816" y="2190946"/>
              <a:ext cx="1325461" cy="1437390"/>
              <a:chOff x="2560816" y="2190946"/>
              <a:chExt cx="1325461" cy="1437390"/>
            </a:xfrm>
          </p:grpSpPr>
          <p:sp>
            <p:nvSpPr>
              <p:cNvPr id="137" name="Rectangle: Rounded Corners 136">
                <a:extLst>
                  <a:ext uri="{FF2B5EF4-FFF2-40B4-BE49-F238E27FC236}">
                    <a16:creationId xmlns:a16="http://schemas.microsoft.com/office/drawing/2014/main" id="{4D243B5E-CDD9-4AD1-8B41-91697E5758AF}"/>
                  </a:ext>
                </a:extLst>
              </p:cNvPr>
              <p:cNvSpPr/>
              <p:nvPr/>
            </p:nvSpPr>
            <p:spPr>
              <a:xfrm>
                <a:off x="2560816" y="2190946"/>
                <a:ext cx="1325461" cy="435224"/>
              </a:xfrm>
              <a:prstGeom prst="roundRect">
                <a:avLst/>
              </a:prstGeom>
              <a:solidFill>
                <a:srgbClr val="677F0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grpSp>
            <p:nvGrpSpPr>
              <p:cNvPr id="138" name="Group 137">
                <a:extLst>
                  <a:ext uri="{FF2B5EF4-FFF2-40B4-BE49-F238E27FC236}">
                    <a16:creationId xmlns:a16="http://schemas.microsoft.com/office/drawing/2014/main" id="{B35FAC0D-F6D6-4211-B1F3-7B00B0C78F53}"/>
                  </a:ext>
                </a:extLst>
              </p:cNvPr>
              <p:cNvGrpSpPr/>
              <p:nvPr/>
            </p:nvGrpSpPr>
            <p:grpSpPr>
              <a:xfrm>
                <a:off x="2560816" y="2837276"/>
                <a:ext cx="654341" cy="687519"/>
                <a:chOff x="2560816" y="2837276"/>
                <a:chExt cx="654341" cy="687519"/>
              </a:xfrm>
            </p:grpSpPr>
            <p:sp>
              <p:nvSpPr>
                <p:cNvPr id="163" name="Rectangle: Rounded Corners 162">
                  <a:extLst>
                    <a:ext uri="{FF2B5EF4-FFF2-40B4-BE49-F238E27FC236}">
                      <a16:creationId xmlns:a16="http://schemas.microsoft.com/office/drawing/2014/main" id="{8A81D7BE-D63C-4B6C-A08A-4786BFD52797}"/>
                    </a:ext>
                  </a:extLst>
                </p:cNvPr>
                <p:cNvSpPr/>
                <p:nvPr/>
              </p:nvSpPr>
              <p:spPr>
                <a:xfrm>
                  <a:off x="2560816" y="2837276"/>
                  <a:ext cx="654341" cy="687519"/>
                </a:xfrm>
                <a:prstGeom prst="roundRect">
                  <a:avLst>
                    <a:gd name="adj" fmla="val 6238"/>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4" name="Rectangle: Rounded Corners 163">
                  <a:extLst>
                    <a:ext uri="{FF2B5EF4-FFF2-40B4-BE49-F238E27FC236}">
                      <a16:creationId xmlns:a16="http://schemas.microsoft.com/office/drawing/2014/main" id="{BE4C0C0B-0B13-44CA-9DFA-38825B8D7F87}"/>
                    </a:ext>
                  </a:extLst>
                </p:cNvPr>
                <p:cNvSpPr/>
                <p:nvPr/>
              </p:nvSpPr>
              <p:spPr>
                <a:xfrm>
                  <a:off x="2661641" y="2973470"/>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1</a:t>
                  </a:r>
                  <a:endParaRPr lang="en-US" sz="1200">
                    <a:effectLst/>
                    <a:latin typeface="Times New Roman" panose="02020603050405020304" pitchFamily="18" charset="0"/>
                    <a:ea typeface="Times New Roman" panose="02020603050405020304" pitchFamily="18" charset="0"/>
                  </a:endParaRPr>
                </a:p>
              </p:txBody>
            </p:sp>
            <p:sp>
              <p:nvSpPr>
                <p:cNvPr id="165" name="Rectangle: Rounded Corners 164">
                  <a:extLst>
                    <a:ext uri="{FF2B5EF4-FFF2-40B4-BE49-F238E27FC236}">
                      <a16:creationId xmlns:a16="http://schemas.microsoft.com/office/drawing/2014/main" id="{B6D4C51B-39D8-4407-803B-64151052FEFA}"/>
                    </a:ext>
                  </a:extLst>
                </p:cNvPr>
                <p:cNvSpPr/>
                <p:nvPr/>
              </p:nvSpPr>
              <p:spPr>
                <a:xfrm>
                  <a:off x="2784882" y="2973470"/>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2</a:t>
                  </a:r>
                  <a:endParaRPr lang="en-US" sz="1200">
                    <a:effectLst/>
                    <a:latin typeface="Times New Roman" panose="02020603050405020304" pitchFamily="18" charset="0"/>
                    <a:ea typeface="Times New Roman" panose="02020603050405020304" pitchFamily="18" charset="0"/>
                  </a:endParaRPr>
                </a:p>
              </p:txBody>
            </p:sp>
            <p:sp>
              <p:nvSpPr>
                <p:cNvPr id="166" name="Rectangle: Rounded Corners 165">
                  <a:extLst>
                    <a:ext uri="{FF2B5EF4-FFF2-40B4-BE49-F238E27FC236}">
                      <a16:creationId xmlns:a16="http://schemas.microsoft.com/office/drawing/2014/main" id="{FDFED64E-9D24-467F-8F3D-BAA3039462EE}"/>
                    </a:ext>
                  </a:extLst>
                </p:cNvPr>
                <p:cNvSpPr/>
                <p:nvPr/>
              </p:nvSpPr>
              <p:spPr>
                <a:xfrm>
                  <a:off x="2908123" y="2973469"/>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3</a:t>
                  </a:r>
                  <a:endParaRPr lang="en-US" sz="1200">
                    <a:effectLst/>
                    <a:latin typeface="Times New Roman" panose="02020603050405020304" pitchFamily="18" charset="0"/>
                    <a:ea typeface="Times New Roman" panose="02020603050405020304" pitchFamily="18" charset="0"/>
                  </a:endParaRPr>
                </a:p>
              </p:txBody>
            </p:sp>
            <p:sp>
              <p:nvSpPr>
                <p:cNvPr id="167" name="Rectangle: Rounded Corners 166">
                  <a:extLst>
                    <a:ext uri="{FF2B5EF4-FFF2-40B4-BE49-F238E27FC236}">
                      <a16:creationId xmlns:a16="http://schemas.microsoft.com/office/drawing/2014/main" id="{45D5754D-E63A-4495-81D7-DB379F387A61}"/>
                    </a:ext>
                  </a:extLst>
                </p:cNvPr>
                <p:cNvSpPr/>
                <p:nvPr/>
              </p:nvSpPr>
              <p:spPr>
                <a:xfrm>
                  <a:off x="3027198" y="297346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A</a:t>
                  </a:r>
                  <a:endParaRPr lang="en-US" sz="1200">
                    <a:effectLst/>
                    <a:latin typeface="Times New Roman" panose="02020603050405020304" pitchFamily="18" charset="0"/>
                    <a:ea typeface="Times New Roman" panose="02020603050405020304" pitchFamily="18" charset="0"/>
                  </a:endParaRPr>
                </a:p>
              </p:txBody>
            </p:sp>
            <p:sp>
              <p:nvSpPr>
                <p:cNvPr id="168" name="Rectangle: Rounded Corners 167">
                  <a:extLst>
                    <a:ext uri="{FF2B5EF4-FFF2-40B4-BE49-F238E27FC236}">
                      <a16:creationId xmlns:a16="http://schemas.microsoft.com/office/drawing/2014/main" id="{463EFCE4-6A04-4139-9637-46F07B925019}"/>
                    </a:ext>
                  </a:extLst>
                </p:cNvPr>
                <p:cNvSpPr/>
                <p:nvPr/>
              </p:nvSpPr>
              <p:spPr>
                <a:xfrm>
                  <a:off x="2663988" y="309094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4</a:t>
                  </a:r>
                  <a:endParaRPr lang="en-US" sz="1200">
                    <a:effectLst/>
                    <a:latin typeface="Times New Roman" panose="02020603050405020304" pitchFamily="18" charset="0"/>
                    <a:ea typeface="Times New Roman" panose="02020603050405020304" pitchFamily="18" charset="0"/>
                  </a:endParaRPr>
                </a:p>
              </p:txBody>
            </p:sp>
            <p:sp>
              <p:nvSpPr>
                <p:cNvPr id="169" name="Rectangle: Rounded Corners 168">
                  <a:extLst>
                    <a:ext uri="{FF2B5EF4-FFF2-40B4-BE49-F238E27FC236}">
                      <a16:creationId xmlns:a16="http://schemas.microsoft.com/office/drawing/2014/main" id="{5BFE8EE9-E21E-4E91-B6E8-CA435D21E693}"/>
                    </a:ext>
                  </a:extLst>
                </p:cNvPr>
                <p:cNvSpPr/>
                <p:nvPr/>
              </p:nvSpPr>
              <p:spPr>
                <a:xfrm>
                  <a:off x="2784882" y="309094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5</a:t>
                  </a:r>
                  <a:endParaRPr lang="en-US" sz="1200">
                    <a:effectLst/>
                    <a:latin typeface="Times New Roman" panose="02020603050405020304" pitchFamily="18" charset="0"/>
                    <a:ea typeface="Times New Roman" panose="02020603050405020304" pitchFamily="18" charset="0"/>
                  </a:endParaRPr>
                </a:p>
              </p:txBody>
            </p:sp>
            <p:sp>
              <p:nvSpPr>
                <p:cNvPr id="170" name="Rectangle: Rounded Corners 169">
                  <a:extLst>
                    <a:ext uri="{FF2B5EF4-FFF2-40B4-BE49-F238E27FC236}">
                      <a16:creationId xmlns:a16="http://schemas.microsoft.com/office/drawing/2014/main" id="{E54FFEB3-C58F-454E-91ED-CB4A1F3FE733}"/>
                    </a:ext>
                  </a:extLst>
                </p:cNvPr>
                <p:cNvSpPr/>
                <p:nvPr/>
              </p:nvSpPr>
              <p:spPr>
                <a:xfrm>
                  <a:off x="2905776" y="3088912"/>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6</a:t>
                  </a:r>
                  <a:endParaRPr lang="en-US" sz="1200">
                    <a:effectLst/>
                    <a:latin typeface="Times New Roman" panose="02020603050405020304" pitchFamily="18" charset="0"/>
                    <a:ea typeface="Times New Roman" panose="02020603050405020304" pitchFamily="18" charset="0"/>
                  </a:endParaRPr>
                </a:p>
              </p:txBody>
            </p:sp>
            <p:sp>
              <p:nvSpPr>
                <p:cNvPr id="171" name="Rectangle: Rounded Corners 170">
                  <a:extLst>
                    <a:ext uri="{FF2B5EF4-FFF2-40B4-BE49-F238E27FC236}">
                      <a16:creationId xmlns:a16="http://schemas.microsoft.com/office/drawing/2014/main" id="{157AA104-08E1-49F2-A292-38E75D78B968}"/>
                    </a:ext>
                  </a:extLst>
                </p:cNvPr>
                <p:cNvSpPr/>
                <p:nvPr/>
              </p:nvSpPr>
              <p:spPr>
                <a:xfrm>
                  <a:off x="3027198" y="3088476"/>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B</a:t>
                  </a:r>
                  <a:endParaRPr lang="en-US" sz="1200">
                    <a:effectLst/>
                    <a:latin typeface="Times New Roman" panose="02020603050405020304" pitchFamily="18" charset="0"/>
                    <a:ea typeface="Times New Roman" panose="02020603050405020304" pitchFamily="18" charset="0"/>
                  </a:endParaRPr>
                </a:p>
              </p:txBody>
            </p:sp>
            <p:sp>
              <p:nvSpPr>
                <p:cNvPr id="172" name="Rectangle: Rounded Corners 171">
                  <a:extLst>
                    <a:ext uri="{FF2B5EF4-FFF2-40B4-BE49-F238E27FC236}">
                      <a16:creationId xmlns:a16="http://schemas.microsoft.com/office/drawing/2014/main" id="{F5001548-84AD-4334-BEE4-FB15D52DBFE8}"/>
                    </a:ext>
                  </a:extLst>
                </p:cNvPr>
                <p:cNvSpPr/>
                <p:nvPr/>
              </p:nvSpPr>
              <p:spPr>
                <a:xfrm>
                  <a:off x="2661641" y="3208412"/>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7</a:t>
                  </a:r>
                  <a:endParaRPr lang="en-US" sz="1200">
                    <a:effectLst/>
                    <a:latin typeface="Times New Roman" panose="02020603050405020304" pitchFamily="18" charset="0"/>
                    <a:ea typeface="Times New Roman" panose="02020603050405020304" pitchFamily="18" charset="0"/>
                  </a:endParaRPr>
                </a:p>
              </p:txBody>
            </p:sp>
            <p:sp>
              <p:nvSpPr>
                <p:cNvPr id="173" name="Rectangle: Rounded Corners 172">
                  <a:extLst>
                    <a:ext uri="{FF2B5EF4-FFF2-40B4-BE49-F238E27FC236}">
                      <a16:creationId xmlns:a16="http://schemas.microsoft.com/office/drawing/2014/main" id="{12455811-797A-431C-83A4-CA66CA16B531}"/>
                    </a:ext>
                  </a:extLst>
                </p:cNvPr>
                <p:cNvSpPr/>
                <p:nvPr/>
              </p:nvSpPr>
              <p:spPr>
                <a:xfrm>
                  <a:off x="2784882" y="320231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8</a:t>
                  </a:r>
                  <a:endParaRPr lang="en-US" sz="1200">
                    <a:effectLst/>
                    <a:latin typeface="Times New Roman" panose="02020603050405020304" pitchFamily="18" charset="0"/>
                    <a:ea typeface="Times New Roman" panose="02020603050405020304" pitchFamily="18" charset="0"/>
                  </a:endParaRPr>
                </a:p>
              </p:txBody>
            </p:sp>
            <p:sp>
              <p:nvSpPr>
                <p:cNvPr id="174" name="Rectangle: Rounded Corners 173">
                  <a:extLst>
                    <a:ext uri="{FF2B5EF4-FFF2-40B4-BE49-F238E27FC236}">
                      <a16:creationId xmlns:a16="http://schemas.microsoft.com/office/drawing/2014/main" id="{2D232820-6928-4B64-BCB3-BD54E7623A7D}"/>
                    </a:ext>
                  </a:extLst>
                </p:cNvPr>
                <p:cNvSpPr/>
                <p:nvPr/>
              </p:nvSpPr>
              <p:spPr>
                <a:xfrm>
                  <a:off x="2905776" y="3204725"/>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9</a:t>
                  </a:r>
                  <a:endParaRPr lang="en-US" sz="1200">
                    <a:effectLst/>
                    <a:latin typeface="Times New Roman" panose="02020603050405020304" pitchFamily="18" charset="0"/>
                    <a:ea typeface="Times New Roman" panose="02020603050405020304" pitchFamily="18" charset="0"/>
                  </a:endParaRPr>
                </a:p>
              </p:txBody>
            </p:sp>
            <p:sp>
              <p:nvSpPr>
                <p:cNvPr id="175" name="Rectangle: Rounded Corners 174">
                  <a:extLst>
                    <a:ext uri="{FF2B5EF4-FFF2-40B4-BE49-F238E27FC236}">
                      <a16:creationId xmlns:a16="http://schemas.microsoft.com/office/drawing/2014/main" id="{898413CD-1B57-4319-BE0D-FE15037F0103}"/>
                    </a:ext>
                  </a:extLst>
                </p:cNvPr>
                <p:cNvSpPr/>
                <p:nvPr/>
              </p:nvSpPr>
              <p:spPr>
                <a:xfrm>
                  <a:off x="3027198" y="3208412"/>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C</a:t>
                  </a:r>
                  <a:endParaRPr lang="en-US" sz="1200">
                    <a:effectLst/>
                    <a:latin typeface="Times New Roman" panose="02020603050405020304" pitchFamily="18" charset="0"/>
                    <a:ea typeface="Times New Roman" panose="02020603050405020304" pitchFamily="18" charset="0"/>
                  </a:endParaRPr>
                </a:p>
              </p:txBody>
            </p:sp>
            <p:sp>
              <p:nvSpPr>
                <p:cNvPr id="176" name="Rectangle: Rounded Corners 175">
                  <a:extLst>
                    <a:ext uri="{FF2B5EF4-FFF2-40B4-BE49-F238E27FC236}">
                      <a16:creationId xmlns:a16="http://schemas.microsoft.com/office/drawing/2014/main" id="{55095F8A-624A-4583-9806-9F54AC5E54D4}"/>
                    </a:ext>
                  </a:extLst>
                </p:cNvPr>
                <p:cNvSpPr/>
                <p:nvPr/>
              </p:nvSpPr>
              <p:spPr>
                <a:xfrm>
                  <a:off x="2661641"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0</a:t>
                  </a:r>
                  <a:endParaRPr lang="en-US" sz="1200">
                    <a:effectLst/>
                    <a:latin typeface="Times New Roman" panose="02020603050405020304" pitchFamily="18" charset="0"/>
                    <a:ea typeface="Times New Roman" panose="02020603050405020304" pitchFamily="18" charset="0"/>
                  </a:endParaRPr>
                </a:p>
              </p:txBody>
            </p:sp>
            <p:sp>
              <p:nvSpPr>
                <p:cNvPr id="177" name="Rectangle: Rounded Corners 176">
                  <a:extLst>
                    <a:ext uri="{FF2B5EF4-FFF2-40B4-BE49-F238E27FC236}">
                      <a16:creationId xmlns:a16="http://schemas.microsoft.com/office/drawing/2014/main" id="{600A31AB-52D4-4462-B95C-53775AEC2FC4}"/>
                    </a:ext>
                  </a:extLst>
                </p:cNvPr>
                <p:cNvSpPr/>
                <p:nvPr/>
              </p:nvSpPr>
              <p:spPr>
                <a:xfrm>
                  <a:off x="2784882"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F</a:t>
                  </a:r>
                  <a:endParaRPr lang="en-US" sz="1200">
                    <a:effectLst/>
                    <a:latin typeface="Times New Roman" panose="02020603050405020304" pitchFamily="18" charset="0"/>
                    <a:ea typeface="Times New Roman" panose="02020603050405020304" pitchFamily="18" charset="0"/>
                  </a:endParaRPr>
                </a:p>
              </p:txBody>
            </p:sp>
            <p:sp>
              <p:nvSpPr>
                <p:cNvPr id="178" name="Rectangle: Rounded Corners 177">
                  <a:extLst>
                    <a:ext uri="{FF2B5EF4-FFF2-40B4-BE49-F238E27FC236}">
                      <a16:creationId xmlns:a16="http://schemas.microsoft.com/office/drawing/2014/main" id="{AF846FC9-CE6C-496D-A254-1B79AF5B7E19}"/>
                    </a:ext>
                  </a:extLst>
                </p:cNvPr>
                <p:cNvSpPr/>
                <p:nvPr/>
              </p:nvSpPr>
              <p:spPr>
                <a:xfrm>
                  <a:off x="2905776"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E</a:t>
                  </a:r>
                  <a:endParaRPr lang="en-US" sz="1200">
                    <a:effectLst/>
                    <a:latin typeface="Times New Roman" panose="02020603050405020304" pitchFamily="18" charset="0"/>
                    <a:ea typeface="Times New Roman" panose="02020603050405020304" pitchFamily="18" charset="0"/>
                  </a:endParaRPr>
                </a:p>
              </p:txBody>
            </p:sp>
            <p:sp>
              <p:nvSpPr>
                <p:cNvPr id="179" name="Rectangle: Rounded Corners 178">
                  <a:extLst>
                    <a:ext uri="{FF2B5EF4-FFF2-40B4-BE49-F238E27FC236}">
                      <a16:creationId xmlns:a16="http://schemas.microsoft.com/office/drawing/2014/main" id="{59FB5DCA-5E2E-4287-B98A-5771F6446DB2}"/>
                    </a:ext>
                  </a:extLst>
                </p:cNvPr>
                <p:cNvSpPr/>
                <p:nvPr/>
              </p:nvSpPr>
              <p:spPr>
                <a:xfrm>
                  <a:off x="3027198"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200" kern="1200">
                      <a:solidFill>
                        <a:srgbClr val="FFFFFF"/>
                      </a:solidFill>
                      <a:effectLst/>
                      <a:ea typeface="Times New Roman" panose="02020603050405020304" pitchFamily="18" charset="0"/>
                      <a:cs typeface="Times New Roman" panose="02020603050405020304" pitchFamily="18" charset="0"/>
                    </a:rPr>
                    <a:t>D</a:t>
                  </a:r>
                  <a:endParaRPr lang="en-US" sz="1200">
                    <a:effectLst/>
                    <a:latin typeface="Times New Roman" panose="02020603050405020304" pitchFamily="18" charset="0"/>
                    <a:ea typeface="Times New Roman" panose="02020603050405020304" pitchFamily="18" charset="0"/>
                  </a:endParaRPr>
                </a:p>
              </p:txBody>
            </p:sp>
          </p:grpSp>
          <p:grpSp>
            <p:nvGrpSpPr>
              <p:cNvPr id="139" name="Group 138">
                <a:extLst>
                  <a:ext uri="{FF2B5EF4-FFF2-40B4-BE49-F238E27FC236}">
                    <a16:creationId xmlns:a16="http://schemas.microsoft.com/office/drawing/2014/main" id="{2BB95975-842F-45E6-BA8D-C574DE1B910B}"/>
                  </a:ext>
                </a:extLst>
              </p:cNvPr>
              <p:cNvGrpSpPr/>
              <p:nvPr/>
            </p:nvGrpSpPr>
            <p:grpSpPr>
              <a:xfrm>
                <a:off x="3338398" y="2837276"/>
                <a:ext cx="529772" cy="791060"/>
                <a:chOff x="3338398" y="2837276"/>
                <a:chExt cx="529772" cy="791060"/>
              </a:xfrm>
            </p:grpSpPr>
            <p:sp>
              <p:nvSpPr>
                <p:cNvPr id="140" name="Rectangle: Rounded Corners 139">
                  <a:extLst>
                    <a:ext uri="{FF2B5EF4-FFF2-40B4-BE49-F238E27FC236}">
                      <a16:creationId xmlns:a16="http://schemas.microsoft.com/office/drawing/2014/main" id="{FF078348-C98D-4946-9830-6D2B30F3AD34}"/>
                    </a:ext>
                  </a:extLst>
                </p:cNvPr>
                <p:cNvSpPr/>
                <p:nvPr/>
              </p:nvSpPr>
              <p:spPr>
                <a:xfrm>
                  <a:off x="3338398" y="2837276"/>
                  <a:ext cx="510599" cy="687519"/>
                </a:xfrm>
                <a:prstGeom prst="roundRect">
                  <a:avLst>
                    <a:gd name="adj" fmla="val 6238"/>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1" name="Rectangle: Rounded Corners 140">
                  <a:extLst>
                    <a:ext uri="{FF2B5EF4-FFF2-40B4-BE49-F238E27FC236}">
                      <a16:creationId xmlns:a16="http://schemas.microsoft.com/office/drawing/2014/main" id="{3EFDD75D-A22F-4C04-81E3-7C584E06D2B2}"/>
                    </a:ext>
                  </a:extLst>
                </p:cNvPr>
                <p:cNvSpPr/>
                <p:nvPr/>
              </p:nvSpPr>
              <p:spPr>
                <a:xfrm>
                  <a:off x="3427172" y="297346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2" name="Rectangle: Rounded Corners 141">
                  <a:extLst>
                    <a:ext uri="{FF2B5EF4-FFF2-40B4-BE49-F238E27FC236}">
                      <a16:creationId xmlns:a16="http://schemas.microsoft.com/office/drawing/2014/main" id="{3998A97C-213D-48D1-926A-3EF60EF8FA13}"/>
                    </a:ext>
                  </a:extLst>
                </p:cNvPr>
                <p:cNvSpPr/>
                <p:nvPr/>
              </p:nvSpPr>
              <p:spPr>
                <a:xfrm>
                  <a:off x="3556958" y="2972717"/>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3" name="Rectangle: Rounded Corners 142">
                  <a:extLst>
                    <a:ext uri="{FF2B5EF4-FFF2-40B4-BE49-F238E27FC236}">
                      <a16:creationId xmlns:a16="http://schemas.microsoft.com/office/drawing/2014/main" id="{B777D282-5D97-43CF-943E-BB7F97F91858}"/>
                    </a:ext>
                  </a:extLst>
                </p:cNvPr>
                <p:cNvSpPr/>
                <p:nvPr/>
              </p:nvSpPr>
              <p:spPr>
                <a:xfrm>
                  <a:off x="3678820" y="2972717"/>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4" name="Rectangle: Rounded Corners 143">
                  <a:extLst>
                    <a:ext uri="{FF2B5EF4-FFF2-40B4-BE49-F238E27FC236}">
                      <a16:creationId xmlns:a16="http://schemas.microsoft.com/office/drawing/2014/main" id="{BD3EF263-ECB4-4C5D-960D-B54278907061}"/>
                    </a:ext>
                  </a:extLst>
                </p:cNvPr>
                <p:cNvSpPr/>
                <p:nvPr/>
              </p:nvSpPr>
              <p:spPr>
                <a:xfrm>
                  <a:off x="3427172" y="3088476"/>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5" name="Rectangle: Rounded Corners 144">
                  <a:extLst>
                    <a:ext uri="{FF2B5EF4-FFF2-40B4-BE49-F238E27FC236}">
                      <a16:creationId xmlns:a16="http://schemas.microsoft.com/office/drawing/2014/main" id="{84BF0D62-A4CA-4D3C-A6C7-E69942C6D251}"/>
                    </a:ext>
                  </a:extLst>
                </p:cNvPr>
                <p:cNvSpPr/>
                <p:nvPr/>
              </p:nvSpPr>
              <p:spPr>
                <a:xfrm>
                  <a:off x="3556958" y="3088475"/>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6" name="Rectangle: Rounded Corners 145">
                  <a:extLst>
                    <a:ext uri="{FF2B5EF4-FFF2-40B4-BE49-F238E27FC236}">
                      <a16:creationId xmlns:a16="http://schemas.microsoft.com/office/drawing/2014/main" id="{DEE05EC0-BD41-434E-BF0E-35B2137E6947}"/>
                    </a:ext>
                  </a:extLst>
                </p:cNvPr>
                <p:cNvSpPr/>
                <p:nvPr/>
              </p:nvSpPr>
              <p:spPr>
                <a:xfrm>
                  <a:off x="3678820" y="3088475"/>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7" name="Rectangle: Rounded Corners 146">
                  <a:extLst>
                    <a:ext uri="{FF2B5EF4-FFF2-40B4-BE49-F238E27FC236}">
                      <a16:creationId xmlns:a16="http://schemas.microsoft.com/office/drawing/2014/main" id="{C28F45E1-EA5D-46F6-9652-12AC258972FA}"/>
                    </a:ext>
                  </a:extLst>
                </p:cNvPr>
                <p:cNvSpPr/>
                <p:nvPr/>
              </p:nvSpPr>
              <p:spPr>
                <a:xfrm>
                  <a:off x="3426565" y="320049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8" name="Rectangle: Rounded Corners 147">
                  <a:extLst>
                    <a:ext uri="{FF2B5EF4-FFF2-40B4-BE49-F238E27FC236}">
                      <a16:creationId xmlns:a16="http://schemas.microsoft.com/office/drawing/2014/main" id="{3F113E26-F2FF-45EF-9F43-EF9C6E8D6100}"/>
                    </a:ext>
                  </a:extLst>
                </p:cNvPr>
                <p:cNvSpPr/>
                <p:nvPr/>
              </p:nvSpPr>
              <p:spPr>
                <a:xfrm>
                  <a:off x="3556958" y="3200281"/>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49" name="Rectangle: Rounded Corners 148">
                  <a:extLst>
                    <a:ext uri="{FF2B5EF4-FFF2-40B4-BE49-F238E27FC236}">
                      <a16:creationId xmlns:a16="http://schemas.microsoft.com/office/drawing/2014/main" id="{1D870F44-EA7A-48BA-AA51-98318321580F}"/>
                    </a:ext>
                  </a:extLst>
                </p:cNvPr>
                <p:cNvSpPr/>
                <p:nvPr/>
              </p:nvSpPr>
              <p:spPr>
                <a:xfrm>
                  <a:off x="3678820" y="3204724"/>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0" name="Rectangle: Rounded Corners 149">
                  <a:extLst>
                    <a:ext uri="{FF2B5EF4-FFF2-40B4-BE49-F238E27FC236}">
                      <a16:creationId xmlns:a16="http://schemas.microsoft.com/office/drawing/2014/main" id="{0638A8DC-B32E-4F08-B90A-122B56FAC8BC}"/>
                    </a:ext>
                  </a:extLst>
                </p:cNvPr>
                <p:cNvSpPr/>
                <p:nvPr/>
              </p:nvSpPr>
              <p:spPr>
                <a:xfrm>
                  <a:off x="3426565"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1" name="Rectangle: Rounded Corners 150">
                  <a:extLst>
                    <a:ext uri="{FF2B5EF4-FFF2-40B4-BE49-F238E27FC236}">
                      <a16:creationId xmlns:a16="http://schemas.microsoft.com/office/drawing/2014/main" id="{ED3A29F6-976C-405D-AA76-97F5CA7FB317}"/>
                    </a:ext>
                  </a:extLst>
                </p:cNvPr>
                <p:cNvSpPr/>
                <p:nvPr/>
              </p:nvSpPr>
              <p:spPr>
                <a:xfrm>
                  <a:off x="3556958"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2" name="Rectangle: Rounded Corners 151">
                  <a:extLst>
                    <a:ext uri="{FF2B5EF4-FFF2-40B4-BE49-F238E27FC236}">
                      <a16:creationId xmlns:a16="http://schemas.microsoft.com/office/drawing/2014/main" id="{2C7B0C18-F5E3-4003-9F53-0D458E6F144F}"/>
                    </a:ext>
                  </a:extLst>
                </p:cNvPr>
                <p:cNvSpPr/>
                <p:nvPr/>
              </p:nvSpPr>
              <p:spPr>
                <a:xfrm>
                  <a:off x="3678820" y="3319258"/>
                  <a:ext cx="91440" cy="92123"/>
                </a:xfrm>
                <a:prstGeom prst="round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3" name="TextBox 154">
                  <a:extLst>
                    <a:ext uri="{FF2B5EF4-FFF2-40B4-BE49-F238E27FC236}">
                      <a16:creationId xmlns:a16="http://schemas.microsoft.com/office/drawing/2014/main" id="{060E9895-ECA1-414A-8573-966885F26F68}"/>
                    </a:ext>
                  </a:extLst>
                </p:cNvPr>
                <p:cNvSpPr txBox="1"/>
                <p:nvPr/>
              </p:nvSpPr>
              <p:spPr>
                <a:xfrm>
                  <a:off x="3605566" y="2946890"/>
                  <a:ext cx="262604" cy="327801"/>
                </a:xfrm>
                <a:prstGeom prst="rect">
                  <a:avLst/>
                </a:prstGeom>
                <a:noFill/>
              </p:spPr>
              <p:txBody>
                <a:bodyPr wrap="square" rtlCol="0">
                  <a:spAutoFit/>
                </a:bodyPr>
                <a:lstStyle/>
                <a:p>
                  <a:endParaRPr lang="en-US"/>
                </a:p>
              </p:txBody>
            </p:sp>
            <p:sp>
              <p:nvSpPr>
                <p:cNvPr id="154" name="TextBox 155">
                  <a:extLst>
                    <a:ext uri="{FF2B5EF4-FFF2-40B4-BE49-F238E27FC236}">
                      <a16:creationId xmlns:a16="http://schemas.microsoft.com/office/drawing/2014/main" id="{54F68AAC-DA85-4C44-AC12-3576AC5A5C7D}"/>
                    </a:ext>
                  </a:extLst>
                </p:cNvPr>
                <p:cNvSpPr txBox="1"/>
                <p:nvPr/>
              </p:nvSpPr>
              <p:spPr>
                <a:xfrm>
                  <a:off x="3601315" y="3300535"/>
                  <a:ext cx="262605" cy="327801"/>
                </a:xfrm>
                <a:prstGeom prst="rect">
                  <a:avLst/>
                </a:prstGeom>
                <a:noFill/>
              </p:spPr>
              <p:txBody>
                <a:bodyPr wrap="square" rtlCol="0">
                  <a:spAutoFit/>
                </a:bodyPr>
                <a:lstStyle/>
                <a:p>
                  <a:endParaRPr lang="en-US"/>
                </a:p>
              </p:txBody>
            </p:sp>
            <p:sp>
              <p:nvSpPr>
                <p:cNvPr id="155" name="TextBox 156">
                  <a:extLst>
                    <a:ext uri="{FF2B5EF4-FFF2-40B4-BE49-F238E27FC236}">
                      <a16:creationId xmlns:a16="http://schemas.microsoft.com/office/drawing/2014/main" id="{56D5325B-3D05-439B-B5A7-FB47D4E42E8F}"/>
                    </a:ext>
                  </a:extLst>
                </p:cNvPr>
                <p:cNvSpPr txBox="1"/>
                <p:nvPr/>
              </p:nvSpPr>
              <p:spPr>
                <a:xfrm>
                  <a:off x="3489521" y="3294942"/>
                  <a:ext cx="262605" cy="327801"/>
                </a:xfrm>
                <a:prstGeom prst="rect">
                  <a:avLst/>
                </a:prstGeom>
                <a:noFill/>
              </p:spPr>
              <p:txBody>
                <a:bodyPr wrap="square" rtlCol="0">
                  <a:spAutoFit/>
                </a:bodyPr>
                <a:lstStyle/>
                <a:p>
                  <a:endParaRPr lang="en-US"/>
                </a:p>
              </p:txBody>
            </p:sp>
            <p:sp>
              <p:nvSpPr>
                <p:cNvPr id="156" name="TextBox 157">
                  <a:extLst>
                    <a:ext uri="{FF2B5EF4-FFF2-40B4-BE49-F238E27FC236}">
                      <a16:creationId xmlns:a16="http://schemas.microsoft.com/office/drawing/2014/main" id="{499B275E-6B0E-4758-9D29-4D3D8D0D90C0}"/>
                    </a:ext>
                  </a:extLst>
                </p:cNvPr>
                <p:cNvSpPr txBox="1"/>
                <p:nvPr/>
              </p:nvSpPr>
              <p:spPr>
                <a:xfrm>
                  <a:off x="3353704" y="3299027"/>
                  <a:ext cx="262605" cy="327801"/>
                </a:xfrm>
                <a:prstGeom prst="rect">
                  <a:avLst/>
                </a:prstGeom>
                <a:noFill/>
              </p:spPr>
              <p:txBody>
                <a:bodyPr wrap="square" rtlCol="0">
                  <a:spAutoFit/>
                </a:bodyPr>
                <a:lstStyle/>
                <a:p>
                  <a:endParaRPr lang="en-US"/>
                </a:p>
              </p:txBody>
            </p:sp>
            <p:sp>
              <p:nvSpPr>
                <p:cNvPr id="157" name="TextBox 158">
                  <a:extLst>
                    <a:ext uri="{FF2B5EF4-FFF2-40B4-BE49-F238E27FC236}">
                      <a16:creationId xmlns:a16="http://schemas.microsoft.com/office/drawing/2014/main" id="{C8CED51F-665D-482D-A651-D8A882E90639}"/>
                    </a:ext>
                  </a:extLst>
                </p:cNvPr>
                <p:cNvSpPr txBox="1"/>
                <p:nvPr/>
              </p:nvSpPr>
              <p:spPr>
                <a:xfrm>
                  <a:off x="3489275" y="3053473"/>
                  <a:ext cx="262604" cy="473493"/>
                </a:xfrm>
                <a:prstGeom prst="rect">
                  <a:avLst/>
                </a:prstGeom>
                <a:noFill/>
              </p:spPr>
              <p:txBody>
                <a:bodyPr wrap="square" rtlCol="0">
                  <a:spAutoFit/>
                </a:bodyPr>
                <a:lstStyle/>
                <a:p>
                  <a:endParaRPr lang="en-US"/>
                </a:p>
              </p:txBody>
            </p:sp>
            <p:sp>
              <p:nvSpPr>
                <p:cNvPr id="158" name="Isosceles Triangle 157">
                  <a:extLst>
                    <a:ext uri="{FF2B5EF4-FFF2-40B4-BE49-F238E27FC236}">
                      <a16:creationId xmlns:a16="http://schemas.microsoft.com/office/drawing/2014/main" id="{10E4551C-3028-453D-AFD5-BA558768F469}"/>
                    </a:ext>
                  </a:extLst>
                </p:cNvPr>
                <p:cNvSpPr/>
                <p:nvPr/>
              </p:nvSpPr>
              <p:spPr>
                <a:xfrm>
                  <a:off x="3578457" y="2987999"/>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59" name="Isosceles Triangle 158">
                  <a:extLst>
                    <a:ext uri="{FF2B5EF4-FFF2-40B4-BE49-F238E27FC236}">
                      <a16:creationId xmlns:a16="http://schemas.microsoft.com/office/drawing/2014/main" id="{4BBCC30E-3267-4CA2-8F23-30B029E9595A}"/>
                    </a:ext>
                  </a:extLst>
                </p:cNvPr>
                <p:cNvSpPr/>
                <p:nvPr/>
              </p:nvSpPr>
              <p:spPr>
                <a:xfrm rot="10800000">
                  <a:off x="3579295" y="3224187"/>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0" name="Isosceles Triangle 159">
                  <a:extLst>
                    <a:ext uri="{FF2B5EF4-FFF2-40B4-BE49-F238E27FC236}">
                      <a16:creationId xmlns:a16="http://schemas.microsoft.com/office/drawing/2014/main" id="{2FA48DEA-6E4D-4FED-B65B-88CB724F1355}"/>
                    </a:ext>
                  </a:extLst>
                </p:cNvPr>
                <p:cNvSpPr/>
                <p:nvPr/>
              </p:nvSpPr>
              <p:spPr>
                <a:xfrm rot="16200000">
                  <a:off x="3442926" y="3114872"/>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1" name="Isosceles Triangle 160">
                  <a:extLst>
                    <a:ext uri="{FF2B5EF4-FFF2-40B4-BE49-F238E27FC236}">
                      <a16:creationId xmlns:a16="http://schemas.microsoft.com/office/drawing/2014/main" id="{598CD955-B403-4C5C-B05E-0C9DAE6B8E01}"/>
                    </a:ext>
                  </a:extLst>
                </p:cNvPr>
                <p:cNvSpPr/>
                <p:nvPr/>
              </p:nvSpPr>
              <p:spPr>
                <a:xfrm rot="5400000">
                  <a:off x="3710300" y="3111676"/>
                  <a:ext cx="45719" cy="45719"/>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62" name="TextBox 163">
                  <a:extLst>
                    <a:ext uri="{FF2B5EF4-FFF2-40B4-BE49-F238E27FC236}">
                      <a16:creationId xmlns:a16="http://schemas.microsoft.com/office/drawing/2014/main" id="{D3CCA9A0-EEE8-4901-94ED-5C54B0B9D4D5}"/>
                    </a:ext>
                  </a:extLst>
                </p:cNvPr>
                <p:cNvSpPr txBox="1"/>
                <p:nvPr/>
              </p:nvSpPr>
              <p:spPr>
                <a:xfrm>
                  <a:off x="3359839" y="3142181"/>
                  <a:ext cx="262604" cy="473493"/>
                </a:xfrm>
                <a:prstGeom prst="rect">
                  <a:avLst/>
                </a:prstGeom>
                <a:noFill/>
              </p:spPr>
              <p:txBody>
                <a:bodyPr wrap="square" rtlCol="0">
                  <a:spAutoFit/>
                </a:bodyPr>
                <a:lstStyle/>
                <a:p>
                  <a:endParaRPr lang="en-US"/>
                </a:p>
              </p:txBody>
            </p:sp>
          </p:grpSp>
        </p:grpSp>
        <p:pic>
          <p:nvPicPr>
            <p:cNvPr id="134" name="Picture 133">
              <a:extLst>
                <a:ext uri="{FF2B5EF4-FFF2-40B4-BE49-F238E27FC236}">
                  <a16:creationId xmlns:a16="http://schemas.microsoft.com/office/drawing/2014/main" id="{756018F2-D06A-4856-9608-00A3CF8A53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01114" y="2309317"/>
              <a:ext cx="1134514" cy="243577"/>
            </a:xfrm>
            <a:prstGeom prst="rect">
              <a:avLst/>
            </a:prstGeom>
          </p:spPr>
        </p:pic>
        <p:sp>
          <p:nvSpPr>
            <p:cNvPr id="135" name="Rectangle 134">
              <a:extLst>
                <a:ext uri="{FF2B5EF4-FFF2-40B4-BE49-F238E27FC236}">
                  <a16:creationId xmlns:a16="http://schemas.microsoft.com/office/drawing/2014/main" id="{52BDBA30-8790-404D-8129-3FBC0050258F}"/>
                </a:ext>
              </a:extLst>
            </p:cNvPr>
            <p:cNvSpPr/>
            <p:nvPr/>
          </p:nvSpPr>
          <p:spPr>
            <a:xfrm>
              <a:off x="1342814" y="2677845"/>
              <a:ext cx="454560" cy="269046"/>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136" name="TextBox 137">
              <a:extLst>
                <a:ext uri="{FF2B5EF4-FFF2-40B4-BE49-F238E27FC236}">
                  <a16:creationId xmlns:a16="http://schemas.microsoft.com/office/drawing/2014/main" id="{959693DF-17FA-44D5-8D25-76395D26C963}"/>
                </a:ext>
              </a:extLst>
            </p:cNvPr>
            <p:cNvSpPr txBox="1"/>
            <p:nvPr/>
          </p:nvSpPr>
          <p:spPr>
            <a:xfrm>
              <a:off x="1280811" y="1959806"/>
              <a:ext cx="1776290" cy="514699"/>
            </a:xfrm>
            <a:prstGeom prst="rect">
              <a:avLst/>
            </a:prstGeom>
            <a:noFill/>
          </p:spPr>
          <p:txBody>
            <a:bodyPr wrap="square" rtlCol="0">
              <a:spAutoFit/>
            </a:bodyPr>
            <a:lstStyle/>
            <a:p>
              <a:pPr marL="0" marR="0" algn="just">
                <a:spcBef>
                  <a:spcPts val="0"/>
                </a:spcBef>
                <a:spcAft>
                  <a:spcPts val="0"/>
                </a:spcAft>
              </a:pPr>
              <a:r>
                <a:rPr lang="en-US" sz="5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ATC eX 2070</a:t>
              </a:r>
              <a:endParaRPr lang="en-US" sz="1200">
                <a:effectLst/>
                <a:latin typeface="Times New Roman" panose="02020603050405020304" pitchFamily="18" charset="0"/>
                <a:ea typeface="Times New Roman" panose="02020603050405020304" pitchFamily="18" charset="0"/>
              </a:endParaRPr>
            </a:p>
          </p:txBody>
        </p:sp>
      </p:grpSp>
      <p:sp>
        <p:nvSpPr>
          <p:cNvPr id="180" name="TextBox 132">
            <a:extLst>
              <a:ext uri="{FF2B5EF4-FFF2-40B4-BE49-F238E27FC236}">
                <a16:creationId xmlns:a16="http://schemas.microsoft.com/office/drawing/2014/main" id="{F3F59B87-EDBD-43F6-A58F-721C564493B7}"/>
              </a:ext>
            </a:extLst>
          </p:cNvPr>
          <p:cNvSpPr txBox="1"/>
          <p:nvPr/>
        </p:nvSpPr>
        <p:spPr>
          <a:xfrm>
            <a:off x="375785" y="5698478"/>
            <a:ext cx="1722090" cy="336668"/>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Model 2070 LX</a:t>
            </a:r>
            <a:endParaRPr lang="en-US" sz="1200" dirty="0">
              <a:effectLst/>
              <a:latin typeface="Times New Roman" panose="02020603050405020304" pitchFamily="18" charset="0"/>
              <a:ea typeface="Times New Roman" panose="02020603050405020304" pitchFamily="18" charset="0"/>
            </a:endParaRPr>
          </a:p>
        </p:txBody>
      </p:sp>
      <p:sp>
        <p:nvSpPr>
          <p:cNvPr id="181" name="TextBox 122">
            <a:extLst>
              <a:ext uri="{FF2B5EF4-FFF2-40B4-BE49-F238E27FC236}">
                <a16:creationId xmlns:a16="http://schemas.microsoft.com/office/drawing/2014/main" id="{30BC681E-A838-45E4-AC81-052BB07D9D18}"/>
              </a:ext>
            </a:extLst>
          </p:cNvPr>
          <p:cNvSpPr txBox="1"/>
          <p:nvPr/>
        </p:nvSpPr>
        <p:spPr>
          <a:xfrm>
            <a:off x="2124017" y="5724346"/>
            <a:ext cx="1722090" cy="276999"/>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NEMA</a:t>
            </a:r>
            <a:endParaRPr lang="en-US" sz="1200" dirty="0">
              <a:effectLst/>
              <a:latin typeface="Times New Roman" panose="02020603050405020304" pitchFamily="18" charset="0"/>
              <a:ea typeface="Times New Roman" panose="02020603050405020304" pitchFamily="18" charset="0"/>
            </a:endParaRPr>
          </a:p>
        </p:txBody>
      </p:sp>
      <p:cxnSp>
        <p:nvCxnSpPr>
          <p:cNvPr id="182" name="Connector: Elbow 181">
            <a:extLst>
              <a:ext uri="{FF2B5EF4-FFF2-40B4-BE49-F238E27FC236}">
                <a16:creationId xmlns:a16="http://schemas.microsoft.com/office/drawing/2014/main" id="{7CCD6EF1-5D64-4587-AF65-9D718F5626B8}"/>
              </a:ext>
            </a:extLst>
          </p:cNvPr>
          <p:cNvCxnSpPr/>
          <p:nvPr/>
        </p:nvCxnSpPr>
        <p:spPr>
          <a:xfrm rot="5400000">
            <a:off x="1454077" y="4651372"/>
            <a:ext cx="642545" cy="490699"/>
          </a:xfrm>
          <a:prstGeom prst="bentConnector3">
            <a:avLst/>
          </a:prstGeom>
          <a:ln>
            <a:solidFill>
              <a:schemeClr val="tx1">
                <a:lumMod val="95000"/>
                <a:lumOff val="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3" name="Connector: Elbow 182">
            <a:extLst>
              <a:ext uri="{FF2B5EF4-FFF2-40B4-BE49-F238E27FC236}">
                <a16:creationId xmlns:a16="http://schemas.microsoft.com/office/drawing/2014/main" id="{20780E42-8C24-4AA6-9DCA-86D96F422CAD}"/>
              </a:ext>
            </a:extLst>
          </p:cNvPr>
          <p:cNvCxnSpPr>
            <a:cxnSpLocks/>
          </p:cNvCxnSpPr>
          <p:nvPr/>
        </p:nvCxnSpPr>
        <p:spPr>
          <a:xfrm rot="16200000" flipH="1">
            <a:off x="2595727" y="4651118"/>
            <a:ext cx="616557" cy="496833"/>
          </a:xfrm>
          <a:prstGeom prst="bentConnector3">
            <a:avLst/>
          </a:prstGeom>
          <a:ln>
            <a:solidFill>
              <a:schemeClr val="tx1">
                <a:lumMod val="95000"/>
                <a:lumOff val="5000"/>
              </a:schemeClr>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84" name="TextBox 125">
            <a:extLst>
              <a:ext uri="{FF2B5EF4-FFF2-40B4-BE49-F238E27FC236}">
                <a16:creationId xmlns:a16="http://schemas.microsoft.com/office/drawing/2014/main" id="{0B4BFCFB-9DFD-4EFA-8944-8ADD027B8C86}"/>
              </a:ext>
            </a:extLst>
          </p:cNvPr>
          <p:cNvSpPr txBox="1"/>
          <p:nvPr/>
        </p:nvSpPr>
        <p:spPr>
          <a:xfrm>
            <a:off x="1437263" y="4627975"/>
            <a:ext cx="789764" cy="299260"/>
          </a:xfrm>
          <a:prstGeom prst="rect">
            <a:avLst/>
          </a:prstGeom>
          <a:noFill/>
        </p:spPr>
        <p:txBody>
          <a:bodyPr wrap="square" rtlCol="0">
            <a:spAutoFit/>
          </a:bodyPr>
          <a:lstStyle/>
          <a:p>
            <a:pPr marL="0" marR="0" algn="just">
              <a:spcBef>
                <a:spcPts val="0"/>
              </a:spcBef>
              <a:spcAft>
                <a:spcPts val="0"/>
              </a:spcAft>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NTCIP</a:t>
            </a:r>
            <a:endParaRPr lang="en-US" sz="1200">
              <a:effectLst/>
              <a:latin typeface="Times New Roman" panose="02020603050405020304" pitchFamily="18" charset="0"/>
              <a:ea typeface="Times New Roman" panose="02020603050405020304" pitchFamily="18" charset="0"/>
            </a:endParaRPr>
          </a:p>
        </p:txBody>
      </p:sp>
      <p:sp>
        <p:nvSpPr>
          <p:cNvPr id="185" name="TextBox 126">
            <a:extLst>
              <a:ext uri="{FF2B5EF4-FFF2-40B4-BE49-F238E27FC236}">
                <a16:creationId xmlns:a16="http://schemas.microsoft.com/office/drawing/2014/main" id="{E292F0AB-F0BA-417E-9567-06FBA30E3124}"/>
              </a:ext>
            </a:extLst>
          </p:cNvPr>
          <p:cNvSpPr txBox="1"/>
          <p:nvPr/>
        </p:nvSpPr>
        <p:spPr>
          <a:xfrm>
            <a:off x="2631142" y="4641604"/>
            <a:ext cx="1225231" cy="246221"/>
          </a:xfrm>
          <a:prstGeom prst="rect">
            <a:avLst/>
          </a:prstGeom>
          <a:noFill/>
        </p:spPr>
        <p:txBody>
          <a:bodyPr wrap="square" rtlCol="0">
            <a:spAutoFit/>
          </a:bodyPr>
          <a:lstStyle/>
          <a:p>
            <a:pPr marL="0" marR="0" algn="just">
              <a:spcBef>
                <a:spcPts val="0"/>
              </a:spcBef>
              <a:spcAft>
                <a:spcPts val="0"/>
              </a:spcAft>
            </a:pPr>
            <a:r>
              <a:rPr lang="en-US" sz="10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NTCIP</a:t>
            </a:r>
            <a:endParaRPr lang="en-US" sz="1200" dirty="0">
              <a:effectLst/>
              <a:latin typeface="Times New Roman" panose="02020603050405020304" pitchFamily="18" charset="0"/>
              <a:ea typeface="Times New Roman" panose="02020603050405020304" pitchFamily="18" charset="0"/>
            </a:endParaRPr>
          </a:p>
        </p:txBody>
      </p:sp>
      <p:sp>
        <p:nvSpPr>
          <p:cNvPr id="186" name="Rectangle: Rounded Corners 185">
            <a:extLst>
              <a:ext uri="{FF2B5EF4-FFF2-40B4-BE49-F238E27FC236}">
                <a16:creationId xmlns:a16="http://schemas.microsoft.com/office/drawing/2014/main" id="{7815F014-17BE-4A75-9ECB-0612ADE6A46F}"/>
              </a:ext>
            </a:extLst>
          </p:cNvPr>
          <p:cNvSpPr/>
          <p:nvPr/>
        </p:nvSpPr>
        <p:spPr>
          <a:xfrm rot="5400000">
            <a:off x="2563043" y="3599455"/>
            <a:ext cx="844398" cy="320318"/>
          </a:xfrm>
          <a:prstGeom prst="roundRect">
            <a:avLst/>
          </a:prstGeom>
          <a:gradFill>
            <a:gsLst>
              <a:gs pos="0">
                <a:schemeClr val="tx1">
                  <a:lumMod val="75000"/>
                  <a:lumOff val="25000"/>
                </a:schemeClr>
              </a:gs>
              <a:gs pos="58000">
                <a:schemeClr val="tx1">
                  <a:lumMod val="65000"/>
                  <a:lumOff val="35000"/>
                </a:schemeClr>
              </a:gs>
              <a:gs pos="100000">
                <a:schemeClr val="tx1">
                  <a:lumMod val="65000"/>
                  <a:lumOff val="3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spcBef>
                <a:spcPts val="0"/>
              </a:spcBef>
              <a:spcAft>
                <a:spcPts val="0"/>
              </a:spcAft>
            </a:pPr>
            <a:r>
              <a:rPr lang="en-US" sz="1000" kern="1200">
                <a:solidFill>
                  <a:srgbClr val="FFFFFF"/>
                </a:solidFill>
                <a:effectLst/>
                <a:ea typeface="Times New Roman" panose="02020603050405020304" pitchFamily="18" charset="0"/>
                <a:cs typeface="Times New Roman" panose="02020603050405020304" pitchFamily="18" charset="0"/>
              </a:rPr>
              <a:t>C 2 C  Service</a:t>
            </a:r>
            <a:endParaRPr lang="en-US" sz="1200">
              <a:effectLst/>
              <a:latin typeface="Times New Roman" panose="02020603050405020304" pitchFamily="18" charset="0"/>
              <a:ea typeface="Times New Roman" panose="02020603050405020304" pitchFamily="18" charset="0"/>
            </a:endParaRPr>
          </a:p>
        </p:txBody>
      </p:sp>
      <p:grpSp>
        <p:nvGrpSpPr>
          <p:cNvPr id="187" name="Group 186">
            <a:extLst>
              <a:ext uri="{FF2B5EF4-FFF2-40B4-BE49-F238E27FC236}">
                <a16:creationId xmlns:a16="http://schemas.microsoft.com/office/drawing/2014/main" id="{0E5295DB-03F9-4B76-B295-DACCB31542B9}"/>
              </a:ext>
            </a:extLst>
          </p:cNvPr>
          <p:cNvGrpSpPr/>
          <p:nvPr/>
        </p:nvGrpSpPr>
        <p:grpSpPr>
          <a:xfrm>
            <a:off x="1832528" y="3219546"/>
            <a:ext cx="1081867" cy="1081785"/>
            <a:chOff x="3324882" y="2930485"/>
            <a:chExt cx="1081867" cy="1081785"/>
          </a:xfrm>
        </p:grpSpPr>
        <p:pic>
          <p:nvPicPr>
            <p:cNvPr id="188" name="Picture 187" descr="Image result for server icon">
              <a:extLst>
                <a:ext uri="{FF2B5EF4-FFF2-40B4-BE49-F238E27FC236}">
                  <a16:creationId xmlns:a16="http://schemas.microsoft.com/office/drawing/2014/main" id="{4102E838-85AA-4D66-8C9E-DCFCFC4B71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882" y="2930485"/>
              <a:ext cx="1081867" cy="1081785"/>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188" descr="C:\Users\bwagner\AppData\Local\Microsoft\Windows\Temporary Internet Files\Content.Outlook\BBD1821E\Transparity Logo(large) (002).png">
              <a:extLst>
                <a:ext uri="{FF2B5EF4-FFF2-40B4-BE49-F238E27FC236}">
                  <a16:creationId xmlns:a16="http://schemas.microsoft.com/office/drawing/2014/main" id="{43E8F6F1-9CAA-40EB-AAC6-FD7130FF6E1E}"/>
                </a:ext>
              </a:extLst>
            </p:cNvPr>
            <p:cNvPicPr/>
            <p:nvPr/>
          </p:nvPicPr>
          <p:blipFill rotWithShape="1">
            <a:blip r:embed="rId6" cstate="print">
              <a:extLst>
                <a:ext uri="{28A0092B-C50C-407E-A947-70E740481C1C}">
                  <a14:useLocalDpi xmlns:a14="http://schemas.microsoft.com/office/drawing/2010/main" val="0"/>
                </a:ext>
              </a:extLst>
            </a:blip>
            <a:srcRect r="78756"/>
            <a:stretch/>
          </p:blipFill>
          <p:spPr bwMode="auto">
            <a:xfrm>
              <a:off x="3517798" y="3347398"/>
              <a:ext cx="280695" cy="218559"/>
            </a:xfrm>
            <a:prstGeom prst="rect">
              <a:avLst/>
            </a:prstGeom>
            <a:noFill/>
            <a:ln>
              <a:noFill/>
            </a:ln>
          </p:spPr>
        </p:pic>
      </p:grpSp>
      <p:sp>
        <p:nvSpPr>
          <p:cNvPr id="190" name="Rectangle 189">
            <a:extLst>
              <a:ext uri="{FF2B5EF4-FFF2-40B4-BE49-F238E27FC236}">
                <a16:creationId xmlns:a16="http://schemas.microsoft.com/office/drawing/2014/main" id="{4F669269-7495-48ED-A4F3-A62B8B0D57AF}"/>
              </a:ext>
            </a:extLst>
          </p:cNvPr>
          <p:cNvSpPr/>
          <p:nvPr/>
        </p:nvSpPr>
        <p:spPr>
          <a:xfrm>
            <a:off x="349644" y="2833441"/>
            <a:ext cx="3647206" cy="3174230"/>
          </a:xfrm>
          <a:prstGeom prst="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1" name="Connector: Elbow 190">
            <a:extLst>
              <a:ext uri="{FF2B5EF4-FFF2-40B4-BE49-F238E27FC236}">
                <a16:creationId xmlns:a16="http://schemas.microsoft.com/office/drawing/2014/main" id="{7D88196E-6CBB-4BCE-8FBC-85059903E6AC}"/>
              </a:ext>
            </a:extLst>
          </p:cNvPr>
          <p:cNvCxnSpPr>
            <a:cxnSpLocks/>
            <a:stCxn id="125" idx="1"/>
          </p:cNvCxnSpPr>
          <p:nvPr/>
        </p:nvCxnSpPr>
        <p:spPr>
          <a:xfrm rot="10800000" flipV="1">
            <a:off x="3148003" y="2690956"/>
            <a:ext cx="1889325" cy="1038592"/>
          </a:xfrm>
          <a:prstGeom prst="bentConnector3">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92" name="TextBox 125">
            <a:extLst>
              <a:ext uri="{FF2B5EF4-FFF2-40B4-BE49-F238E27FC236}">
                <a16:creationId xmlns:a16="http://schemas.microsoft.com/office/drawing/2014/main" id="{C6847D20-02E1-47A3-A863-A14767721EBA}"/>
              </a:ext>
            </a:extLst>
          </p:cNvPr>
          <p:cNvSpPr txBox="1"/>
          <p:nvPr/>
        </p:nvSpPr>
        <p:spPr>
          <a:xfrm>
            <a:off x="10441487" y="4678987"/>
            <a:ext cx="789764" cy="299260"/>
          </a:xfrm>
          <a:prstGeom prst="rect">
            <a:avLst/>
          </a:prstGeom>
          <a:noFill/>
        </p:spPr>
        <p:txBody>
          <a:bodyPr wrap="square" rtlCol="0">
            <a:spAutoFit/>
          </a:bodyPr>
          <a:lstStyle/>
          <a:p>
            <a:pPr marL="0" marR="0" algn="just">
              <a:spcBef>
                <a:spcPts val="0"/>
              </a:spcBef>
              <a:spcAft>
                <a:spcPts val="0"/>
              </a:spcAft>
            </a:pPr>
            <a:r>
              <a:rPr lang="en-US" sz="1000" kern="120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NTCIP</a:t>
            </a:r>
            <a:endParaRPr lang="en-US" sz="1200">
              <a:effectLst/>
              <a:latin typeface="Times New Roman" panose="02020603050405020304" pitchFamily="18" charset="0"/>
              <a:ea typeface="Times New Roman" panose="02020603050405020304" pitchFamily="18" charset="0"/>
            </a:endParaRPr>
          </a:p>
        </p:txBody>
      </p:sp>
      <p:sp>
        <p:nvSpPr>
          <p:cNvPr id="193" name="TextBox 132">
            <a:extLst>
              <a:ext uri="{FF2B5EF4-FFF2-40B4-BE49-F238E27FC236}">
                <a16:creationId xmlns:a16="http://schemas.microsoft.com/office/drawing/2014/main" id="{30DAFD26-D393-4F59-A5F9-8A70375CF5D8}"/>
              </a:ext>
            </a:extLst>
          </p:cNvPr>
          <p:cNvSpPr txBox="1"/>
          <p:nvPr/>
        </p:nvSpPr>
        <p:spPr>
          <a:xfrm>
            <a:off x="6031467" y="5747972"/>
            <a:ext cx="1722090" cy="276999"/>
          </a:xfrm>
          <a:prstGeom prst="rect">
            <a:avLst/>
          </a:prstGeom>
          <a:noFill/>
        </p:spPr>
        <p:txBody>
          <a:bodyPr wrap="square" rtlCol="0">
            <a:spAutoFit/>
          </a:bodyPr>
          <a:lstStyle/>
          <a:p>
            <a:pPr marL="0" marR="0" algn="ctr">
              <a:spcBef>
                <a:spcPts val="0"/>
              </a:spcBef>
              <a:spcAft>
                <a:spcPts val="0"/>
              </a:spcAft>
            </a:pPr>
            <a:r>
              <a:rPr lang="en-US" sz="12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NEMA</a:t>
            </a:r>
            <a:endParaRPr lang="en-US" sz="1200" dirty="0">
              <a:effectLst/>
              <a:latin typeface="Times New Roman" panose="02020603050405020304" pitchFamily="18" charset="0"/>
              <a:ea typeface="Times New Roman" panose="02020603050405020304" pitchFamily="18" charset="0"/>
            </a:endParaRPr>
          </a:p>
        </p:txBody>
      </p:sp>
      <p:pic>
        <p:nvPicPr>
          <p:cNvPr id="194" name="Picture 2" descr="ATC eX2 NEMA Controller">
            <a:extLst>
              <a:ext uri="{FF2B5EF4-FFF2-40B4-BE49-F238E27FC236}">
                <a16:creationId xmlns:a16="http://schemas.microsoft.com/office/drawing/2014/main" id="{9203AD54-E937-4EE9-A8FE-E129F34E483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85" t="20588" r="8577" b="22792"/>
          <a:stretch/>
        </p:blipFill>
        <p:spPr bwMode="auto">
          <a:xfrm>
            <a:off x="6561246" y="5259987"/>
            <a:ext cx="752296" cy="534384"/>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2" descr="ATC eX2 NEMA Controller">
            <a:extLst>
              <a:ext uri="{FF2B5EF4-FFF2-40B4-BE49-F238E27FC236}">
                <a16:creationId xmlns:a16="http://schemas.microsoft.com/office/drawing/2014/main" id="{2DD8B708-67F3-48C6-A226-63D7290BEC9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885" t="20588" r="8577" b="22792"/>
          <a:stretch/>
        </p:blipFill>
        <p:spPr bwMode="auto">
          <a:xfrm>
            <a:off x="10521372" y="5259332"/>
            <a:ext cx="752296" cy="534384"/>
          </a:xfrm>
          <a:prstGeom prst="rect">
            <a:avLst/>
          </a:prstGeom>
          <a:noFill/>
          <a:extLst>
            <a:ext uri="{909E8E84-426E-40DD-AFC4-6F175D3DCCD1}">
              <a14:hiddenFill xmlns:a14="http://schemas.microsoft.com/office/drawing/2010/main">
                <a:solidFill>
                  <a:srgbClr val="FFFFFF"/>
                </a:solidFill>
              </a14:hiddenFill>
            </a:ext>
          </a:extLst>
        </p:spPr>
      </p:pic>
      <p:grpSp>
        <p:nvGrpSpPr>
          <p:cNvPr id="196" name="Group 195">
            <a:extLst>
              <a:ext uri="{FF2B5EF4-FFF2-40B4-BE49-F238E27FC236}">
                <a16:creationId xmlns:a16="http://schemas.microsoft.com/office/drawing/2014/main" id="{34248150-6FB5-4A1D-94AC-FEDE56690E66}"/>
              </a:ext>
            </a:extLst>
          </p:cNvPr>
          <p:cNvGrpSpPr/>
          <p:nvPr/>
        </p:nvGrpSpPr>
        <p:grpSpPr>
          <a:xfrm>
            <a:off x="5585412" y="1434221"/>
            <a:ext cx="1081867" cy="1081785"/>
            <a:chOff x="3324882" y="2930485"/>
            <a:chExt cx="1081867" cy="1081785"/>
          </a:xfrm>
        </p:grpSpPr>
        <p:pic>
          <p:nvPicPr>
            <p:cNvPr id="197" name="Picture 196" descr="Image result for server icon">
              <a:extLst>
                <a:ext uri="{FF2B5EF4-FFF2-40B4-BE49-F238E27FC236}">
                  <a16:creationId xmlns:a16="http://schemas.microsoft.com/office/drawing/2014/main" id="{07355BFB-D1A0-4391-AA86-72AB964670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4882" y="2930485"/>
              <a:ext cx="1081867" cy="1081785"/>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197" descr="C:\Users\bwagner\AppData\Local\Microsoft\Windows\Temporary Internet Files\Content.Outlook\BBD1821E\Transparity Logo(large) (002).png">
              <a:extLst>
                <a:ext uri="{FF2B5EF4-FFF2-40B4-BE49-F238E27FC236}">
                  <a16:creationId xmlns:a16="http://schemas.microsoft.com/office/drawing/2014/main" id="{66187D16-847C-4106-A371-A258A1D2D1AC}"/>
                </a:ext>
              </a:extLst>
            </p:cNvPr>
            <p:cNvPicPr/>
            <p:nvPr/>
          </p:nvPicPr>
          <p:blipFill rotWithShape="1">
            <a:blip r:embed="rId6" cstate="print">
              <a:extLst>
                <a:ext uri="{28A0092B-C50C-407E-A947-70E740481C1C}">
                  <a14:useLocalDpi xmlns:a14="http://schemas.microsoft.com/office/drawing/2010/main" val="0"/>
                </a:ext>
              </a:extLst>
            </a:blip>
            <a:srcRect r="78756"/>
            <a:stretch/>
          </p:blipFill>
          <p:spPr bwMode="auto">
            <a:xfrm>
              <a:off x="3517798" y="3347398"/>
              <a:ext cx="280695" cy="218559"/>
            </a:xfrm>
            <a:prstGeom prst="rect">
              <a:avLst/>
            </a:prstGeom>
            <a:noFill/>
            <a:ln>
              <a:noFill/>
            </a:ln>
          </p:spPr>
        </p:pic>
      </p:grpSp>
      <p:sp>
        <p:nvSpPr>
          <p:cNvPr id="200" name="TextBox 199">
            <a:extLst>
              <a:ext uri="{FF2B5EF4-FFF2-40B4-BE49-F238E27FC236}">
                <a16:creationId xmlns:a16="http://schemas.microsoft.com/office/drawing/2014/main" id="{672DC436-07AA-4C71-9839-6DF49E0F02B8}"/>
              </a:ext>
            </a:extLst>
          </p:cNvPr>
          <p:cNvSpPr txBox="1"/>
          <p:nvPr/>
        </p:nvSpPr>
        <p:spPr>
          <a:xfrm>
            <a:off x="809897" y="809897"/>
            <a:ext cx="5199018" cy="369332"/>
          </a:xfrm>
          <a:prstGeom prst="rect">
            <a:avLst/>
          </a:prstGeom>
          <a:noFill/>
        </p:spPr>
        <p:txBody>
          <a:bodyPr wrap="square" rtlCol="0">
            <a:spAutoFit/>
          </a:bodyPr>
          <a:lstStyle/>
          <a:p>
            <a:r>
              <a:rPr lang="en-US" dirty="0"/>
              <a:t>REGIONAL SYSTEM OVERVIEW</a:t>
            </a:r>
          </a:p>
        </p:txBody>
      </p:sp>
      <p:pic>
        <p:nvPicPr>
          <p:cNvPr id="199" name="Picture 198">
            <a:extLst>
              <a:ext uri="{FF2B5EF4-FFF2-40B4-BE49-F238E27FC236}">
                <a16:creationId xmlns:a16="http://schemas.microsoft.com/office/drawing/2014/main" id="{63BDA80E-6FCA-4CE5-8883-1F9771CF8644}"/>
              </a:ext>
            </a:extLst>
          </p:cNvPr>
          <p:cNvPicPr/>
          <p:nvPr/>
        </p:nvPicPr>
        <p:blipFill rotWithShape="1">
          <a:blip r:embed="rId7"/>
          <a:srcRect l="22276" t="30212"/>
          <a:stretch/>
        </p:blipFill>
        <p:spPr bwMode="auto">
          <a:xfrm>
            <a:off x="8682038" y="634392"/>
            <a:ext cx="2777146" cy="17723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42741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6082E93-EFC5-4A48-917E-176E4275796C}"/>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8935A574-CC62-4DFF-BD05-7641907F52D5}"/>
              </a:ext>
            </a:extLst>
          </p:cNvPr>
          <p:cNvSpPr>
            <a:spLocks noGrp="1"/>
          </p:cNvSpPr>
          <p:nvPr>
            <p:ph type="sldNum" sz="quarter" idx="12"/>
          </p:nvPr>
        </p:nvSpPr>
        <p:spPr/>
        <p:txBody>
          <a:bodyPr/>
          <a:lstStyle/>
          <a:p>
            <a:fld id="{2C8586DD-506C-47BB-B506-8E763A328325}" type="slidenum">
              <a:rPr lang="en-US" smtClean="0"/>
              <a:t>31</a:t>
            </a:fld>
            <a:endParaRPr lang="en-US"/>
          </a:p>
        </p:txBody>
      </p:sp>
      <p:grpSp>
        <p:nvGrpSpPr>
          <p:cNvPr id="5" name="Group 4">
            <a:extLst>
              <a:ext uri="{FF2B5EF4-FFF2-40B4-BE49-F238E27FC236}">
                <a16:creationId xmlns:a16="http://schemas.microsoft.com/office/drawing/2014/main" id="{89F9F216-2168-45D4-ADD8-97E599EA10E6}"/>
              </a:ext>
            </a:extLst>
          </p:cNvPr>
          <p:cNvGrpSpPr/>
          <p:nvPr/>
        </p:nvGrpSpPr>
        <p:grpSpPr>
          <a:xfrm>
            <a:off x="9841882" y="2752579"/>
            <a:ext cx="1296149" cy="731306"/>
            <a:chOff x="3810650" y="2135752"/>
            <a:chExt cx="4572000" cy="2579586"/>
          </a:xfrm>
        </p:grpSpPr>
        <p:sp>
          <p:nvSpPr>
            <p:cNvPr id="6" name="CENTER">
              <a:extLst>
                <a:ext uri="{FF2B5EF4-FFF2-40B4-BE49-F238E27FC236}">
                  <a16:creationId xmlns:a16="http://schemas.microsoft.com/office/drawing/2014/main" id="{F769D4E0-D82D-4D0A-9CBE-3A696F5C3F48}"/>
                </a:ext>
              </a:extLst>
            </p:cNvPr>
            <p:cNvSpPr/>
            <p:nvPr/>
          </p:nvSpPr>
          <p:spPr>
            <a:xfrm>
              <a:off x="3810650" y="2135752"/>
              <a:ext cx="4572000" cy="2579586"/>
            </a:xfrm>
            <a:custGeom>
              <a:avLst/>
              <a:gdLst>
                <a:gd name="connsiteX0" fmla="*/ 1139148 w 4572000"/>
                <a:gd name="connsiteY0" fmla="*/ 0 h 2579586"/>
                <a:gd name="connsiteX1" fmla="*/ 1353461 w 4572000"/>
                <a:gd name="connsiteY1" fmla="*/ 214313 h 2579586"/>
                <a:gd name="connsiteX2" fmla="*/ 1290691 w 4572000"/>
                <a:gd name="connsiteY2" fmla="*/ 365855 h 2579586"/>
                <a:gd name="connsiteX3" fmla="*/ 1271125 w 4572000"/>
                <a:gd name="connsiteY3" fmla="*/ 379047 h 2579586"/>
                <a:gd name="connsiteX4" fmla="*/ 3297139 w 4572000"/>
                <a:gd name="connsiteY4" fmla="*/ 379047 h 2579586"/>
                <a:gd name="connsiteX5" fmla="*/ 3277573 w 4572000"/>
                <a:gd name="connsiteY5" fmla="*/ 365855 h 2579586"/>
                <a:gd name="connsiteX6" fmla="*/ 3214802 w 4572000"/>
                <a:gd name="connsiteY6" fmla="*/ 214313 h 2579586"/>
                <a:gd name="connsiteX7" fmla="*/ 3429115 w 4572000"/>
                <a:gd name="connsiteY7" fmla="*/ 0 h 2579586"/>
                <a:gd name="connsiteX8" fmla="*/ 3643428 w 4572000"/>
                <a:gd name="connsiteY8" fmla="*/ 214313 h 2579586"/>
                <a:gd name="connsiteX9" fmla="*/ 3580657 w 4572000"/>
                <a:gd name="connsiteY9" fmla="*/ 365855 h 2579586"/>
                <a:gd name="connsiteX10" fmla="*/ 3561092 w 4572000"/>
                <a:gd name="connsiteY10" fmla="*/ 379047 h 2579586"/>
                <a:gd name="connsiteX11" fmla="*/ 4572000 w 4572000"/>
                <a:gd name="connsiteY11" fmla="*/ 379047 h 2579586"/>
                <a:gd name="connsiteX12" fmla="*/ 4572000 w 4572000"/>
                <a:gd name="connsiteY12" fmla="*/ 2207847 h 2579586"/>
                <a:gd name="connsiteX13" fmla="*/ 3563932 w 4572000"/>
                <a:gd name="connsiteY13" fmla="*/ 2207847 h 2579586"/>
                <a:gd name="connsiteX14" fmla="*/ 3572659 w 4572000"/>
                <a:gd name="connsiteY14" fmla="*/ 2213731 h 2579586"/>
                <a:gd name="connsiteX15" fmla="*/ 3635429 w 4572000"/>
                <a:gd name="connsiteY15" fmla="*/ 2365273 h 2579586"/>
                <a:gd name="connsiteX16" fmla="*/ 3421116 w 4572000"/>
                <a:gd name="connsiteY16" fmla="*/ 2579586 h 2579586"/>
                <a:gd name="connsiteX17" fmla="*/ 3206803 w 4572000"/>
                <a:gd name="connsiteY17" fmla="*/ 2365273 h 2579586"/>
                <a:gd name="connsiteX18" fmla="*/ 3269574 w 4572000"/>
                <a:gd name="connsiteY18" fmla="*/ 2213731 h 2579586"/>
                <a:gd name="connsiteX19" fmla="*/ 3278301 w 4572000"/>
                <a:gd name="connsiteY19" fmla="*/ 2207847 h 2579586"/>
                <a:gd name="connsiteX20" fmla="*/ 1295978 w 4572000"/>
                <a:gd name="connsiteY20" fmla="*/ 2207847 h 2579586"/>
                <a:gd name="connsiteX21" fmla="*/ 1304705 w 4572000"/>
                <a:gd name="connsiteY21" fmla="*/ 2213731 h 2579586"/>
                <a:gd name="connsiteX22" fmla="*/ 1367475 w 4572000"/>
                <a:gd name="connsiteY22" fmla="*/ 2365273 h 2579586"/>
                <a:gd name="connsiteX23" fmla="*/ 1153162 w 4572000"/>
                <a:gd name="connsiteY23" fmla="*/ 2579586 h 2579586"/>
                <a:gd name="connsiteX24" fmla="*/ 938849 w 4572000"/>
                <a:gd name="connsiteY24" fmla="*/ 2365273 h 2579586"/>
                <a:gd name="connsiteX25" fmla="*/ 1001620 w 4572000"/>
                <a:gd name="connsiteY25" fmla="*/ 2213731 h 2579586"/>
                <a:gd name="connsiteX26" fmla="*/ 1010347 w 4572000"/>
                <a:gd name="connsiteY26" fmla="*/ 2207847 h 2579586"/>
                <a:gd name="connsiteX27" fmla="*/ 0 w 4572000"/>
                <a:gd name="connsiteY27" fmla="*/ 2207847 h 2579586"/>
                <a:gd name="connsiteX28" fmla="*/ 0 w 4572000"/>
                <a:gd name="connsiteY28" fmla="*/ 379047 h 2579586"/>
                <a:gd name="connsiteX29" fmla="*/ 1007172 w 4572000"/>
                <a:gd name="connsiteY29" fmla="*/ 379047 h 2579586"/>
                <a:gd name="connsiteX30" fmla="*/ 987606 w 4572000"/>
                <a:gd name="connsiteY30" fmla="*/ 365855 h 2579586"/>
                <a:gd name="connsiteX31" fmla="*/ 924835 w 4572000"/>
                <a:gd name="connsiteY31" fmla="*/ 214313 h 2579586"/>
                <a:gd name="connsiteX32" fmla="*/ 1139148 w 4572000"/>
                <a:gd name="connsiteY32" fmla="*/ 0 h 2579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72000" h="2579586">
                  <a:moveTo>
                    <a:pt x="1139148" y="0"/>
                  </a:moveTo>
                  <a:cubicBezTo>
                    <a:pt x="1257510" y="0"/>
                    <a:pt x="1353461" y="95951"/>
                    <a:pt x="1353461" y="214313"/>
                  </a:cubicBezTo>
                  <a:cubicBezTo>
                    <a:pt x="1353461" y="273494"/>
                    <a:pt x="1329474" y="327072"/>
                    <a:pt x="1290691" y="365855"/>
                  </a:cubicBezTo>
                  <a:lnTo>
                    <a:pt x="1271125" y="379047"/>
                  </a:lnTo>
                  <a:lnTo>
                    <a:pt x="3297139" y="379047"/>
                  </a:lnTo>
                  <a:lnTo>
                    <a:pt x="3277573" y="365855"/>
                  </a:lnTo>
                  <a:cubicBezTo>
                    <a:pt x="3238790" y="327072"/>
                    <a:pt x="3214802" y="273494"/>
                    <a:pt x="3214802" y="214313"/>
                  </a:cubicBezTo>
                  <a:cubicBezTo>
                    <a:pt x="3214802" y="95951"/>
                    <a:pt x="3310753" y="0"/>
                    <a:pt x="3429115" y="0"/>
                  </a:cubicBezTo>
                  <a:cubicBezTo>
                    <a:pt x="3547477" y="0"/>
                    <a:pt x="3643428" y="95951"/>
                    <a:pt x="3643428" y="214313"/>
                  </a:cubicBezTo>
                  <a:cubicBezTo>
                    <a:pt x="3643428" y="273494"/>
                    <a:pt x="3619441" y="327072"/>
                    <a:pt x="3580657" y="365855"/>
                  </a:cubicBezTo>
                  <a:lnTo>
                    <a:pt x="3561092" y="379047"/>
                  </a:lnTo>
                  <a:lnTo>
                    <a:pt x="4572000" y="379047"/>
                  </a:lnTo>
                  <a:lnTo>
                    <a:pt x="4572000" y="2207847"/>
                  </a:lnTo>
                  <a:lnTo>
                    <a:pt x="3563932" y="2207847"/>
                  </a:lnTo>
                  <a:lnTo>
                    <a:pt x="3572659" y="2213731"/>
                  </a:lnTo>
                  <a:cubicBezTo>
                    <a:pt x="3611441" y="2252514"/>
                    <a:pt x="3635429" y="2306092"/>
                    <a:pt x="3635429" y="2365273"/>
                  </a:cubicBezTo>
                  <a:cubicBezTo>
                    <a:pt x="3635429" y="2483635"/>
                    <a:pt x="3539478" y="2579586"/>
                    <a:pt x="3421116" y="2579586"/>
                  </a:cubicBezTo>
                  <a:cubicBezTo>
                    <a:pt x="3302754" y="2579586"/>
                    <a:pt x="3206803" y="2483635"/>
                    <a:pt x="3206803" y="2365273"/>
                  </a:cubicBezTo>
                  <a:cubicBezTo>
                    <a:pt x="3206803" y="2306092"/>
                    <a:pt x="3230791" y="2252514"/>
                    <a:pt x="3269574" y="2213731"/>
                  </a:cubicBezTo>
                  <a:lnTo>
                    <a:pt x="3278301" y="2207847"/>
                  </a:lnTo>
                  <a:lnTo>
                    <a:pt x="1295978" y="2207847"/>
                  </a:lnTo>
                  <a:lnTo>
                    <a:pt x="1304705" y="2213731"/>
                  </a:lnTo>
                  <a:cubicBezTo>
                    <a:pt x="1343488" y="2252514"/>
                    <a:pt x="1367475" y="2306092"/>
                    <a:pt x="1367475" y="2365273"/>
                  </a:cubicBezTo>
                  <a:cubicBezTo>
                    <a:pt x="1367475" y="2483635"/>
                    <a:pt x="1271524" y="2579586"/>
                    <a:pt x="1153162" y="2579586"/>
                  </a:cubicBezTo>
                  <a:cubicBezTo>
                    <a:pt x="1034800" y="2579586"/>
                    <a:pt x="938849" y="2483635"/>
                    <a:pt x="938849" y="2365273"/>
                  </a:cubicBezTo>
                  <a:cubicBezTo>
                    <a:pt x="938849" y="2306092"/>
                    <a:pt x="962837" y="2252514"/>
                    <a:pt x="1001620" y="2213731"/>
                  </a:cubicBezTo>
                  <a:lnTo>
                    <a:pt x="1010347" y="2207847"/>
                  </a:lnTo>
                  <a:lnTo>
                    <a:pt x="0" y="2207847"/>
                  </a:lnTo>
                  <a:lnTo>
                    <a:pt x="0" y="379047"/>
                  </a:lnTo>
                  <a:lnTo>
                    <a:pt x="1007172" y="379047"/>
                  </a:lnTo>
                  <a:lnTo>
                    <a:pt x="987606" y="365855"/>
                  </a:lnTo>
                  <a:cubicBezTo>
                    <a:pt x="948823" y="327072"/>
                    <a:pt x="924835" y="273494"/>
                    <a:pt x="924835" y="214313"/>
                  </a:cubicBezTo>
                  <a:cubicBezTo>
                    <a:pt x="924835" y="95951"/>
                    <a:pt x="1020786" y="0"/>
                    <a:pt x="1139148"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50F3BA29-83B8-43F8-9BEB-79E157FB2ED3}"/>
                </a:ext>
              </a:extLst>
            </p:cNvPr>
            <p:cNvGrpSpPr/>
            <p:nvPr/>
          </p:nvGrpSpPr>
          <p:grpSpPr>
            <a:xfrm>
              <a:off x="4279628" y="3015574"/>
              <a:ext cx="3802711" cy="965118"/>
              <a:chOff x="4310631" y="3047079"/>
              <a:chExt cx="3802712" cy="965113"/>
            </a:xfrm>
          </p:grpSpPr>
          <p:pic>
            <p:nvPicPr>
              <p:cNvPr id="8" name="Picture 7">
                <a:extLst>
                  <a:ext uri="{FF2B5EF4-FFF2-40B4-BE49-F238E27FC236}">
                    <a16:creationId xmlns:a16="http://schemas.microsoft.com/office/drawing/2014/main" id="{82849BF7-89B7-409D-BD48-3F4ACD4F31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0631" y="3047079"/>
                <a:ext cx="1133113" cy="826864"/>
              </a:xfrm>
              <a:prstGeom prst="rect">
                <a:avLst/>
              </a:prstGeom>
            </p:spPr>
          </p:pic>
          <p:sp>
            <p:nvSpPr>
              <p:cNvPr id="9" name="TextBox 8">
                <a:extLst>
                  <a:ext uri="{FF2B5EF4-FFF2-40B4-BE49-F238E27FC236}">
                    <a16:creationId xmlns:a16="http://schemas.microsoft.com/office/drawing/2014/main" id="{C32A20AF-A366-4015-B0F7-B3AF3C162A1B}"/>
                  </a:ext>
                </a:extLst>
              </p:cNvPr>
              <p:cNvSpPr txBox="1"/>
              <p:nvPr/>
            </p:nvSpPr>
            <p:spPr>
              <a:xfrm>
                <a:off x="5477983" y="3089404"/>
                <a:ext cx="2635360" cy="922788"/>
              </a:xfrm>
              <a:prstGeom prst="rect">
                <a:avLst/>
              </a:prstGeom>
              <a:noFill/>
            </p:spPr>
            <p:txBody>
              <a:bodyPr wrap="square" rtlCol="0">
                <a:spAutoFit/>
              </a:bodyPr>
              <a:lstStyle/>
              <a:p>
                <a:r>
                  <a:rPr lang="en-US" sz="800" dirty="0">
                    <a:solidFill>
                      <a:schemeClr val="bg1"/>
                    </a:solidFill>
                    <a:latin typeface="Arial" panose="020B0604020202020204" pitchFamily="34" charset="0"/>
                    <a:cs typeface="Arial" panose="020B0604020202020204" pitchFamily="34" charset="0"/>
                  </a:rPr>
                  <a:t>Transparity</a:t>
                </a:r>
                <a:r>
                  <a:rPr lang="en-US" sz="600" dirty="0">
                    <a:solidFill>
                      <a:schemeClr val="bg1"/>
                    </a:solidFill>
                    <a:latin typeface="Arial" panose="020B0604020202020204" pitchFamily="34" charset="0"/>
                    <a:cs typeface="Arial" panose="020B0604020202020204" pitchFamily="34" charset="0"/>
                  </a:rPr>
                  <a:t> </a:t>
                </a:r>
              </a:p>
              <a:p>
                <a:r>
                  <a:rPr lang="en-US" sz="300" dirty="0">
                    <a:solidFill>
                      <a:schemeClr val="bg1"/>
                    </a:solidFill>
                    <a:latin typeface="Arial" panose="020B0604020202020204" pitchFamily="34" charset="0"/>
                    <a:cs typeface="Arial" panose="020B0604020202020204" pitchFamily="34" charset="0"/>
                  </a:rPr>
                  <a:t>Traffic Management System</a:t>
                </a:r>
              </a:p>
            </p:txBody>
          </p:sp>
        </p:grpSp>
      </p:grpSp>
      <p:grpSp>
        <p:nvGrpSpPr>
          <p:cNvPr id="10" name="Group 9">
            <a:extLst>
              <a:ext uri="{FF2B5EF4-FFF2-40B4-BE49-F238E27FC236}">
                <a16:creationId xmlns:a16="http://schemas.microsoft.com/office/drawing/2014/main" id="{424AF0D0-6D56-4D29-B2AB-6A7D1C9014D3}"/>
              </a:ext>
            </a:extLst>
          </p:cNvPr>
          <p:cNvGrpSpPr/>
          <p:nvPr/>
        </p:nvGrpSpPr>
        <p:grpSpPr>
          <a:xfrm>
            <a:off x="9736201" y="3378841"/>
            <a:ext cx="860510" cy="518741"/>
            <a:chOff x="3437874" y="4344807"/>
            <a:chExt cx="3035337" cy="1829787"/>
          </a:xfrm>
        </p:grpSpPr>
        <p:sp>
          <p:nvSpPr>
            <p:cNvPr id="11" name="Freeform: Shape 10">
              <a:extLst>
                <a:ext uri="{FF2B5EF4-FFF2-40B4-BE49-F238E27FC236}">
                  <a16:creationId xmlns:a16="http://schemas.microsoft.com/office/drawing/2014/main" id="{F9704D8F-52A5-4F84-8ED7-23914E6EAB1A}"/>
                </a:ext>
              </a:extLst>
            </p:cNvPr>
            <p:cNvSpPr/>
            <p:nvPr/>
          </p:nvSpPr>
          <p:spPr>
            <a:xfrm>
              <a:off x="3437874" y="4345794"/>
              <a:ext cx="3035337" cy="1828800"/>
            </a:xfrm>
            <a:custGeom>
              <a:avLst/>
              <a:gdLst>
                <a:gd name="connsiteX0" fmla="*/ 371476 w 3035337"/>
                <a:gd name="connsiteY0" fmla="*/ 0 h 1828800"/>
                <a:gd name="connsiteX1" fmla="*/ 1379866 w 3035337"/>
                <a:gd name="connsiteY1" fmla="*/ 0 h 1828800"/>
                <a:gd name="connsiteX2" fmla="*/ 1374396 w 3035337"/>
                <a:gd name="connsiteY2" fmla="*/ 3688 h 1828800"/>
                <a:gd name="connsiteX3" fmla="*/ 1311625 w 3035337"/>
                <a:gd name="connsiteY3" fmla="*/ 155230 h 1828800"/>
                <a:gd name="connsiteX4" fmla="*/ 1525938 w 3035337"/>
                <a:gd name="connsiteY4" fmla="*/ 369543 h 1828800"/>
                <a:gd name="connsiteX5" fmla="*/ 1740251 w 3035337"/>
                <a:gd name="connsiteY5" fmla="*/ 155230 h 1828800"/>
                <a:gd name="connsiteX6" fmla="*/ 1677480 w 3035337"/>
                <a:gd name="connsiteY6" fmla="*/ 3688 h 1828800"/>
                <a:gd name="connsiteX7" fmla="*/ 1672011 w 3035337"/>
                <a:gd name="connsiteY7" fmla="*/ 0 h 1828800"/>
                <a:gd name="connsiteX8" fmla="*/ 2657476 w 3035337"/>
                <a:gd name="connsiteY8" fmla="*/ 0 h 1828800"/>
                <a:gd name="connsiteX9" fmla="*/ 2657476 w 3035337"/>
                <a:gd name="connsiteY9" fmla="*/ 780666 h 1828800"/>
                <a:gd name="connsiteX10" fmla="*/ 2669482 w 3035337"/>
                <a:gd name="connsiteY10" fmla="*/ 762859 h 1828800"/>
                <a:gd name="connsiteX11" fmla="*/ 2821024 w 3035337"/>
                <a:gd name="connsiteY11" fmla="*/ 700088 h 1828800"/>
                <a:gd name="connsiteX12" fmla="*/ 3035337 w 3035337"/>
                <a:gd name="connsiteY12" fmla="*/ 914401 h 1828800"/>
                <a:gd name="connsiteX13" fmla="*/ 2821024 w 3035337"/>
                <a:gd name="connsiteY13" fmla="*/ 1128714 h 1828800"/>
                <a:gd name="connsiteX14" fmla="*/ 2669482 w 3035337"/>
                <a:gd name="connsiteY14" fmla="*/ 1065943 h 1828800"/>
                <a:gd name="connsiteX15" fmla="*/ 2657476 w 3035337"/>
                <a:gd name="connsiteY15" fmla="*/ 1048137 h 1828800"/>
                <a:gd name="connsiteX16" fmla="*/ 2657476 w 3035337"/>
                <a:gd name="connsiteY16" fmla="*/ 1828800 h 1828800"/>
                <a:gd name="connsiteX17" fmla="*/ 371476 w 3035337"/>
                <a:gd name="connsiteY17" fmla="*/ 1828800 h 1828800"/>
                <a:gd name="connsiteX18" fmla="*/ 371476 w 3035337"/>
                <a:gd name="connsiteY18" fmla="*/ 1057607 h 1828800"/>
                <a:gd name="connsiteX19" fmla="*/ 365855 w 3035337"/>
                <a:gd name="connsiteY19" fmla="*/ 1065943 h 1828800"/>
                <a:gd name="connsiteX20" fmla="*/ 214313 w 3035337"/>
                <a:gd name="connsiteY20" fmla="*/ 1128714 h 1828800"/>
                <a:gd name="connsiteX21" fmla="*/ 0 w 3035337"/>
                <a:gd name="connsiteY21" fmla="*/ 914401 h 1828800"/>
                <a:gd name="connsiteX22" fmla="*/ 214313 w 3035337"/>
                <a:gd name="connsiteY22" fmla="*/ 700088 h 1828800"/>
                <a:gd name="connsiteX23" fmla="*/ 365855 w 3035337"/>
                <a:gd name="connsiteY23" fmla="*/ 762859 h 1828800"/>
                <a:gd name="connsiteX24" fmla="*/ 371476 w 3035337"/>
                <a:gd name="connsiteY24" fmla="*/ 771196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5337" h="1828800">
                  <a:moveTo>
                    <a:pt x="371476" y="0"/>
                  </a:moveTo>
                  <a:lnTo>
                    <a:pt x="1379866" y="0"/>
                  </a:lnTo>
                  <a:lnTo>
                    <a:pt x="1374396" y="3688"/>
                  </a:lnTo>
                  <a:cubicBezTo>
                    <a:pt x="1335613" y="42471"/>
                    <a:pt x="1311625" y="96049"/>
                    <a:pt x="1311625" y="155230"/>
                  </a:cubicBezTo>
                  <a:cubicBezTo>
                    <a:pt x="1311625" y="273592"/>
                    <a:pt x="1407576" y="369543"/>
                    <a:pt x="1525938" y="369543"/>
                  </a:cubicBezTo>
                  <a:cubicBezTo>
                    <a:pt x="1644300" y="369543"/>
                    <a:pt x="1740251" y="273592"/>
                    <a:pt x="1740251" y="155230"/>
                  </a:cubicBezTo>
                  <a:cubicBezTo>
                    <a:pt x="1740251" y="96049"/>
                    <a:pt x="1716263" y="42471"/>
                    <a:pt x="1677480" y="3688"/>
                  </a:cubicBezTo>
                  <a:lnTo>
                    <a:pt x="1672011" y="0"/>
                  </a:lnTo>
                  <a:lnTo>
                    <a:pt x="2657476" y="0"/>
                  </a:lnTo>
                  <a:lnTo>
                    <a:pt x="2657476" y="780666"/>
                  </a:lnTo>
                  <a:lnTo>
                    <a:pt x="2669482" y="762859"/>
                  </a:lnTo>
                  <a:cubicBezTo>
                    <a:pt x="2708265" y="724076"/>
                    <a:pt x="2761843" y="700088"/>
                    <a:pt x="2821024" y="700088"/>
                  </a:cubicBezTo>
                  <a:cubicBezTo>
                    <a:pt x="2939386" y="700088"/>
                    <a:pt x="3035337" y="796039"/>
                    <a:pt x="3035337" y="914401"/>
                  </a:cubicBezTo>
                  <a:cubicBezTo>
                    <a:pt x="3035337" y="1032763"/>
                    <a:pt x="2939386" y="1128714"/>
                    <a:pt x="2821024" y="1128714"/>
                  </a:cubicBezTo>
                  <a:cubicBezTo>
                    <a:pt x="2761843" y="1128714"/>
                    <a:pt x="2708265" y="1104727"/>
                    <a:pt x="2669482" y="1065943"/>
                  </a:cubicBezTo>
                  <a:lnTo>
                    <a:pt x="2657476" y="1048137"/>
                  </a:lnTo>
                  <a:lnTo>
                    <a:pt x="2657476" y="1828800"/>
                  </a:lnTo>
                  <a:lnTo>
                    <a:pt x="371476" y="1828800"/>
                  </a:lnTo>
                  <a:lnTo>
                    <a:pt x="371476" y="1057607"/>
                  </a:lnTo>
                  <a:lnTo>
                    <a:pt x="365855" y="1065943"/>
                  </a:lnTo>
                  <a:cubicBezTo>
                    <a:pt x="327072" y="1104727"/>
                    <a:pt x="273494" y="1128714"/>
                    <a:pt x="214313" y="1128714"/>
                  </a:cubicBezTo>
                  <a:cubicBezTo>
                    <a:pt x="95951" y="1128714"/>
                    <a:pt x="0" y="1032763"/>
                    <a:pt x="0" y="914401"/>
                  </a:cubicBezTo>
                  <a:cubicBezTo>
                    <a:pt x="0" y="796039"/>
                    <a:pt x="95951" y="700088"/>
                    <a:pt x="214313" y="700088"/>
                  </a:cubicBezTo>
                  <a:cubicBezTo>
                    <a:pt x="273494" y="700088"/>
                    <a:pt x="327072" y="724076"/>
                    <a:pt x="365855" y="762859"/>
                  </a:cubicBezTo>
                  <a:lnTo>
                    <a:pt x="371476" y="771196"/>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60C40A0-932C-4E5F-85F1-72B82D79826E}"/>
                </a:ext>
              </a:extLst>
            </p:cNvPr>
            <p:cNvSpPr/>
            <p:nvPr/>
          </p:nvSpPr>
          <p:spPr>
            <a:xfrm>
              <a:off x="3812624" y="4344807"/>
              <a:ext cx="2286000" cy="182880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PUBLIC</a:t>
              </a:r>
            </a:p>
            <a:p>
              <a:pPr algn="ctr"/>
              <a:r>
                <a:rPr lang="en-US" sz="300" dirty="0">
                  <a:latin typeface="Arial" panose="020B0604020202020204" pitchFamily="34" charset="0"/>
                  <a:cs typeface="Arial" panose="020B0604020202020204" pitchFamily="34" charset="0"/>
                </a:rPr>
                <a:t>TRANSPORTATION</a:t>
              </a:r>
            </a:p>
            <a:p>
              <a:pPr algn="ctr"/>
              <a:endParaRPr lang="en-US" sz="300" dirty="0">
                <a:latin typeface="Arial" panose="020B0604020202020204" pitchFamily="34" charset="0"/>
                <a:cs typeface="Arial" panose="020B0604020202020204" pitchFamily="34" charset="0"/>
              </a:endParaRPr>
            </a:p>
            <a:p>
              <a:pPr algn="ctr"/>
              <a:endParaRPr lang="en-US" sz="500" dirty="0">
                <a:latin typeface="Arial" panose="020B0604020202020204" pitchFamily="34" charset="0"/>
                <a:cs typeface="Arial" panose="020B0604020202020204" pitchFamily="34" charset="0"/>
              </a:endParaRPr>
            </a:p>
          </p:txBody>
        </p:sp>
        <p:pic>
          <p:nvPicPr>
            <p:cNvPr id="13" name="Graphic 12" descr="Bus">
              <a:extLst>
                <a:ext uri="{FF2B5EF4-FFF2-40B4-BE49-F238E27FC236}">
                  <a16:creationId xmlns:a16="http://schemas.microsoft.com/office/drawing/2014/main" id="{7A36E5A9-B759-44EA-BC28-5DA054B8E8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41973" y="4685271"/>
              <a:ext cx="640080" cy="640080"/>
            </a:xfrm>
            <a:prstGeom prst="rect">
              <a:avLst/>
            </a:prstGeom>
          </p:spPr>
        </p:pic>
      </p:grpSp>
      <p:grpSp>
        <p:nvGrpSpPr>
          <p:cNvPr id="14" name="Group 13">
            <a:extLst>
              <a:ext uri="{FF2B5EF4-FFF2-40B4-BE49-F238E27FC236}">
                <a16:creationId xmlns:a16="http://schemas.microsoft.com/office/drawing/2014/main" id="{2693F72E-BE66-44E1-8F3C-B0637E89178E}"/>
              </a:ext>
            </a:extLst>
          </p:cNvPr>
          <p:cNvGrpSpPr/>
          <p:nvPr/>
        </p:nvGrpSpPr>
        <p:grpSpPr>
          <a:xfrm>
            <a:off x="9733500" y="2341531"/>
            <a:ext cx="756456" cy="518513"/>
            <a:chOff x="3428349" y="685835"/>
            <a:chExt cx="2668300" cy="1828986"/>
          </a:xfrm>
        </p:grpSpPr>
        <p:sp>
          <p:nvSpPr>
            <p:cNvPr id="15" name="Freeform: Shape 14">
              <a:extLst>
                <a:ext uri="{FF2B5EF4-FFF2-40B4-BE49-F238E27FC236}">
                  <a16:creationId xmlns:a16="http://schemas.microsoft.com/office/drawing/2014/main" id="{D497A3C7-5427-42EA-B864-E81F3C48B799}"/>
                </a:ext>
              </a:extLst>
            </p:cNvPr>
            <p:cNvSpPr/>
            <p:nvPr/>
          </p:nvSpPr>
          <p:spPr>
            <a:xfrm>
              <a:off x="3428349" y="685835"/>
              <a:ext cx="2668300" cy="1828800"/>
            </a:xfrm>
            <a:custGeom>
              <a:avLst/>
              <a:gdLst>
                <a:gd name="connsiteX0" fmla="*/ 382300 w 2668300"/>
                <a:gd name="connsiteY0" fmla="*/ 0 h 1828800"/>
                <a:gd name="connsiteX1" fmla="*/ 2668300 w 2668300"/>
                <a:gd name="connsiteY1" fmla="*/ 0 h 1828800"/>
                <a:gd name="connsiteX2" fmla="*/ 2668300 w 2668300"/>
                <a:gd name="connsiteY2" fmla="*/ 788857 h 1828800"/>
                <a:gd name="connsiteX3" fmla="*/ 2650556 w 2668300"/>
                <a:gd name="connsiteY3" fmla="*/ 762538 h 1828800"/>
                <a:gd name="connsiteX4" fmla="*/ 2499013 w 2668300"/>
                <a:gd name="connsiteY4" fmla="*/ 699767 h 1828800"/>
                <a:gd name="connsiteX5" fmla="*/ 2284700 w 2668300"/>
                <a:gd name="connsiteY5" fmla="*/ 914080 h 1828800"/>
                <a:gd name="connsiteX6" fmla="*/ 2499013 w 2668300"/>
                <a:gd name="connsiteY6" fmla="*/ 1128393 h 1828800"/>
                <a:gd name="connsiteX7" fmla="*/ 2650556 w 2668300"/>
                <a:gd name="connsiteY7" fmla="*/ 1065622 h 1828800"/>
                <a:gd name="connsiteX8" fmla="*/ 2668300 w 2668300"/>
                <a:gd name="connsiteY8" fmla="*/ 1039303 h 1828800"/>
                <a:gd name="connsiteX9" fmla="*/ 2668300 w 2668300"/>
                <a:gd name="connsiteY9" fmla="*/ 1828800 h 1828800"/>
                <a:gd name="connsiteX10" fmla="*/ 1653666 w 2668300"/>
                <a:gd name="connsiteY10" fmla="*/ 1828800 h 1828800"/>
                <a:gd name="connsiteX11" fmla="*/ 1672990 w 2668300"/>
                <a:gd name="connsiteY11" fmla="*/ 1815771 h 1828800"/>
                <a:gd name="connsiteX12" fmla="*/ 1735761 w 2668300"/>
                <a:gd name="connsiteY12" fmla="*/ 1664229 h 1828800"/>
                <a:gd name="connsiteX13" fmla="*/ 1521448 w 2668300"/>
                <a:gd name="connsiteY13" fmla="*/ 1449916 h 1828800"/>
                <a:gd name="connsiteX14" fmla="*/ 1307135 w 2668300"/>
                <a:gd name="connsiteY14" fmla="*/ 1664229 h 1828800"/>
                <a:gd name="connsiteX15" fmla="*/ 1369906 w 2668300"/>
                <a:gd name="connsiteY15" fmla="*/ 1815771 h 1828800"/>
                <a:gd name="connsiteX16" fmla="*/ 1389230 w 2668300"/>
                <a:gd name="connsiteY16" fmla="*/ 1828800 h 1828800"/>
                <a:gd name="connsiteX17" fmla="*/ 382300 w 2668300"/>
                <a:gd name="connsiteY17" fmla="*/ 1828800 h 1828800"/>
                <a:gd name="connsiteX18" fmla="*/ 382300 w 2668300"/>
                <a:gd name="connsiteY18" fmla="*/ 1041231 h 1828800"/>
                <a:gd name="connsiteX19" fmla="*/ 365855 w 2668300"/>
                <a:gd name="connsiteY19" fmla="*/ 1065622 h 1828800"/>
                <a:gd name="connsiteX20" fmla="*/ 214313 w 2668300"/>
                <a:gd name="connsiteY20" fmla="*/ 1128393 h 1828800"/>
                <a:gd name="connsiteX21" fmla="*/ 0 w 2668300"/>
                <a:gd name="connsiteY21" fmla="*/ 914080 h 1828800"/>
                <a:gd name="connsiteX22" fmla="*/ 214313 w 2668300"/>
                <a:gd name="connsiteY22" fmla="*/ 699767 h 1828800"/>
                <a:gd name="connsiteX23" fmla="*/ 365855 w 2668300"/>
                <a:gd name="connsiteY23" fmla="*/ 762538 h 1828800"/>
                <a:gd name="connsiteX24" fmla="*/ 382300 w 2668300"/>
                <a:gd name="connsiteY24" fmla="*/ 786929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8300" h="1828800">
                  <a:moveTo>
                    <a:pt x="382300" y="0"/>
                  </a:moveTo>
                  <a:lnTo>
                    <a:pt x="2668300" y="0"/>
                  </a:lnTo>
                  <a:lnTo>
                    <a:pt x="2668300" y="788857"/>
                  </a:lnTo>
                  <a:lnTo>
                    <a:pt x="2650556" y="762538"/>
                  </a:lnTo>
                  <a:cubicBezTo>
                    <a:pt x="2611773" y="723755"/>
                    <a:pt x="2558194" y="699767"/>
                    <a:pt x="2499013" y="699767"/>
                  </a:cubicBezTo>
                  <a:cubicBezTo>
                    <a:pt x="2380651" y="699767"/>
                    <a:pt x="2284700" y="795718"/>
                    <a:pt x="2284700" y="914080"/>
                  </a:cubicBezTo>
                  <a:cubicBezTo>
                    <a:pt x="2284700" y="1032442"/>
                    <a:pt x="2380651" y="1128393"/>
                    <a:pt x="2499013" y="1128393"/>
                  </a:cubicBezTo>
                  <a:cubicBezTo>
                    <a:pt x="2558194" y="1128393"/>
                    <a:pt x="2611773" y="1104405"/>
                    <a:pt x="2650556" y="1065622"/>
                  </a:cubicBezTo>
                  <a:lnTo>
                    <a:pt x="2668300" y="1039303"/>
                  </a:lnTo>
                  <a:lnTo>
                    <a:pt x="2668300" y="1828800"/>
                  </a:lnTo>
                  <a:lnTo>
                    <a:pt x="1653666" y="1828800"/>
                  </a:lnTo>
                  <a:lnTo>
                    <a:pt x="1672990" y="1815771"/>
                  </a:lnTo>
                  <a:cubicBezTo>
                    <a:pt x="1711773" y="1776988"/>
                    <a:pt x="1735761" y="1723410"/>
                    <a:pt x="1735761" y="1664229"/>
                  </a:cubicBezTo>
                  <a:cubicBezTo>
                    <a:pt x="1735761" y="1545867"/>
                    <a:pt x="1639810" y="1449916"/>
                    <a:pt x="1521448" y="1449916"/>
                  </a:cubicBezTo>
                  <a:cubicBezTo>
                    <a:pt x="1403086" y="1449916"/>
                    <a:pt x="1307135" y="1545867"/>
                    <a:pt x="1307135" y="1664229"/>
                  </a:cubicBezTo>
                  <a:cubicBezTo>
                    <a:pt x="1307135" y="1723410"/>
                    <a:pt x="1331123" y="1776988"/>
                    <a:pt x="1369906" y="1815771"/>
                  </a:cubicBezTo>
                  <a:lnTo>
                    <a:pt x="1389230" y="1828800"/>
                  </a:lnTo>
                  <a:lnTo>
                    <a:pt x="382300" y="1828800"/>
                  </a:lnTo>
                  <a:lnTo>
                    <a:pt x="382300" y="1041231"/>
                  </a:lnTo>
                  <a:lnTo>
                    <a:pt x="365855" y="1065622"/>
                  </a:lnTo>
                  <a:cubicBezTo>
                    <a:pt x="327072" y="1104405"/>
                    <a:pt x="273494" y="1128393"/>
                    <a:pt x="214313" y="1128393"/>
                  </a:cubicBezTo>
                  <a:cubicBezTo>
                    <a:pt x="95951" y="1128393"/>
                    <a:pt x="0" y="1032442"/>
                    <a:pt x="0" y="914080"/>
                  </a:cubicBezTo>
                  <a:cubicBezTo>
                    <a:pt x="0" y="795718"/>
                    <a:pt x="95951" y="699767"/>
                    <a:pt x="214313" y="699767"/>
                  </a:cubicBezTo>
                  <a:cubicBezTo>
                    <a:pt x="273494" y="699767"/>
                    <a:pt x="327072" y="723755"/>
                    <a:pt x="365855" y="762538"/>
                  </a:cubicBezTo>
                  <a:lnTo>
                    <a:pt x="382300" y="786929"/>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dirty="0">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C1F12046-CDC7-47F0-BD4C-A5A8B970E24D}"/>
                </a:ext>
              </a:extLst>
            </p:cNvPr>
            <p:cNvSpPr/>
            <p:nvPr/>
          </p:nvSpPr>
          <p:spPr>
            <a:xfrm>
              <a:off x="3805071" y="686021"/>
              <a:ext cx="2286000" cy="18288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EMERGENCY</a:t>
              </a:r>
            </a:p>
            <a:p>
              <a:pPr algn="ctr"/>
              <a:r>
                <a:rPr lang="en-US" sz="300" dirty="0">
                  <a:latin typeface="Arial" panose="020B0604020202020204" pitchFamily="34" charset="0"/>
                  <a:cs typeface="Arial" panose="020B0604020202020204" pitchFamily="34" charset="0"/>
                </a:rPr>
                <a:t>OPERATIONS</a:t>
              </a:r>
            </a:p>
            <a:p>
              <a:pPr algn="ctr"/>
              <a:endParaRPr lang="en-US" sz="300" dirty="0">
                <a:latin typeface="Arial" panose="020B0604020202020204" pitchFamily="34" charset="0"/>
                <a:cs typeface="Arial" panose="020B0604020202020204" pitchFamily="34" charset="0"/>
              </a:endParaRPr>
            </a:p>
            <a:p>
              <a:pPr algn="ctr"/>
              <a:endParaRPr lang="en-US" sz="500" dirty="0">
                <a:latin typeface="Arial" panose="020B0604020202020204" pitchFamily="34" charset="0"/>
                <a:cs typeface="Arial" panose="020B0604020202020204" pitchFamily="34" charset="0"/>
              </a:endParaRPr>
            </a:p>
          </p:txBody>
        </p:sp>
        <p:grpSp>
          <p:nvGrpSpPr>
            <p:cNvPr id="17" name="Graphic 5" descr="Ambulance">
              <a:extLst>
                <a:ext uri="{FF2B5EF4-FFF2-40B4-BE49-F238E27FC236}">
                  <a16:creationId xmlns:a16="http://schemas.microsoft.com/office/drawing/2014/main" id="{426133D1-4B84-47B4-9EDC-8AAC4D434DB5}"/>
                </a:ext>
              </a:extLst>
            </p:cNvPr>
            <p:cNvGrpSpPr/>
            <p:nvPr/>
          </p:nvGrpSpPr>
          <p:grpSpPr>
            <a:xfrm>
              <a:off x="4636745" y="914374"/>
              <a:ext cx="640080" cy="640080"/>
              <a:chOff x="4947401" y="1410332"/>
              <a:chExt cx="640080" cy="640080"/>
            </a:xfrm>
          </p:grpSpPr>
          <p:sp>
            <p:nvSpPr>
              <p:cNvPr id="18" name="Freeform: Shape 17">
                <a:extLst>
                  <a:ext uri="{FF2B5EF4-FFF2-40B4-BE49-F238E27FC236}">
                    <a16:creationId xmlns:a16="http://schemas.microsoft.com/office/drawing/2014/main" id="{E1485474-A91A-403B-A32B-556B795952E4}"/>
                  </a:ext>
                </a:extLst>
              </p:cNvPr>
              <p:cNvSpPr/>
              <p:nvPr/>
            </p:nvSpPr>
            <p:spPr>
              <a:xfrm>
                <a:off x="5057258" y="1800224"/>
                <a:ext cx="100013" cy="100013"/>
              </a:xfrm>
              <a:custGeom>
                <a:avLst/>
                <a:gdLst>
                  <a:gd name="connsiteX0" fmla="*/ 96835 w 100012"/>
                  <a:gd name="connsiteY0" fmla="*/ 50163 h 100012"/>
                  <a:gd name="connsiteX1" fmla="*/ 50163 w 100012"/>
                  <a:gd name="connsiteY1" fmla="*/ 96835 h 100012"/>
                  <a:gd name="connsiteX2" fmla="*/ 3490 w 100012"/>
                  <a:gd name="connsiteY2" fmla="*/ 50163 h 100012"/>
                  <a:gd name="connsiteX3" fmla="*/ 50163 w 100012"/>
                  <a:gd name="connsiteY3" fmla="*/ 3490 h 100012"/>
                  <a:gd name="connsiteX4" fmla="*/ 96835 w 100012"/>
                  <a:gd name="connsiteY4" fmla="*/ 50163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00012">
                    <a:moveTo>
                      <a:pt x="96835" y="50163"/>
                    </a:moveTo>
                    <a:cubicBezTo>
                      <a:pt x="96835" y="75939"/>
                      <a:pt x="75939" y="96835"/>
                      <a:pt x="50163" y="96835"/>
                    </a:cubicBezTo>
                    <a:cubicBezTo>
                      <a:pt x="24386" y="96835"/>
                      <a:pt x="3490" y="75939"/>
                      <a:pt x="3490" y="50163"/>
                    </a:cubicBezTo>
                    <a:cubicBezTo>
                      <a:pt x="3490" y="24386"/>
                      <a:pt x="24386" y="3490"/>
                      <a:pt x="50163" y="3490"/>
                    </a:cubicBezTo>
                    <a:cubicBezTo>
                      <a:pt x="75939" y="3490"/>
                      <a:pt x="96835" y="24386"/>
                      <a:pt x="96835" y="50163"/>
                    </a:cubicBezTo>
                    <a:close/>
                  </a:path>
                </a:pathLst>
              </a:custGeom>
              <a:solidFill>
                <a:schemeClr val="bg1"/>
              </a:solidFill>
              <a:ln w="6648" cap="flat">
                <a:noFill/>
                <a:prstDash val="solid"/>
                <a:miter/>
              </a:ln>
            </p:spPr>
            <p:txBody>
              <a:bodyPr rtlCol="0" anchor="ctr"/>
              <a:lstStyle/>
              <a:p>
                <a:endParaRPr lang="en-US" sz="500"/>
              </a:p>
            </p:txBody>
          </p:sp>
          <p:sp>
            <p:nvSpPr>
              <p:cNvPr id="19" name="Freeform: Shape 18">
                <a:extLst>
                  <a:ext uri="{FF2B5EF4-FFF2-40B4-BE49-F238E27FC236}">
                    <a16:creationId xmlns:a16="http://schemas.microsoft.com/office/drawing/2014/main" id="{317917D0-AA9A-4DD1-83F0-E7E282D34C43}"/>
                  </a:ext>
                </a:extLst>
              </p:cNvPr>
              <p:cNvSpPr/>
              <p:nvPr/>
            </p:nvSpPr>
            <p:spPr>
              <a:xfrm>
                <a:off x="5390633" y="1800224"/>
                <a:ext cx="100013" cy="100013"/>
              </a:xfrm>
              <a:custGeom>
                <a:avLst/>
                <a:gdLst>
                  <a:gd name="connsiteX0" fmla="*/ 96835 w 100012"/>
                  <a:gd name="connsiteY0" fmla="*/ 50163 h 100012"/>
                  <a:gd name="connsiteX1" fmla="*/ 50163 w 100012"/>
                  <a:gd name="connsiteY1" fmla="*/ 96835 h 100012"/>
                  <a:gd name="connsiteX2" fmla="*/ 3490 w 100012"/>
                  <a:gd name="connsiteY2" fmla="*/ 50163 h 100012"/>
                  <a:gd name="connsiteX3" fmla="*/ 50163 w 100012"/>
                  <a:gd name="connsiteY3" fmla="*/ 3490 h 100012"/>
                  <a:gd name="connsiteX4" fmla="*/ 96835 w 100012"/>
                  <a:gd name="connsiteY4" fmla="*/ 50163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00012">
                    <a:moveTo>
                      <a:pt x="96835" y="50163"/>
                    </a:moveTo>
                    <a:cubicBezTo>
                      <a:pt x="96835" y="75939"/>
                      <a:pt x="75939" y="96835"/>
                      <a:pt x="50163" y="96835"/>
                    </a:cubicBezTo>
                    <a:cubicBezTo>
                      <a:pt x="24386" y="96835"/>
                      <a:pt x="3490" y="75939"/>
                      <a:pt x="3490" y="50163"/>
                    </a:cubicBezTo>
                    <a:cubicBezTo>
                      <a:pt x="3490" y="24386"/>
                      <a:pt x="24386" y="3490"/>
                      <a:pt x="50163" y="3490"/>
                    </a:cubicBezTo>
                    <a:cubicBezTo>
                      <a:pt x="75939" y="3490"/>
                      <a:pt x="96835" y="24386"/>
                      <a:pt x="96835" y="50163"/>
                    </a:cubicBezTo>
                    <a:close/>
                  </a:path>
                </a:pathLst>
              </a:custGeom>
              <a:solidFill>
                <a:schemeClr val="bg1"/>
              </a:solidFill>
              <a:ln w="6648" cap="flat">
                <a:noFill/>
                <a:prstDash val="solid"/>
                <a:miter/>
              </a:ln>
            </p:spPr>
            <p:txBody>
              <a:bodyPr rtlCol="0" anchor="ctr"/>
              <a:lstStyle/>
              <a:p>
                <a:endParaRPr lang="en-US" sz="500"/>
              </a:p>
            </p:txBody>
          </p:sp>
          <p:sp>
            <p:nvSpPr>
              <p:cNvPr id="20" name="Freeform: Shape 19">
                <a:extLst>
                  <a:ext uri="{FF2B5EF4-FFF2-40B4-BE49-F238E27FC236}">
                    <a16:creationId xmlns:a16="http://schemas.microsoft.com/office/drawing/2014/main" id="{6646CA7A-67B9-44C7-A03E-37727BD93ED5}"/>
                  </a:ext>
                </a:extLst>
              </p:cNvPr>
              <p:cNvSpPr/>
              <p:nvPr/>
            </p:nvSpPr>
            <p:spPr>
              <a:xfrm>
                <a:off x="4997251" y="1553527"/>
                <a:ext cx="540068" cy="300038"/>
              </a:xfrm>
              <a:custGeom>
                <a:avLst/>
                <a:gdLst>
                  <a:gd name="connsiteX0" fmla="*/ 526222 w 540067"/>
                  <a:gd name="connsiteY0" fmla="*/ 182179 h 300037"/>
                  <a:gd name="connsiteX1" fmla="*/ 490884 w 540067"/>
                  <a:gd name="connsiteY1" fmla="*/ 155509 h 300037"/>
                  <a:gd name="connsiteX2" fmla="*/ 481550 w 540067"/>
                  <a:gd name="connsiteY2" fmla="*/ 141507 h 300037"/>
                  <a:gd name="connsiteX3" fmla="*/ 468215 w 540067"/>
                  <a:gd name="connsiteY3" fmla="*/ 95502 h 300037"/>
                  <a:gd name="connsiteX4" fmla="*/ 416875 w 540067"/>
                  <a:gd name="connsiteY4" fmla="*/ 56830 h 300037"/>
                  <a:gd name="connsiteX5" fmla="*/ 403540 w 540067"/>
                  <a:gd name="connsiteY5" fmla="*/ 56830 h 300037"/>
                  <a:gd name="connsiteX6" fmla="*/ 403540 w 540067"/>
                  <a:gd name="connsiteY6" fmla="*/ 23493 h 300037"/>
                  <a:gd name="connsiteX7" fmla="*/ 383538 w 540067"/>
                  <a:gd name="connsiteY7" fmla="*/ 3490 h 300037"/>
                  <a:gd name="connsiteX8" fmla="*/ 370203 w 540067"/>
                  <a:gd name="connsiteY8" fmla="*/ 3490 h 300037"/>
                  <a:gd name="connsiteX9" fmla="*/ 350200 w 540067"/>
                  <a:gd name="connsiteY9" fmla="*/ 23493 h 300037"/>
                  <a:gd name="connsiteX10" fmla="*/ 350200 w 540067"/>
                  <a:gd name="connsiteY10" fmla="*/ 56830 h 300037"/>
                  <a:gd name="connsiteX11" fmla="*/ 350200 w 540067"/>
                  <a:gd name="connsiteY11" fmla="*/ 56830 h 300037"/>
                  <a:gd name="connsiteX12" fmla="*/ 350200 w 540067"/>
                  <a:gd name="connsiteY12" fmla="*/ 43495 h 300037"/>
                  <a:gd name="connsiteX13" fmla="*/ 323530 w 540067"/>
                  <a:gd name="connsiteY13" fmla="*/ 16825 h 300037"/>
                  <a:gd name="connsiteX14" fmla="*/ 30160 w 540067"/>
                  <a:gd name="connsiteY14" fmla="*/ 16825 h 300037"/>
                  <a:gd name="connsiteX15" fmla="*/ 3490 w 540067"/>
                  <a:gd name="connsiteY15" fmla="*/ 43495 h 300037"/>
                  <a:gd name="connsiteX16" fmla="*/ 3490 w 540067"/>
                  <a:gd name="connsiteY16" fmla="*/ 270190 h 300037"/>
                  <a:gd name="connsiteX17" fmla="*/ 30160 w 540067"/>
                  <a:gd name="connsiteY17" fmla="*/ 296860 h 300037"/>
                  <a:gd name="connsiteX18" fmla="*/ 43495 w 540067"/>
                  <a:gd name="connsiteY18" fmla="*/ 296860 h 300037"/>
                  <a:gd name="connsiteX19" fmla="*/ 110170 w 540067"/>
                  <a:gd name="connsiteY19" fmla="*/ 230185 h 300037"/>
                  <a:gd name="connsiteX20" fmla="*/ 176845 w 540067"/>
                  <a:gd name="connsiteY20" fmla="*/ 296860 h 300037"/>
                  <a:gd name="connsiteX21" fmla="*/ 376870 w 540067"/>
                  <a:gd name="connsiteY21" fmla="*/ 296860 h 300037"/>
                  <a:gd name="connsiteX22" fmla="*/ 443545 w 540067"/>
                  <a:gd name="connsiteY22" fmla="*/ 230185 h 300037"/>
                  <a:gd name="connsiteX23" fmla="*/ 510220 w 540067"/>
                  <a:gd name="connsiteY23" fmla="*/ 296860 h 300037"/>
                  <a:gd name="connsiteX24" fmla="*/ 536890 w 540067"/>
                  <a:gd name="connsiteY24" fmla="*/ 270190 h 300037"/>
                  <a:gd name="connsiteX25" fmla="*/ 536890 w 540067"/>
                  <a:gd name="connsiteY25" fmla="*/ 203515 h 300037"/>
                  <a:gd name="connsiteX26" fmla="*/ 526222 w 540067"/>
                  <a:gd name="connsiteY26" fmla="*/ 182179 h 300037"/>
                  <a:gd name="connsiteX27" fmla="*/ 271857 w 540067"/>
                  <a:gd name="connsiteY27" fmla="*/ 155509 h 300037"/>
                  <a:gd name="connsiteX28" fmla="*/ 251854 w 540067"/>
                  <a:gd name="connsiteY28" fmla="*/ 190180 h 300037"/>
                  <a:gd name="connsiteX29" fmla="*/ 216850 w 540067"/>
                  <a:gd name="connsiteY29" fmla="*/ 170178 h 300037"/>
                  <a:gd name="connsiteX30" fmla="*/ 216850 w 540067"/>
                  <a:gd name="connsiteY30" fmla="*/ 210183 h 300037"/>
                  <a:gd name="connsiteX31" fmla="*/ 176845 w 540067"/>
                  <a:gd name="connsiteY31" fmla="*/ 210183 h 300037"/>
                  <a:gd name="connsiteX32" fmla="*/ 176845 w 540067"/>
                  <a:gd name="connsiteY32" fmla="*/ 169777 h 300037"/>
                  <a:gd name="connsiteX33" fmla="*/ 141841 w 540067"/>
                  <a:gd name="connsiteY33" fmla="*/ 189780 h 300037"/>
                  <a:gd name="connsiteX34" fmla="*/ 121838 w 540067"/>
                  <a:gd name="connsiteY34" fmla="*/ 155109 h 300037"/>
                  <a:gd name="connsiteX35" fmla="*/ 156843 w 540067"/>
                  <a:gd name="connsiteY35" fmla="*/ 135106 h 300037"/>
                  <a:gd name="connsiteX36" fmla="*/ 121838 w 540067"/>
                  <a:gd name="connsiteY36" fmla="*/ 115104 h 300037"/>
                  <a:gd name="connsiteX37" fmla="*/ 141841 w 540067"/>
                  <a:gd name="connsiteY37" fmla="*/ 80433 h 300037"/>
                  <a:gd name="connsiteX38" fmla="*/ 176845 w 540067"/>
                  <a:gd name="connsiteY38" fmla="*/ 100435 h 300037"/>
                  <a:gd name="connsiteX39" fmla="*/ 176845 w 540067"/>
                  <a:gd name="connsiteY39" fmla="*/ 60030 h 300037"/>
                  <a:gd name="connsiteX40" fmla="*/ 216850 w 540067"/>
                  <a:gd name="connsiteY40" fmla="*/ 60030 h 300037"/>
                  <a:gd name="connsiteX41" fmla="*/ 216850 w 540067"/>
                  <a:gd name="connsiteY41" fmla="*/ 100502 h 300037"/>
                  <a:gd name="connsiteX42" fmla="*/ 251854 w 540067"/>
                  <a:gd name="connsiteY42" fmla="*/ 80500 h 300037"/>
                  <a:gd name="connsiteX43" fmla="*/ 271857 w 540067"/>
                  <a:gd name="connsiteY43" fmla="*/ 115171 h 300037"/>
                  <a:gd name="connsiteX44" fmla="*/ 236853 w 540067"/>
                  <a:gd name="connsiteY44" fmla="*/ 135173 h 300037"/>
                  <a:gd name="connsiteX45" fmla="*/ 376870 w 540067"/>
                  <a:gd name="connsiteY45" fmla="*/ 150175 h 300037"/>
                  <a:gd name="connsiteX46" fmla="*/ 376870 w 540067"/>
                  <a:gd name="connsiteY46" fmla="*/ 83500 h 300037"/>
                  <a:gd name="connsiteX47" fmla="*/ 416875 w 540067"/>
                  <a:gd name="connsiteY47" fmla="*/ 83500 h 300037"/>
                  <a:gd name="connsiteX48" fmla="*/ 442212 w 540067"/>
                  <a:gd name="connsiteY48" fmla="*/ 102836 h 300037"/>
                  <a:gd name="connsiteX49" fmla="*/ 455547 w 540067"/>
                  <a:gd name="connsiteY49" fmla="*/ 148842 h 300037"/>
                  <a:gd name="connsiteX50" fmla="*/ 456213 w 540067"/>
                  <a:gd name="connsiteY50" fmla="*/ 150175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0067" h="300037">
                    <a:moveTo>
                      <a:pt x="526222" y="182179"/>
                    </a:moveTo>
                    <a:lnTo>
                      <a:pt x="490884" y="155509"/>
                    </a:lnTo>
                    <a:cubicBezTo>
                      <a:pt x="486248" y="152061"/>
                      <a:pt x="482950" y="147113"/>
                      <a:pt x="481550" y="141507"/>
                    </a:cubicBezTo>
                    <a:lnTo>
                      <a:pt x="468215" y="95502"/>
                    </a:lnTo>
                    <a:cubicBezTo>
                      <a:pt x="461414" y="72761"/>
                      <a:pt x="440609" y="57090"/>
                      <a:pt x="416875" y="56830"/>
                    </a:cubicBezTo>
                    <a:lnTo>
                      <a:pt x="403540" y="56830"/>
                    </a:lnTo>
                    <a:lnTo>
                      <a:pt x="403540" y="23493"/>
                    </a:lnTo>
                    <a:cubicBezTo>
                      <a:pt x="403540" y="12445"/>
                      <a:pt x="394585" y="3490"/>
                      <a:pt x="383538" y="3490"/>
                    </a:cubicBezTo>
                    <a:lnTo>
                      <a:pt x="370203" y="3490"/>
                    </a:lnTo>
                    <a:cubicBezTo>
                      <a:pt x="359155" y="3490"/>
                      <a:pt x="350200" y="12445"/>
                      <a:pt x="350200" y="23493"/>
                    </a:cubicBezTo>
                    <a:lnTo>
                      <a:pt x="350200" y="56830"/>
                    </a:lnTo>
                    <a:lnTo>
                      <a:pt x="350200" y="56830"/>
                    </a:lnTo>
                    <a:lnTo>
                      <a:pt x="350200" y="43495"/>
                    </a:lnTo>
                    <a:cubicBezTo>
                      <a:pt x="350200" y="28766"/>
                      <a:pt x="338259" y="16825"/>
                      <a:pt x="323530" y="16825"/>
                    </a:cubicBezTo>
                    <a:lnTo>
                      <a:pt x="30160" y="16825"/>
                    </a:lnTo>
                    <a:cubicBezTo>
                      <a:pt x="15431" y="16825"/>
                      <a:pt x="3490" y="28766"/>
                      <a:pt x="3490" y="43495"/>
                    </a:cubicBezTo>
                    <a:lnTo>
                      <a:pt x="3490" y="270190"/>
                    </a:lnTo>
                    <a:cubicBezTo>
                      <a:pt x="3490" y="284919"/>
                      <a:pt x="15431" y="296860"/>
                      <a:pt x="30160" y="296860"/>
                    </a:cubicBezTo>
                    <a:lnTo>
                      <a:pt x="43495" y="296860"/>
                    </a:lnTo>
                    <a:cubicBezTo>
                      <a:pt x="43495" y="260037"/>
                      <a:pt x="73347" y="230185"/>
                      <a:pt x="110170" y="230185"/>
                    </a:cubicBezTo>
                    <a:cubicBezTo>
                      <a:pt x="146993" y="230185"/>
                      <a:pt x="176845" y="260037"/>
                      <a:pt x="176845" y="296860"/>
                    </a:cubicBezTo>
                    <a:lnTo>
                      <a:pt x="376870" y="296860"/>
                    </a:lnTo>
                    <a:cubicBezTo>
                      <a:pt x="376870" y="260037"/>
                      <a:pt x="406721" y="230185"/>
                      <a:pt x="443545" y="230185"/>
                    </a:cubicBezTo>
                    <a:cubicBezTo>
                      <a:pt x="480369" y="230185"/>
                      <a:pt x="510220" y="260037"/>
                      <a:pt x="510220" y="296860"/>
                    </a:cubicBezTo>
                    <a:cubicBezTo>
                      <a:pt x="524949" y="296860"/>
                      <a:pt x="536890" y="284919"/>
                      <a:pt x="536890" y="270190"/>
                    </a:cubicBezTo>
                    <a:lnTo>
                      <a:pt x="536890" y="203515"/>
                    </a:lnTo>
                    <a:cubicBezTo>
                      <a:pt x="536890" y="195121"/>
                      <a:pt x="532938" y="187216"/>
                      <a:pt x="526222" y="182179"/>
                    </a:cubicBezTo>
                    <a:close/>
                    <a:moveTo>
                      <a:pt x="271857" y="155509"/>
                    </a:moveTo>
                    <a:lnTo>
                      <a:pt x="251854" y="190180"/>
                    </a:lnTo>
                    <a:lnTo>
                      <a:pt x="216850" y="170178"/>
                    </a:lnTo>
                    <a:lnTo>
                      <a:pt x="216850" y="210183"/>
                    </a:lnTo>
                    <a:lnTo>
                      <a:pt x="176845" y="210183"/>
                    </a:lnTo>
                    <a:lnTo>
                      <a:pt x="176845" y="169777"/>
                    </a:lnTo>
                    <a:lnTo>
                      <a:pt x="141841" y="189780"/>
                    </a:lnTo>
                    <a:lnTo>
                      <a:pt x="121838" y="155109"/>
                    </a:lnTo>
                    <a:lnTo>
                      <a:pt x="156843" y="135106"/>
                    </a:lnTo>
                    <a:lnTo>
                      <a:pt x="121838" y="115104"/>
                    </a:lnTo>
                    <a:lnTo>
                      <a:pt x="141841" y="80433"/>
                    </a:lnTo>
                    <a:lnTo>
                      <a:pt x="176845" y="100435"/>
                    </a:lnTo>
                    <a:lnTo>
                      <a:pt x="176845" y="60030"/>
                    </a:lnTo>
                    <a:lnTo>
                      <a:pt x="216850" y="60030"/>
                    </a:lnTo>
                    <a:lnTo>
                      <a:pt x="216850" y="100502"/>
                    </a:lnTo>
                    <a:lnTo>
                      <a:pt x="251854" y="80500"/>
                    </a:lnTo>
                    <a:lnTo>
                      <a:pt x="271857" y="115171"/>
                    </a:lnTo>
                    <a:lnTo>
                      <a:pt x="236853" y="135173"/>
                    </a:lnTo>
                    <a:close/>
                    <a:moveTo>
                      <a:pt x="376870" y="150175"/>
                    </a:moveTo>
                    <a:lnTo>
                      <a:pt x="376870" y="83500"/>
                    </a:lnTo>
                    <a:lnTo>
                      <a:pt x="416875" y="83500"/>
                    </a:lnTo>
                    <a:cubicBezTo>
                      <a:pt x="428767" y="83336"/>
                      <a:pt x="439232" y="91322"/>
                      <a:pt x="442212" y="102836"/>
                    </a:cubicBezTo>
                    <a:lnTo>
                      <a:pt x="455547" y="148842"/>
                    </a:lnTo>
                    <a:cubicBezTo>
                      <a:pt x="455547" y="149508"/>
                      <a:pt x="456213" y="149508"/>
                      <a:pt x="456213" y="150175"/>
                    </a:cubicBezTo>
                    <a:close/>
                  </a:path>
                </a:pathLst>
              </a:custGeom>
              <a:solidFill>
                <a:schemeClr val="bg1"/>
              </a:solidFill>
              <a:ln w="6648" cap="flat">
                <a:noFill/>
                <a:prstDash val="solid"/>
                <a:miter/>
              </a:ln>
            </p:spPr>
            <p:txBody>
              <a:bodyPr rtlCol="0" anchor="ctr"/>
              <a:lstStyle/>
              <a:p>
                <a:endParaRPr lang="en-US" sz="500"/>
              </a:p>
            </p:txBody>
          </p:sp>
          <p:sp>
            <p:nvSpPr>
              <p:cNvPr id="21" name="Freeform: Shape 20">
                <a:extLst>
                  <a:ext uri="{FF2B5EF4-FFF2-40B4-BE49-F238E27FC236}">
                    <a16:creationId xmlns:a16="http://schemas.microsoft.com/office/drawing/2014/main" id="{E3C2A757-BF8E-434C-B0D0-65E35E246A8D}"/>
                  </a:ext>
                </a:extLst>
              </p:cNvPr>
              <p:cNvSpPr/>
              <p:nvPr/>
            </p:nvSpPr>
            <p:spPr>
              <a:xfrm>
                <a:off x="5367141" y="1496697"/>
                <a:ext cx="13335" cy="46673"/>
              </a:xfrm>
              <a:custGeom>
                <a:avLst/>
                <a:gdLst>
                  <a:gd name="connsiteX0" fmla="*/ 6980 w 13335"/>
                  <a:gd name="connsiteY0" fmla="*/ 40318 h 46672"/>
                  <a:gd name="connsiteX1" fmla="*/ 6980 w 13335"/>
                  <a:gd name="connsiteY1" fmla="*/ 6980 h 46672"/>
                </a:gdLst>
                <a:ahLst/>
                <a:cxnLst>
                  <a:cxn ang="0">
                    <a:pos x="connsiteX0" y="connsiteY0"/>
                  </a:cxn>
                  <a:cxn ang="0">
                    <a:pos x="connsiteX1" y="connsiteY1"/>
                  </a:cxn>
                </a:cxnLst>
                <a:rect l="l" t="t" r="r" b="b"/>
                <a:pathLst>
                  <a:path w="13335" h="46672">
                    <a:moveTo>
                      <a:pt x="6980" y="40318"/>
                    </a:moveTo>
                    <a:lnTo>
                      <a:pt x="6980" y="6980"/>
                    </a:lnTo>
                  </a:path>
                </a:pathLst>
              </a:custGeom>
              <a:ln w="13295" cap="flat">
                <a:solidFill>
                  <a:schemeClr val="bg1"/>
                </a:solidFill>
                <a:prstDash val="solid"/>
                <a:miter/>
              </a:ln>
            </p:spPr>
            <p:txBody>
              <a:bodyPr rtlCol="0" anchor="ctr"/>
              <a:lstStyle/>
              <a:p>
                <a:endParaRPr lang="en-US" sz="500"/>
              </a:p>
            </p:txBody>
          </p:sp>
          <p:sp>
            <p:nvSpPr>
              <p:cNvPr id="22" name="Freeform: Shape 21">
                <a:extLst>
                  <a:ext uri="{FF2B5EF4-FFF2-40B4-BE49-F238E27FC236}">
                    <a16:creationId xmlns:a16="http://schemas.microsoft.com/office/drawing/2014/main" id="{5F718CEF-942E-4883-A964-9EA500B9E8ED}"/>
                  </a:ext>
                </a:extLst>
              </p:cNvPr>
              <p:cNvSpPr/>
              <p:nvPr/>
            </p:nvSpPr>
            <p:spPr>
              <a:xfrm>
                <a:off x="5397145" y="1513366"/>
                <a:ext cx="33338" cy="33338"/>
              </a:xfrm>
              <a:custGeom>
                <a:avLst/>
                <a:gdLst>
                  <a:gd name="connsiteX0" fmla="*/ 6980 w 33337"/>
                  <a:gd name="connsiteY0" fmla="*/ 30316 h 33337"/>
                  <a:gd name="connsiteX1" fmla="*/ 30316 w 33337"/>
                  <a:gd name="connsiteY1" fmla="*/ 6980 h 33337"/>
                </a:gdLst>
                <a:ahLst/>
                <a:cxnLst>
                  <a:cxn ang="0">
                    <a:pos x="connsiteX0" y="connsiteY0"/>
                  </a:cxn>
                  <a:cxn ang="0">
                    <a:pos x="connsiteX1" y="connsiteY1"/>
                  </a:cxn>
                </a:cxnLst>
                <a:rect l="l" t="t" r="r" b="b"/>
                <a:pathLst>
                  <a:path w="33337" h="33337">
                    <a:moveTo>
                      <a:pt x="6980" y="30316"/>
                    </a:moveTo>
                    <a:lnTo>
                      <a:pt x="30316" y="6980"/>
                    </a:lnTo>
                  </a:path>
                </a:pathLst>
              </a:custGeom>
              <a:ln w="13295" cap="flat">
                <a:solidFill>
                  <a:schemeClr val="bg1"/>
                </a:solidFill>
                <a:prstDash val="solid"/>
                <a:miter/>
              </a:ln>
            </p:spPr>
            <p:txBody>
              <a:bodyPr rtlCol="0" anchor="ctr"/>
              <a:lstStyle/>
              <a:p>
                <a:endParaRPr lang="en-US" sz="500"/>
              </a:p>
            </p:txBody>
          </p:sp>
          <p:sp>
            <p:nvSpPr>
              <p:cNvPr id="23" name="Freeform: Shape 22">
                <a:extLst>
                  <a:ext uri="{FF2B5EF4-FFF2-40B4-BE49-F238E27FC236}">
                    <a16:creationId xmlns:a16="http://schemas.microsoft.com/office/drawing/2014/main" id="{7A5A7655-9A2D-462B-8A7D-E41EBE4EF824}"/>
                  </a:ext>
                </a:extLst>
              </p:cNvPr>
              <p:cNvSpPr/>
              <p:nvPr/>
            </p:nvSpPr>
            <p:spPr>
              <a:xfrm>
                <a:off x="5313801" y="1513366"/>
                <a:ext cx="33338" cy="33338"/>
              </a:xfrm>
              <a:custGeom>
                <a:avLst/>
                <a:gdLst>
                  <a:gd name="connsiteX0" fmla="*/ 30316 w 33337"/>
                  <a:gd name="connsiteY0" fmla="*/ 30316 h 33337"/>
                  <a:gd name="connsiteX1" fmla="*/ 6980 w 33337"/>
                  <a:gd name="connsiteY1" fmla="*/ 6980 h 33337"/>
                </a:gdLst>
                <a:ahLst/>
                <a:cxnLst>
                  <a:cxn ang="0">
                    <a:pos x="connsiteX0" y="connsiteY0"/>
                  </a:cxn>
                  <a:cxn ang="0">
                    <a:pos x="connsiteX1" y="connsiteY1"/>
                  </a:cxn>
                </a:cxnLst>
                <a:rect l="l" t="t" r="r" b="b"/>
                <a:pathLst>
                  <a:path w="33337" h="33337">
                    <a:moveTo>
                      <a:pt x="30316" y="30316"/>
                    </a:moveTo>
                    <a:lnTo>
                      <a:pt x="6980" y="6980"/>
                    </a:lnTo>
                  </a:path>
                </a:pathLst>
              </a:custGeom>
              <a:ln w="13295" cap="flat">
                <a:solidFill>
                  <a:schemeClr val="bg1"/>
                </a:solidFill>
                <a:prstDash val="solid"/>
                <a:miter/>
              </a:ln>
            </p:spPr>
            <p:txBody>
              <a:bodyPr rtlCol="0" anchor="ctr"/>
              <a:lstStyle/>
              <a:p>
                <a:endParaRPr lang="en-US" sz="500"/>
              </a:p>
            </p:txBody>
          </p:sp>
        </p:grpSp>
      </p:grpSp>
      <p:grpSp>
        <p:nvGrpSpPr>
          <p:cNvPr id="24" name="Group 23">
            <a:extLst>
              <a:ext uri="{FF2B5EF4-FFF2-40B4-BE49-F238E27FC236}">
                <a16:creationId xmlns:a16="http://schemas.microsoft.com/office/drawing/2014/main" id="{8A0535E6-E09F-444E-87FC-AC11198DA666}"/>
              </a:ext>
            </a:extLst>
          </p:cNvPr>
          <p:cNvGrpSpPr/>
          <p:nvPr/>
        </p:nvGrpSpPr>
        <p:grpSpPr>
          <a:xfrm>
            <a:off x="11138031" y="2859972"/>
            <a:ext cx="648635" cy="518870"/>
            <a:chOff x="8382650" y="2514565"/>
            <a:chExt cx="2287974" cy="1830244"/>
          </a:xfrm>
        </p:grpSpPr>
        <p:sp>
          <p:nvSpPr>
            <p:cNvPr id="25" name="Freeform: Shape 24">
              <a:extLst>
                <a:ext uri="{FF2B5EF4-FFF2-40B4-BE49-F238E27FC236}">
                  <a16:creationId xmlns:a16="http://schemas.microsoft.com/office/drawing/2014/main" id="{B0133E6F-5C47-4FF3-A9C7-CB53216C1B66}"/>
                </a:ext>
              </a:extLst>
            </p:cNvPr>
            <p:cNvSpPr/>
            <p:nvPr/>
          </p:nvSpPr>
          <p:spPr>
            <a:xfrm>
              <a:off x="8382650" y="2514565"/>
              <a:ext cx="2286000" cy="1828800"/>
            </a:xfrm>
            <a:custGeom>
              <a:avLst/>
              <a:gdLst>
                <a:gd name="connsiteX0" fmla="*/ 0 w 2286000"/>
                <a:gd name="connsiteY0" fmla="*/ 0 h 1828800"/>
                <a:gd name="connsiteX1" fmla="*/ 1014991 w 2286000"/>
                <a:gd name="connsiteY1" fmla="*/ 0 h 1828800"/>
                <a:gd name="connsiteX2" fmla="*/ 991459 w 2286000"/>
                <a:gd name="connsiteY2" fmla="*/ 15866 h 1828800"/>
                <a:gd name="connsiteX3" fmla="*/ 928688 w 2286000"/>
                <a:gd name="connsiteY3" fmla="*/ 167408 h 1828800"/>
                <a:gd name="connsiteX4" fmla="*/ 1143001 w 2286000"/>
                <a:gd name="connsiteY4" fmla="*/ 381721 h 1828800"/>
                <a:gd name="connsiteX5" fmla="*/ 1357314 w 2286000"/>
                <a:gd name="connsiteY5" fmla="*/ 167408 h 1828800"/>
                <a:gd name="connsiteX6" fmla="*/ 1294543 w 2286000"/>
                <a:gd name="connsiteY6" fmla="*/ 15866 h 1828800"/>
                <a:gd name="connsiteX7" fmla="*/ 1271011 w 2286000"/>
                <a:gd name="connsiteY7" fmla="*/ 0 h 1828800"/>
                <a:gd name="connsiteX8" fmla="*/ 2286000 w 2286000"/>
                <a:gd name="connsiteY8" fmla="*/ 0 h 1828800"/>
                <a:gd name="connsiteX9" fmla="*/ 2286000 w 2286000"/>
                <a:gd name="connsiteY9" fmla="*/ 1828800 h 1828800"/>
                <a:gd name="connsiteX10" fmla="*/ 1269225 w 2286000"/>
                <a:gd name="connsiteY10" fmla="*/ 1828800 h 1828800"/>
                <a:gd name="connsiteX11" fmla="*/ 1296687 w 2286000"/>
                <a:gd name="connsiteY11" fmla="*/ 1810284 h 1828800"/>
                <a:gd name="connsiteX12" fmla="*/ 1359458 w 2286000"/>
                <a:gd name="connsiteY12" fmla="*/ 1658742 h 1828800"/>
                <a:gd name="connsiteX13" fmla="*/ 1145145 w 2286000"/>
                <a:gd name="connsiteY13" fmla="*/ 1444429 h 1828800"/>
                <a:gd name="connsiteX14" fmla="*/ 930832 w 2286000"/>
                <a:gd name="connsiteY14" fmla="*/ 1658742 h 1828800"/>
                <a:gd name="connsiteX15" fmla="*/ 993603 w 2286000"/>
                <a:gd name="connsiteY15" fmla="*/ 1810284 h 1828800"/>
                <a:gd name="connsiteX16" fmla="*/ 1021065 w 2286000"/>
                <a:gd name="connsiteY16" fmla="*/ 1828800 h 1828800"/>
                <a:gd name="connsiteX17" fmla="*/ 0 w 2286000"/>
                <a:gd name="connsiteY17"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1828800">
                  <a:moveTo>
                    <a:pt x="0" y="0"/>
                  </a:moveTo>
                  <a:lnTo>
                    <a:pt x="1014991" y="0"/>
                  </a:lnTo>
                  <a:lnTo>
                    <a:pt x="991459" y="15866"/>
                  </a:lnTo>
                  <a:cubicBezTo>
                    <a:pt x="952676" y="54649"/>
                    <a:pt x="928688" y="108227"/>
                    <a:pt x="928688" y="167408"/>
                  </a:cubicBezTo>
                  <a:cubicBezTo>
                    <a:pt x="928688" y="285770"/>
                    <a:pt x="1024639" y="381721"/>
                    <a:pt x="1143001" y="381721"/>
                  </a:cubicBezTo>
                  <a:cubicBezTo>
                    <a:pt x="1261363" y="381721"/>
                    <a:pt x="1357314" y="285770"/>
                    <a:pt x="1357314" y="167408"/>
                  </a:cubicBezTo>
                  <a:cubicBezTo>
                    <a:pt x="1357314" y="108227"/>
                    <a:pt x="1333326" y="54649"/>
                    <a:pt x="1294543" y="15866"/>
                  </a:cubicBezTo>
                  <a:lnTo>
                    <a:pt x="1271011" y="0"/>
                  </a:lnTo>
                  <a:lnTo>
                    <a:pt x="2286000" y="0"/>
                  </a:lnTo>
                  <a:lnTo>
                    <a:pt x="2286000" y="1828800"/>
                  </a:lnTo>
                  <a:lnTo>
                    <a:pt x="1269225" y="1828800"/>
                  </a:lnTo>
                  <a:lnTo>
                    <a:pt x="1296687" y="1810284"/>
                  </a:lnTo>
                  <a:cubicBezTo>
                    <a:pt x="1335470" y="1771502"/>
                    <a:pt x="1359458" y="1717923"/>
                    <a:pt x="1359458" y="1658742"/>
                  </a:cubicBezTo>
                  <a:cubicBezTo>
                    <a:pt x="1359458" y="1540380"/>
                    <a:pt x="1263507" y="1444429"/>
                    <a:pt x="1145145" y="1444429"/>
                  </a:cubicBezTo>
                  <a:cubicBezTo>
                    <a:pt x="1026783" y="1444429"/>
                    <a:pt x="930832" y="1540380"/>
                    <a:pt x="930832" y="1658742"/>
                  </a:cubicBezTo>
                  <a:cubicBezTo>
                    <a:pt x="930832" y="1717923"/>
                    <a:pt x="954820" y="1771502"/>
                    <a:pt x="993603" y="1810284"/>
                  </a:cubicBezTo>
                  <a:lnTo>
                    <a:pt x="1021065" y="1828800"/>
                  </a:lnTo>
                  <a:lnTo>
                    <a:pt x="0" y="182880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87C09179-EFD5-438F-8DA8-AA27720AB5C5}"/>
                </a:ext>
              </a:extLst>
            </p:cNvPr>
            <p:cNvSpPr/>
            <p:nvPr/>
          </p:nvSpPr>
          <p:spPr>
            <a:xfrm>
              <a:off x="8384624" y="2516007"/>
              <a:ext cx="2286000" cy="182880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CENTER-TO-FIELD</a:t>
              </a:r>
            </a:p>
            <a:p>
              <a:pPr algn="ctr"/>
              <a:r>
                <a:rPr lang="en-US" sz="300" dirty="0">
                  <a:latin typeface="Arial" panose="020B0604020202020204" pitchFamily="34" charset="0"/>
                  <a:cs typeface="Arial" panose="020B0604020202020204" pitchFamily="34" charset="0"/>
                </a:rPr>
                <a:t>COMMUNICATION</a:t>
              </a:r>
            </a:p>
            <a:p>
              <a:pPr algn="ctr"/>
              <a:endParaRPr lang="en-US" sz="300" dirty="0">
                <a:latin typeface="Arial" panose="020B0604020202020204" pitchFamily="34" charset="0"/>
                <a:cs typeface="Arial" panose="020B0604020202020204" pitchFamily="34" charset="0"/>
              </a:endParaRPr>
            </a:p>
            <a:p>
              <a:pPr algn="ctr"/>
              <a:endParaRPr lang="en-US" sz="500" dirty="0">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1B90048-BB61-4844-A88B-414CF52949C5}"/>
                </a:ext>
              </a:extLst>
            </p:cNvPr>
            <p:cNvGrpSpPr/>
            <p:nvPr/>
          </p:nvGrpSpPr>
          <p:grpSpPr>
            <a:xfrm>
              <a:off x="9285316" y="2964022"/>
              <a:ext cx="484616" cy="467198"/>
              <a:chOff x="10955936" y="1400076"/>
              <a:chExt cx="484616" cy="467198"/>
            </a:xfrm>
          </p:grpSpPr>
          <p:grpSp>
            <p:nvGrpSpPr>
              <p:cNvPr id="28" name="Group 27">
                <a:extLst>
                  <a:ext uri="{FF2B5EF4-FFF2-40B4-BE49-F238E27FC236}">
                    <a16:creationId xmlns:a16="http://schemas.microsoft.com/office/drawing/2014/main" id="{048E690C-333C-486C-9CFE-0FCFAF082322}"/>
                  </a:ext>
                </a:extLst>
              </p:cNvPr>
              <p:cNvGrpSpPr/>
              <p:nvPr/>
            </p:nvGrpSpPr>
            <p:grpSpPr>
              <a:xfrm rot="5400000">
                <a:off x="10955936" y="1400076"/>
                <a:ext cx="462844" cy="462844"/>
                <a:chOff x="10448249" y="1414742"/>
                <a:chExt cx="811603" cy="811603"/>
              </a:xfrm>
            </p:grpSpPr>
            <p:sp>
              <p:nvSpPr>
                <p:cNvPr id="34" name="Arc 33">
                  <a:extLst>
                    <a:ext uri="{FF2B5EF4-FFF2-40B4-BE49-F238E27FC236}">
                      <a16:creationId xmlns:a16="http://schemas.microsoft.com/office/drawing/2014/main" id="{442A3549-3957-4BD2-A044-BECBA109F26F}"/>
                    </a:ext>
                  </a:extLst>
                </p:cNvPr>
                <p:cNvSpPr/>
                <p:nvPr/>
              </p:nvSpPr>
              <p:spPr>
                <a:xfrm rot="8029699">
                  <a:off x="10448249" y="1414742"/>
                  <a:ext cx="811603" cy="81160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dirty="0">
                    <a:latin typeface="Arial" panose="020B0604020202020204" pitchFamily="34" charset="0"/>
                    <a:cs typeface="Arial" panose="020B0604020202020204" pitchFamily="34" charset="0"/>
                  </a:endParaRPr>
                </a:p>
              </p:txBody>
            </p:sp>
            <p:sp>
              <p:nvSpPr>
                <p:cNvPr id="35" name="Arc 34">
                  <a:extLst>
                    <a:ext uri="{FF2B5EF4-FFF2-40B4-BE49-F238E27FC236}">
                      <a16:creationId xmlns:a16="http://schemas.microsoft.com/office/drawing/2014/main" id="{77230BD7-89E3-4E7A-8599-41967DF014C1}"/>
                    </a:ext>
                  </a:extLst>
                </p:cNvPr>
                <p:cNvSpPr/>
                <p:nvPr/>
              </p:nvSpPr>
              <p:spPr>
                <a:xfrm rot="8029699">
                  <a:off x="10563829" y="1518824"/>
                  <a:ext cx="580444" cy="580444"/>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latin typeface="Arial" panose="020B0604020202020204" pitchFamily="34" charset="0"/>
                    <a:cs typeface="Arial" panose="020B0604020202020204" pitchFamily="34" charset="0"/>
                  </a:endParaRPr>
                </a:p>
              </p:txBody>
            </p:sp>
            <p:sp>
              <p:nvSpPr>
                <p:cNvPr id="36" name="Arc 35">
                  <a:extLst>
                    <a:ext uri="{FF2B5EF4-FFF2-40B4-BE49-F238E27FC236}">
                      <a16:creationId xmlns:a16="http://schemas.microsoft.com/office/drawing/2014/main" id="{9BD1D7B2-0B97-4B26-8FFB-0D22BE607B3E}"/>
                    </a:ext>
                  </a:extLst>
                </p:cNvPr>
                <p:cNvSpPr/>
                <p:nvPr/>
              </p:nvSpPr>
              <p:spPr>
                <a:xfrm rot="8029699">
                  <a:off x="10685255" y="1640761"/>
                  <a:ext cx="336567" cy="33656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dirty="0">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8A77E1CE-F1D2-4CD5-9E22-270286AC108C}"/>
                  </a:ext>
                </a:extLst>
              </p:cNvPr>
              <p:cNvGrpSpPr/>
              <p:nvPr/>
            </p:nvGrpSpPr>
            <p:grpSpPr>
              <a:xfrm rot="16200000">
                <a:off x="10977708" y="1404430"/>
                <a:ext cx="462844" cy="462844"/>
                <a:chOff x="10448249" y="1414742"/>
                <a:chExt cx="811603" cy="811603"/>
              </a:xfrm>
            </p:grpSpPr>
            <p:sp>
              <p:nvSpPr>
                <p:cNvPr id="31" name="Arc 30">
                  <a:extLst>
                    <a:ext uri="{FF2B5EF4-FFF2-40B4-BE49-F238E27FC236}">
                      <a16:creationId xmlns:a16="http://schemas.microsoft.com/office/drawing/2014/main" id="{1D53F0ED-50E0-48EF-95B3-2CD5A9C626E7}"/>
                    </a:ext>
                  </a:extLst>
                </p:cNvPr>
                <p:cNvSpPr/>
                <p:nvPr/>
              </p:nvSpPr>
              <p:spPr>
                <a:xfrm rot="8029699">
                  <a:off x="10448249" y="1414742"/>
                  <a:ext cx="811603" cy="811603"/>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dirty="0">
                    <a:latin typeface="Arial" panose="020B0604020202020204" pitchFamily="34" charset="0"/>
                    <a:cs typeface="Arial" panose="020B0604020202020204" pitchFamily="34" charset="0"/>
                  </a:endParaRPr>
                </a:p>
              </p:txBody>
            </p:sp>
            <p:sp>
              <p:nvSpPr>
                <p:cNvPr id="32" name="Arc 31">
                  <a:extLst>
                    <a:ext uri="{FF2B5EF4-FFF2-40B4-BE49-F238E27FC236}">
                      <a16:creationId xmlns:a16="http://schemas.microsoft.com/office/drawing/2014/main" id="{96C89953-A87A-4F2F-AAC6-62A6453D97A3}"/>
                    </a:ext>
                  </a:extLst>
                </p:cNvPr>
                <p:cNvSpPr/>
                <p:nvPr/>
              </p:nvSpPr>
              <p:spPr>
                <a:xfrm rot="8029699">
                  <a:off x="10563829" y="1518824"/>
                  <a:ext cx="580444" cy="580444"/>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latin typeface="Arial" panose="020B0604020202020204" pitchFamily="34" charset="0"/>
                    <a:cs typeface="Arial" panose="020B0604020202020204" pitchFamily="34" charset="0"/>
                  </a:endParaRPr>
                </a:p>
              </p:txBody>
            </p:sp>
            <p:sp>
              <p:nvSpPr>
                <p:cNvPr id="33" name="Arc 32">
                  <a:extLst>
                    <a:ext uri="{FF2B5EF4-FFF2-40B4-BE49-F238E27FC236}">
                      <a16:creationId xmlns:a16="http://schemas.microsoft.com/office/drawing/2014/main" id="{95406139-6224-44A9-B71B-A5D4437825D8}"/>
                    </a:ext>
                  </a:extLst>
                </p:cNvPr>
                <p:cNvSpPr/>
                <p:nvPr/>
              </p:nvSpPr>
              <p:spPr>
                <a:xfrm rot="8029699">
                  <a:off x="10685255" y="1640761"/>
                  <a:ext cx="336567" cy="33656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dirty="0">
                    <a:latin typeface="Arial" panose="020B0604020202020204" pitchFamily="34" charset="0"/>
                    <a:cs typeface="Arial" panose="020B0604020202020204" pitchFamily="34" charset="0"/>
                  </a:endParaRPr>
                </a:p>
              </p:txBody>
            </p:sp>
          </p:grpSp>
          <p:sp>
            <p:nvSpPr>
              <p:cNvPr id="30" name="Oval 29">
                <a:extLst>
                  <a:ext uri="{FF2B5EF4-FFF2-40B4-BE49-F238E27FC236}">
                    <a16:creationId xmlns:a16="http://schemas.microsoft.com/office/drawing/2014/main" id="{AAD1B0B6-0EDC-4C1C-BD35-A7C65744B5EE}"/>
                  </a:ext>
                </a:extLst>
              </p:cNvPr>
              <p:cNvSpPr/>
              <p:nvPr/>
            </p:nvSpPr>
            <p:spPr>
              <a:xfrm rot="16200000">
                <a:off x="11160036" y="1585843"/>
                <a:ext cx="73152" cy="7315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latin typeface="Arial" panose="020B0604020202020204" pitchFamily="34" charset="0"/>
                  <a:cs typeface="Arial" panose="020B0604020202020204" pitchFamily="34" charset="0"/>
                </a:endParaRPr>
              </a:p>
            </p:txBody>
          </p:sp>
        </p:grpSp>
      </p:grpSp>
      <p:grpSp>
        <p:nvGrpSpPr>
          <p:cNvPr id="37" name="Group 36">
            <a:extLst>
              <a:ext uri="{FF2B5EF4-FFF2-40B4-BE49-F238E27FC236}">
                <a16:creationId xmlns:a16="http://schemas.microsoft.com/office/drawing/2014/main" id="{A24383A3-BED1-48AD-882A-EFBCD678A5CB}"/>
              </a:ext>
            </a:extLst>
          </p:cNvPr>
          <p:cNvGrpSpPr/>
          <p:nvPr/>
        </p:nvGrpSpPr>
        <p:grpSpPr>
          <a:xfrm>
            <a:off x="11136533" y="2339863"/>
            <a:ext cx="649574" cy="628326"/>
            <a:chOff x="8377364" y="679950"/>
            <a:chExt cx="2291286" cy="2216336"/>
          </a:xfrm>
        </p:grpSpPr>
        <p:sp>
          <p:nvSpPr>
            <p:cNvPr id="38" name="Freeform: Shape 37">
              <a:extLst>
                <a:ext uri="{FF2B5EF4-FFF2-40B4-BE49-F238E27FC236}">
                  <a16:creationId xmlns:a16="http://schemas.microsoft.com/office/drawing/2014/main" id="{8E26A192-B64E-4E5F-A317-C211C04B69BC}"/>
                </a:ext>
              </a:extLst>
            </p:cNvPr>
            <p:cNvSpPr/>
            <p:nvPr/>
          </p:nvSpPr>
          <p:spPr>
            <a:xfrm>
              <a:off x="8382650" y="685515"/>
              <a:ext cx="2286000" cy="2210771"/>
            </a:xfrm>
            <a:custGeom>
              <a:avLst/>
              <a:gdLst>
                <a:gd name="connsiteX0" fmla="*/ 0 w 2286000"/>
                <a:gd name="connsiteY0" fmla="*/ 0 h 2210771"/>
                <a:gd name="connsiteX1" fmla="*/ 2286000 w 2286000"/>
                <a:gd name="connsiteY1" fmla="*/ 0 h 2210771"/>
                <a:gd name="connsiteX2" fmla="*/ 2286000 w 2286000"/>
                <a:gd name="connsiteY2" fmla="*/ 1828800 h 2210771"/>
                <a:gd name="connsiteX3" fmla="*/ 1270640 w 2286000"/>
                <a:gd name="connsiteY3" fmla="*/ 1828800 h 2210771"/>
                <a:gd name="connsiteX4" fmla="*/ 1294543 w 2286000"/>
                <a:gd name="connsiteY4" fmla="*/ 1844916 h 2210771"/>
                <a:gd name="connsiteX5" fmla="*/ 1357314 w 2286000"/>
                <a:gd name="connsiteY5" fmla="*/ 1996458 h 2210771"/>
                <a:gd name="connsiteX6" fmla="*/ 1143001 w 2286000"/>
                <a:gd name="connsiteY6" fmla="*/ 2210771 h 2210771"/>
                <a:gd name="connsiteX7" fmla="*/ 928688 w 2286000"/>
                <a:gd name="connsiteY7" fmla="*/ 1996458 h 2210771"/>
                <a:gd name="connsiteX8" fmla="*/ 991459 w 2286000"/>
                <a:gd name="connsiteY8" fmla="*/ 1844916 h 2210771"/>
                <a:gd name="connsiteX9" fmla="*/ 1015362 w 2286000"/>
                <a:gd name="connsiteY9" fmla="*/ 1828800 h 2210771"/>
                <a:gd name="connsiteX10" fmla="*/ 0 w 2286000"/>
                <a:gd name="connsiteY10" fmla="*/ 1828800 h 2210771"/>
                <a:gd name="connsiteX11" fmla="*/ 0 w 2286000"/>
                <a:gd name="connsiteY11" fmla="*/ 1055678 h 2210771"/>
                <a:gd name="connsiteX12" fmla="*/ 6921 w 2286000"/>
                <a:gd name="connsiteY12" fmla="*/ 1065943 h 2210771"/>
                <a:gd name="connsiteX13" fmla="*/ 158463 w 2286000"/>
                <a:gd name="connsiteY13" fmla="*/ 1128714 h 2210771"/>
                <a:gd name="connsiteX14" fmla="*/ 372776 w 2286000"/>
                <a:gd name="connsiteY14" fmla="*/ 914401 h 2210771"/>
                <a:gd name="connsiteX15" fmla="*/ 158463 w 2286000"/>
                <a:gd name="connsiteY15" fmla="*/ 700088 h 2210771"/>
                <a:gd name="connsiteX16" fmla="*/ 6921 w 2286000"/>
                <a:gd name="connsiteY16" fmla="*/ 762859 h 2210771"/>
                <a:gd name="connsiteX17" fmla="*/ 0 w 2286000"/>
                <a:gd name="connsiteY17" fmla="*/ 773124 h 2210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2210771">
                  <a:moveTo>
                    <a:pt x="0" y="0"/>
                  </a:moveTo>
                  <a:lnTo>
                    <a:pt x="2286000" y="0"/>
                  </a:lnTo>
                  <a:lnTo>
                    <a:pt x="2286000" y="1828800"/>
                  </a:lnTo>
                  <a:lnTo>
                    <a:pt x="1270640" y="1828800"/>
                  </a:lnTo>
                  <a:lnTo>
                    <a:pt x="1294543" y="1844916"/>
                  </a:lnTo>
                  <a:cubicBezTo>
                    <a:pt x="1333326" y="1883699"/>
                    <a:pt x="1357314" y="1937277"/>
                    <a:pt x="1357314" y="1996458"/>
                  </a:cubicBezTo>
                  <a:cubicBezTo>
                    <a:pt x="1357314" y="2114820"/>
                    <a:pt x="1261363" y="2210771"/>
                    <a:pt x="1143001" y="2210771"/>
                  </a:cubicBezTo>
                  <a:cubicBezTo>
                    <a:pt x="1024639" y="2210771"/>
                    <a:pt x="928688" y="2114820"/>
                    <a:pt x="928688" y="1996458"/>
                  </a:cubicBezTo>
                  <a:cubicBezTo>
                    <a:pt x="928688" y="1937277"/>
                    <a:pt x="952676" y="1883699"/>
                    <a:pt x="991459" y="1844916"/>
                  </a:cubicBezTo>
                  <a:lnTo>
                    <a:pt x="1015362" y="1828800"/>
                  </a:lnTo>
                  <a:lnTo>
                    <a:pt x="0" y="1828800"/>
                  </a:lnTo>
                  <a:lnTo>
                    <a:pt x="0" y="1055678"/>
                  </a:lnTo>
                  <a:lnTo>
                    <a:pt x="6921" y="1065943"/>
                  </a:lnTo>
                  <a:cubicBezTo>
                    <a:pt x="45704" y="1104726"/>
                    <a:pt x="99282" y="1128714"/>
                    <a:pt x="158463" y="1128714"/>
                  </a:cubicBezTo>
                  <a:cubicBezTo>
                    <a:pt x="276825" y="1128714"/>
                    <a:pt x="372776" y="1032763"/>
                    <a:pt x="372776" y="914401"/>
                  </a:cubicBezTo>
                  <a:cubicBezTo>
                    <a:pt x="372776" y="796039"/>
                    <a:pt x="276825" y="700088"/>
                    <a:pt x="158463" y="700088"/>
                  </a:cubicBezTo>
                  <a:cubicBezTo>
                    <a:pt x="99282" y="700088"/>
                    <a:pt x="45704" y="724076"/>
                    <a:pt x="6921" y="762859"/>
                  </a:cubicBezTo>
                  <a:lnTo>
                    <a:pt x="0" y="773124"/>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a:latin typeface="Arial" panose="020B0604020202020204" pitchFamily="34" charset="0"/>
                <a:cs typeface="Arial" panose="020B0604020202020204" pitchFamily="34" charset="0"/>
              </a:endParaRPr>
            </a:p>
          </p:txBody>
        </p:sp>
        <p:sp>
          <p:nvSpPr>
            <p:cNvPr id="39" name="Rectangle 38">
              <a:extLst>
                <a:ext uri="{FF2B5EF4-FFF2-40B4-BE49-F238E27FC236}">
                  <a16:creationId xmlns:a16="http://schemas.microsoft.com/office/drawing/2014/main" id="{4E2709DB-4A33-4749-8D8B-918238AF1C94}"/>
                </a:ext>
              </a:extLst>
            </p:cNvPr>
            <p:cNvSpPr/>
            <p:nvPr/>
          </p:nvSpPr>
          <p:spPr>
            <a:xfrm>
              <a:off x="8377364" y="679950"/>
              <a:ext cx="2286000" cy="18288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DATABASE</a:t>
              </a:r>
            </a:p>
            <a:p>
              <a:pPr algn="ctr"/>
              <a:r>
                <a:rPr lang="en-US" sz="300" dirty="0">
                  <a:latin typeface="Arial" panose="020B0604020202020204" pitchFamily="34" charset="0"/>
                  <a:cs typeface="Arial" panose="020B0604020202020204" pitchFamily="34" charset="0"/>
                </a:rPr>
                <a:t>MANAGEMENT</a:t>
              </a:r>
            </a:p>
            <a:p>
              <a:pPr algn="ctr"/>
              <a:endParaRPr lang="en-US" sz="300" dirty="0">
                <a:latin typeface="Arial" panose="020B0604020202020204" pitchFamily="34" charset="0"/>
                <a:cs typeface="Arial" panose="020B0604020202020204" pitchFamily="34" charset="0"/>
              </a:endParaRPr>
            </a:p>
            <a:p>
              <a:pPr algn="ctr"/>
              <a:endParaRPr lang="en-US" sz="500" dirty="0">
                <a:latin typeface="Arial" panose="020B0604020202020204" pitchFamily="34" charset="0"/>
                <a:cs typeface="Arial" panose="020B0604020202020204" pitchFamily="34" charset="0"/>
              </a:endParaRPr>
            </a:p>
          </p:txBody>
        </p:sp>
        <p:grpSp>
          <p:nvGrpSpPr>
            <p:cNvPr id="40" name="Group 39">
              <a:extLst>
                <a:ext uri="{FF2B5EF4-FFF2-40B4-BE49-F238E27FC236}">
                  <a16:creationId xmlns:a16="http://schemas.microsoft.com/office/drawing/2014/main" id="{DBC95E38-5D6B-4E49-B74C-FCD99F538783}"/>
                </a:ext>
              </a:extLst>
            </p:cNvPr>
            <p:cNvGrpSpPr>
              <a:grpSpLocks noChangeAspect="1"/>
            </p:cNvGrpSpPr>
            <p:nvPr/>
          </p:nvGrpSpPr>
          <p:grpSpPr>
            <a:xfrm>
              <a:off x="9172590" y="904216"/>
              <a:ext cx="704871" cy="548640"/>
              <a:chOff x="12367854" y="1830952"/>
              <a:chExt cx="1492564" cy="1161743"/>
            </a:xfrm>
          </p:grpSpPr>
          <p:pic>
            <p:nvPicPr>
              <p:cNvPr id="41" name="Graphic 40" descr="Database">
                <a:extLst>
                  <a:ext uri="{FF2B5EF4-FFF2-40B4-BE49-F238E27FC236}">
                    <a16:creationId xmlns:a16="http://schemas.microsoft.com/office/drawing/2014/main" id="{31D8C4B4-03B6-4256-8BA8-D01D27E93B3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367854" y="2078295"/>
                <a:ext cx="914400" cy="914400"/>
              </a:xfrm>
              <a:prstGeom prst="rect">
                <a:avLst/>
              </a:prstGeom>
            </p:spPr>
          </p:pic>
          <p:pic>
            <p:nvPicPr>
              <p:cNvPr id="42" name="Graphic 41" descr="Database">
                <a:extLst>
                  <a:ext uri="{FF2B5EF4-FFF2-40B4-BE49-F238E27FC236}">
                    <a16:creationId xmlns:a16="http://schemas.microsoft.com/office/drawing/2014/main" id="{2F506453-7681-4DF6-97A9-22A33236D8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946018" y="1830952"/>
                <a:ext cx="914400" cy="914400"/>
              </a:xfrm>
              <a:prstGeom prst="rect">
                <a:avLst/>
              </a:prstGeom>
            </p:spPr>
          </p:pic>
        </p:grpSp>
      </p:grpSp>
      <p:grpSp>
        <p:nvGrpSpPr>
          <p:cNvPr id="43" name="Group 42">
            <a:extLst>
              <a:ext uri="{FF2B5EF4-FFF2-40B4-BE49-F238E27FC236}">
                <a16:creationId xmlns:a16="http://schemas.microsoft.com/office/drawing/2014/main" id="{997B28F2-6D12-4599-BC91-327D98084F03}"/>
              </a:ext>
            </a:extLst>
          </p:cNvPr>
          <p:cNvGrpSpPr/>
          <p:nvPr/>
        </p:nvGrpSpPr>
        <p:grpSpPr>
          <a:xfrm>
            <a:off x="11138031" y="3269464"/>
            <a:ext cx="648635" cy="628118"/>
            <a:chOff x="8382650" y="3958994"/>
            <a:chExt cx="2287974" cy="2215601"/>
          </a:xfrm>
        </p:grpSpPr>
        <p:sp>
          <p:nvSpPr>
            <p:cNvPr id="44" name="Freeform: Shape 43">
              <a:extLst>
                <a:ext uri="{FF2B5EF4-FFF2-40B4-BE49-F238E27FC236}">
                  <a16:creationId xmlns:a16="http://schemas.microsoft.com/office/drawing/2014/main" id="{357F2B00-7CFA-4990-B0E1-424146A2E4FB}"/>
                </a:ext>
              </a:extLst>
            </p:cNvPr>
            <p:cNvSpPr/>
            <p:nvPr/>
          </p:nvSpPr>
          <p:spPr>
            <a:xfrm>
              <a:off x="8382650" y="3958994"/>
              <a:ext cx="2286000" cy="2215601"/>
            </a:xfrm>
            <a:custGeom>
              <a:avLst/>
              <a:gdLst>
                <a:gd name="connsiteX0" fmla="*/ 1145145 w 2286000"/>
                <a:gd name="connsiteY0" fmla="*/ 0 h 2215601"/>
                <a:gd name="connsiteX1" fmla="*/ 1359458 w 2286000"/>
                <a:gd name="connsiteY1" fmla="*/ 214313 h 2215601"/>
                <a:gd name="connsiteX2" fmla="*/ 1296687 w 2286000"/>
                <a:gd name="connsiteY2" fmla="*/ 365855 h 2215601"/>
                <a:gd name="connsiteX3" fmla="*/ 1265621 w 2286000"/>
                <a:gd name="connsiteY3" fmla="*/ 386801 h 2215601"/>
                <a:gd name="connsiteX4" fmla="*/ 2286000 w 2286000"/>
                <a:gd name="connsiteY4" fmla="*/ 386801 h 2215601"/>
                <a:gd name="connsiteX5" fmla="*/ 2286000 w 2286000"/>
                <a:gd name="connsiteY5" fmla="*/ 2215601 h 2215601"/>
                <a:gd name="connsiteX6" fmla="*/ 0 w 2286000"/>
                <a:gd name="connsiteY6" fmla="*/ 2215601 h 2215601"/>
                <a:gd name="connsiteX7" fmla="*/ 0 w 2286000"/>
                <a:gd name="connsiteY7" fmla="*/ 1436866 h 2215601"/>
                <a:gd name="connsiteX8" fmla="*/ 10706 w 2286000"/>
                <a:gd name="connsiteY8" fmla="*/ 1452744 h 2215601"/>
                <a:gd name="connsiteX9" fmla="*/ 162248 w 2286000"/>
                <a:gd name="connsiteY9" fmla="*/ 1515515 h 2215601"/>
                <a:gd name="connsiteX10" fmla="*/ 376561 w 2286000"/>
                <a:gd name="connsiteY10" fmla="*/ 1301202 h 2215601"/>
                <a:gd name="connsiteX11" fmla="*/ 162248 w 2286000"/>
                <a:gd name="connsiteY11" fmla="*/ 1086889 h 2215601"/>
                <a:gd name="connsiteX12" fmla="*/ 10706 w 2286000"/>
                <a:gd name="connsiteY12" fmla="*/ 1149660 h 2215601"/>
                <a:gd name="connsiteX13" fmla="*/ 0 w 2286000"/>
                <a:gd name="connsiteY13" fmla="*/ 1165539 h 2215601"/>
                <a:gd name="connsiteX14" fmla="*/ 0 w 2286000"/>
                <a:gd name="connsiteY14" fmla="*/ 386801 h 2215601"/>
                <a:gd name="connsiteX15" fmla="*/ 1024670 w 2286000"/>
                <a:gd name="connsiteY15" fmla="*/ 386801 h 2215601"/>
                <a:gd name="connsiteX16" fmla="*/ 993603 w 2286000"/>
                <a:gd name="connsiteY16" fmla="*/ 365855 h 2215601"/>
                <a:gd name="connsiteX17" fmla="*/ 930832 w 2286000"/>
                <a:gd name="connsiteY17" fmla="*/ 214313 h 2215601"/>
                <a:gd name="connsiteX18" fmla="*/ 1145145 w 2286000"/>
                <a:gd name="connsiteY18" fmla="*/ 0 h 2215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6000" h="2215601">
                  <a:moveTo>
                    <a:pt x="1145145" y="0"/>
                  </a:moveTo>
                  <a:cubicBezTo>
                    <a:pt x="1263507" y="0"/>
                    <a:pt x="1359458" y="95951"/>
                    <a:pt x="1359458" y="214313"/>
                  </a:cubicBezTo>
                  <a:cubicBezTo>
                    <a:pt x="1359458" y="273494"/>
                    <a:pt x="1335470" y="327072"/>
                    <a:pt x="1296687" y="365855"/>
                  </a:cubicBezTo>
                  <a:lnTo>
                    <a:pt x="1265621" y="386801"/>
                  </a:lnTo>
                  <a:lnTo>
                    <a:pt x="2286000" y="386801"/>
                  </a:lnTo>
                  <a:lnTo>
                    <a:pt x="2286000" y="2215601"/>
                  </a:lnTo>
                  <a:lnTo>
                    <a:pt x="0" y="2215601"/>
                  </a:lnTo>
                  <a:lnTo>
                    <a:pt x="0" y="1436866"/>
                  </a:lnTo>
                  <a:lnTo>
                    <a:pt x="10706" y="1452744"/>
                  </a:lnTo>
                  <a:cubicBezTo>
                    <a:pt x="49489" y="1491528"/>
                    <a:pt x="103067" y="1515515"/>
                    <a:pt x="162248" y="1515515"/>
                  </a:cubicBezTo>
                  <a:cubicBezTo>
                    <a:pt x="280610" y="1515515"/>
                    <a:pt x="376561" y="1419564"/>
                    <a:pt x="376561" y="1301202"/>
                  </a:cubicBezTo>
                  <a:cubicBezTo>
                    <a:pt x="376561" y="1182840"/>
                    <a:pt x="280610" y="1086889"/>
                    <a:pt x="162248" y="1086889"/>
                  </a:cubicBezTo>
                  <a:cubicBezTo>
                    <a:pt x="103067" y="1086889"/>
                    <a:pt x="49489" y="1110877"/>
                    <a:pt x="10706" y="1149660"/>
                  </a:cubicBezTo>
                  <a:lnTo>
                    <a:pt x="0" y="1165539"/>
                  </a:lnTo>
                  <a:lnTo>
                    <a:pt x="0" y="386801"/>
                  </a:lnTo>
                  <a:lnTo>
                    <a:pt x="1024670" y="386801"/>
                  </a:lnTo>
                  <a:lnTo>
                    <a:pt x="993603" y="365855"/>
                  </a:lnTo>
                  <a:cubicBezTo>
                    <a:pt x="954820" y="327072"/>
                    <a:pt x="930832" y="273494"/>
                    <a:pt x="930832" y="214313"/>
                  </a:cubicBezTo>
                  <a:cubicBezTo>
                    <a:pt x="930832" y="95951"/>
                    <a:pt x="1026783" y="0"/>
                    <a:pt x="1145145"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a:latin typeface="Arial" panose="020B0604020202020204" pitchFamily="34" charset="0"/>
                <a:cs typeface="Arial" panose="020B0604020202020204" pitchFamily="34" charset="0"/>
              </a:endParaRPr>
            </a:p>
          </p:txBody>
        </p:sp>
        <p:sp>
          <p:nvSpPr>
            <p:cNvPr id="45" name="Rectangle 44">
              <a:extLst>
                <a:ext uri="{FF2B5EF4-FFF2-40B4-BE49-F238E27FC236}">
                  <a16:creationId xmlns:a16="http://schemas.microsoft.com/office/drawing/2014/main" id="{F2ACC8D2-6720-46ED-9E0C-097B5AE8B951}"/>
                </a:ext>
              </a:extLst>
            </p:cNvPr>
            <p:cNvSpPr/>
            <p:nvPr/>
          </p:nvSpPr>
          <p:spPr>
            <a:xfrm>
              <a:off x="8384624" y="4344807"/>
              <a:ext cx="2286000" cy="182880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SIGNAL</a:t>
              </a:r>
            </a:p>
            <a:p>
              <a:pPr algn="ctr"/>
              <a:r>
                <a:rPr lang="en-US" sz="300" dirty="0">
                  <a:latin typeface="Arial" panose="020B0604020202020204" pitchFamily="34" charset="0"/>
                  <a:cs typeface="Arial" panose="020B0604020202020204" pitchFamily="34" charset="0"/>
                </a:rPr>
                <a:t>OPERATIONS</a:t>
              </a:r>
            </a:p>
            <a:p>
              <a:pPr algn="ctr"/>
              <a:r>
                <a:rPr lang="en-US" sz="300" dirty="0">
                  <a:latin typeface="Arial" panose="020B0604020202020204" pitchFamily="34" charset="0"/>
                  <a:cs typeface="Arial" panose="020B0604020202020204" pitchFamily="34" charset="0"/>
                </a:rPr>
                <a:t>&amp; TIMING</a:t>
              </a:r>
            </a:p>
            <a:p>
              <a:pPr algn="ctr"/>
              <a:endParaRPr lang="en-US" sz="500" dirty="0">
                <a:latin typeface="Arial" panose="020B0604020202020204" pitchFamily="34" charset="0"/>
                <a:cs typeface="Arial" panose="020B0604020202020204" pitchFamily="34" charset="0"/>
              </a:endParaRPr>
            </a:p>
          </p:txBody>
        </p:sp>
        <p:pic>
          <p:nvPicPr>
            <p:cNvPr id="46" name="Graphic 45" descr="Traffic light">
              <a:extLst>
                <a:ext uri="{FF2B5EF4-FFF2-40B4-BE49-F238E27FC236}">
                  <a16:creationId xmlns:a16="http://schemas.microsoft.com/office/drawing/2014/main" id="{6F3AC9E6-8277-4867-B439-3DD4550CCF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53304" y="4622760"/>
              <a:ext cx="640080" cy="640080"/>
            </a:xfrm>
            <a:prstGeom prst="rect">
              <a:avLst/>
            </a:prstGeom>
          </p:spPr>
        </p:pic>
      </p:grpSp>
      <p:grpSp>
        <p:nvGrpSpPr>
          <p:cNvPr id="47" name="Group 46">
            <a:extLst>
              <a:ext uri="{FF2B5EF4-FFF2-40B4-BE49-F238E27FC236}">
                <a16:creationId xmlns:a16="http://schemas.microsoft.com/office/drawing/2014/main" id="{9404A750-6815-46C8-9AB1-8EC80C37897C}"/>
              </a:ext>
            </a:extLst>
          </p:cNvPr>
          <p:cNvGrpSpPr/>
          <p:nvPr/>
        </p:nvGrpSpPr>
        <p:grpSpPr>
          <a:xfrm>
            <a:off x="10489956" y="3378010"/>
            <a:ext cx="754829" cy="519292"/>
            <a:chOff x="6096650" y="4341875"/>
            <a:chExt cx="2662561" cy="1831734"/>
          </a:xfrm>
        </p:grpSpPr>
        <p:sp>
          <p:nvSpPr>
            <p:cNvPr id="48" name="Freeform: Shape 47">
              <a:extLst>
                <a:ext uri="{FF2B5EF4-FFF2-40B4-BE49-F238E27FC236}">
                  <a16:creationId xmlns:a16="http://schemas.microsoft.com/office/drawing/2014/main" id="{58BF4590-31FD-4725-AFF0-C312AC7CFE19}"/>
                </a:ext>
              </a:extLst>
            </p:cNvPr>
            <p:cNvSpPr/>
            <p:nvPr/>
          </p:nvSpPr>
          <p:spPr>
            <a:xfrm>
              <a:off x="6096650" y="4341875"/>
              <a:ext cx="2662561" cy="1828800"/>
            </a:xfrm>
            <a:custGeom>
              <a:avLst/>
              <a:gdLst>
                <a:gd name="connsiteX0" fmla="*/ 0 w 2662561"/>
                <a:gd name="connsiteY0" fmla="*/ 0 h 1828800"/>
                <a:gd name="connsiteX1" fmla="*/ 994858 w 2662561"/>
                <a:gd name="connsiteY1" fmla="*/ 0 h 1828800"/>
                <a:gd name="connsiteX2" fmla="*/ 983574 w 2662561"/>
                <a:gd name="connsiteY2" fmla="*/ 7608 h 1828800"/>
                <a:gd name="connsiteX3" fmla="*/ 920803 w 2662561"/>
                <a:gd name="connsiteY3" fmla="*/ 159150 h 1828800"/>
                <a:gd name="connsiteX4" fmla="*/ 1135116 w 2662561"/>
                <a:gd name="connsiteY4" fmla="*/ 373463 h 1828800"/>
                <a:gd name="connsiteX5" fmla="*/ 1349429 w 2662561"/>
                <a:gd name="connsiteY5" fmla="*/ 159150 h 1828800"/>
                <a:gd name="connsiteX6" fmla="*/ 1286659 w 2662561"/>
                <a:gd name="connsiteY6" fmla="*/ 7608 h 1828800"/>
                <a:gd name="connsiteX7" fmla="*/ 1275375 w 2662561"/>
                <a:gd name="connsiteY7" fmla="*/ 0 h 1828800"/>
                <a:gd name="connsiteX8" fmla="*/ 2286000 w 2662561"/>
                <a:gd name="connsiteY8" fmla="*/ 0 h 1828800"/>
                <a:gd name="connsiteX9" fmla="*/ 2286000 w 2662561"/>
                <a:gd name="connsiteY9" fmla="*/ 782658 h 1828800"/>
                <a:gd name="connsiteX10" fmla="*/ 2296706 w 2662561"/>
                <a:gd name="connsiteY10" fmla="*/ 766779 h 1828800"/>
                <a:gd name="connsiteX11" fmla="*/ 2448248 w 2662561"/>
                <a:gd name="connsiteY11" fmla="*/ 704008 h 1828800"/>
                <a:gd name="connsiteX12" fmla="*/ 2662561 w 2662561"/>
                <a:gd name="connsiteY12" fmla="*/ 918321 h 1828800"/>
                <a:gd name="connsiteX13" fmla="*/ 2448248 w 2662561"/>
                <a:gd name="connsiteY13" fmla="*/ 1132634 h 1828800"/>
                <a:gd name="connsiteX14" fmla="*/ 2296706 w 2662561"/>
                <a:gd name="connsiteY14" fmla="*/ 1069863 h 1828800"/>
                <a:gd name="connsiteX15" fmla="*/ 2286000 w 2662561"/>
                <a:gd name="connsiteY15" fmla="*/ 1053985 h 1828800"/>
                <a:gd name="connsiteX16" fmla="*/ 2286000 w 2662561"/>
                <a:gd name="connsiteY16" fmla="*/ 1828800 h 1828800"/>
                <a:gd name="connsiteX17" fmla="*/ 0 w 2662561"/>
                <a:gd name="connsiteY17" fmla="*/ 1828800 h 1828800"/>
                <a:gd name="connsiteX18" fmla="*/ 0 w 2662561"/>
                <a:gd name="connsiteY18" fmla="*/ 1053985 h 1828800"/>
                <a:gd name="connsiteX19" fmla="*/ 10706 w 2662561"/>
                <a:gd name="connsiteY19" fmla="*/ 1069863 h 1828800"/>
                <a:gd name="connsiteX20" fmla="*/ 162248 w 2662561"/>
                <a:gd name="connsiteY20" fmla="*/ 1132634 h 1828800"/>
                <a:gd name="connsiteX21" fmla="*/ 376561 w 2662561"/>
                <a:gd name="connsiteY21" fmla="*/ 918321 h 1828800"/>
                <a:gd name="connsiteX22" fmla="*/ 162248 w 2662561"/>
                <a:gd name="connsiteY22" fmla="*/ 704008 h 1828800"/>
                <a:gd name="connsiteX23" fmla="*/ 10706 w 2662561"/>
                <a:gd name="connsiteY23" fmla="*/ 766779 h 1828800"/>
                <a:gd name="connsiteX24" fmla="*/ 0 w 2662561"/>
                <a:gd name="connsiteY24" fmla="*/ 782658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62561" h="1828800">
                  <a:moveTo>
                    <a:pt x="0" y="0"/>
                  </a:moveTo>
                  <a:lnTo>
                    <a:pt x="994858" y="0"/>
                  </a:lnTo>
                  <a:lnTo>
                    <a:pt x="983574" y="7608"/>
                  </a:lnTo>
                  <a:cubicBezTo>
                    <a:pt x="944791" y="46391"/>
                    <a:pt x="920803" y="99969"/>
                    <a:pt x="920803" y="159150"/>
                  </a:cubicBezTo>
                  <a:cubicBezTo>
                    <a:pt x="920803" y="277512"/>
                    <a:pt x="1016754" y="373463"/>
                    <a:pt x="1135116" y="373463"/>
                  </a:cubicBezTo>
                  <a:cubicBezTo>
                    <a:pt x="1253478" y="373463"/>
                    <a:pt x="1349429" y="277512"/>
                    <a:pt x="1349429" y="159150"/>
                  </a:cubicBezTo>
                  <a:cubicBezTo>
                    <a:pt x="1349429" y="99969"/>
                    <a:pt x="1325442" y="46391"/>
                    <a:pt x="1286659" y="7608"/>
                  </a:cubicBezTo>
                  <a:lnTo>
                    <a:pt x="1275375" y="0"/>
                  </a:lnTo>
                  <a:lnTo>
                    <a:pt x="2286000" y="0"/>
                  </a:lnTo>
                  <a:lnTo>
                    <a:pt x="2286000" y="782658"/>
                  </a:lnTo>
                  <a:lnTo>
                    <a:pt x="2296706" y="766779"/>
                  </a:lnTo>
                  <a:cubicBezTo>
                    <a:pt x="2335489" y="727996"/>
                    <a:pt x="2389067" y="704008"/>
                    <a:pt x="2448248" y="704008"/>
                  </a:cubicBezTo>
                  <a:cubicBezTo>
                    <a:pt x="2566610" y="704008"/>
                    <a:pt x="2662561" y="799959"/>
                    <a:pt x="2662561" y="918321"/>
                  </a:cubicBezTo>
                  <a:cubicBezTo>
                    <a:pt x="2662561" y="1036683"/>
                    <a:pt x="2566610" y="1132634"/>
                    <a:pt x="2448248" y="1132634"/>
                  </a:cubicBezTo>
                  <a:cubicBezTo>
                    <a:pt x="2389067" y="1132634"/>
                    <a:pt x="2335489" y="1108647"/>
                    <a:pt x="2296706" y="1069863"/>
                  </a:cubicBezTo>
                  <a:lnTo>
                    <a:pt x="2286000" y="1053985"/>
                  </a:lnTo>
                  <a:lnTo>
                    <a:pt x="2286000" y="1828800"/>
                  </a:lnTo>
                  <a:lnTo>
                    <a:pt x="0" y="1828800"/>
                  </a:lnTo>
                  <a:lnTo>
                    <a:pt x="0" y="1053985"/>
                  </a:lnTo>
                  <a:lnTo>
                    <a:pt x="10706" y="1069863"/>
                  </a:lnTo>
                  <a:cubicBezTo>
                    <a:pt x="49489" y="1108647"/>
                    <a:pt x="103067" y="1132634"/>
                    <a:pt x="162248" y="1132634"/>
                  </a:cubicBezTo>
                  <a:cubicBezTo>
                    <a:pt x="280610" y="1132634"/>
                    <a:pt x="376561" y="1036683"/>
                    <a:pt x="376561" y="918321"/>
                  </a:cubicBezTo>
                  <a:cubicBezTo>
                    <a:pt x="376561" y="799959"/>
                    <a:pt x="280610" y="704008"/>
                    <a:pt x="162248" y="704008"/>
                  </a:cubicBezTo>
                  <a:cubicBezTo>
                    <a:pt x="103067" y="704008"/>
                    <a:pt x="49489" y="727996"/>
                    <a:pt x="10706" y="766779"/>
                  </a:cubicBezTo>
                  <a:lnTo>
                    <a:pt x="0" y="782658"/>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a:latin typeface="Arial" panose="020B0604020202020204" pitchFamily="34" charset="0"/>
                <a:cs typeface="Arial" panose="020B0604020202020204" pitchFamily="34" charset="0"/>
              </a:endParaRPr>
            </a:p>
          </p:txBody>
        </p:sp>
        <p:sp>
          <p:nvSpPr>
            <p:cNvPr id="49" name="Rectangle 48">
              <a:extLst>
                <a:ext uri="{FF2B5EF4-FFF2-40B4-BE49-F238E27FC236}">
                  <a16:creationId xmlns:a16="http://schemas.microsoft.com/office/drawing/2014/main" id="{A406537E-8A37-423E-9226-8DDFF31D7685}"/>
                </a:ext>
              </a:extLst>
            </p:cNvPr>
            <p:cNvSpPr/>
            <p:nvPr/>
          </p:nvSpPr>
          <p:spPr>
            <a:xfrm>
              <a:off x="6098624" y="4344807"/>
              <a:ext cx="2286000" cy="182880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EVENT</a:t>
              </a:r>
            </a:p>
            <a:p>
              <a:pPr algn="ctr"/>
              <a:r>
                <a:rPr lang="en-US" sz="300" dirty="0">
                  <a:latin typeface="Arial" panose="020B0604020202020204" pitchFamily="34" charset="0"/>
                  <a:cs typeface="Arial" panose="020B0604020202020204" pitchFamily="34" charset="0"/>
                </a:rPr>
                <a:t>NOTIFICATION SERVICES</a:t>
              </a:r>
            </a:p>
            <a:p>
              <a:pPr algn="ctr"/>
              <a:endParaRPr lang="en-US" sz="500" dirty="0">
                <a:latin typeface="Arial" panose="020B0604020202020204" pitchFamily="34" charset="0"/>
                <a:cs typeface="Arial" panose="020B0604020202020204" pitchFamily="34" charset="0"/>
              </a:endParaRPr>
            </a:p>
          </p:txBody>
        </p:sp>
        <p:pic>
          <p:nvPicPr>
            <p:cNvPr id="50" name="Graphic 49" descr="Users">
              <a:extLst>
                <a:ext uri="{FF2B5EF4-FFF2-40B4-BE49-F238E27FC236}">
                  <a16:creationId xmlns:a16="http://schemas.microsoft.com/office/drawing/2014/main" id="{8DB05C96-4A25-45C1-8386-FDF5750189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909035" y="4671276"/>
              <a:ext cx="640080" cy="640080"/>
            </a:xfrm>
            <a:prstGeom prst="rect">
              <a:avLst/>
            </a:prstGeom>
          </p:spPr>
        </p:pic>
      </p:grpSp>
      <p:grpSp>
        <p:nvGrpSpPr>
          <p:cNvPr id="51" name="Group 50">
            <a:extLst>
              <a:ext uri="{FF2B5EF4-FFF2-40B4-BE49-F238E27FC236}">
                <a16:creationId xmlns:a16="http://schemas.microsoft.com/office/drawing/2014/main" id="{4055EED4-AEED-4A09-8549-7DC280CB0792}"/>
              </a:ext>
            </a:extLst>
          </p:cNvPr>
          <p:cNvGrpSpPr/>
          <p:nvPr/>
        </p:nvGrpSpPr>
        <p:grpSpPr>
          <a:xfrm>
            <a:off x="9194042" y="3269464"/>
            <a:ext cx="648398" cy="627838"/>
            <a:chOff x="1525482" y="3958994"/>
            <a:chExt cx="2287142" cy="2214615"/>
          </a:xfrm>
        </p:grpSpPr>
        <p:sp>
          <p:nvSpPr>
            <p:cNvPr id="52" name="Freeform: Shape 51">
              <a:extLst>
                <a:ext uri="{FF2B5EF4-FFF2-40B4-BE49-F238E27FC236}">
                  <a16:creationId xmlns:a16="http://schemas.microsoft.com/office/drawing/2014/main" id="{5E05C9F1-695C-4754-ABA5-1E2C85BECEEB}"/>
                </a:ext>
              </a:extLst>
            </p:cNvPr>
            <p:cNvSpPr/>
            <p:nvPr/>
          </p:nvSpPr>
          <p:spPr>
            <a:xfrm>
              <a:off x="1525482" y="3958994"/>
              <a:ext cx="2286000" cy="2211012"/>
            </a:xfrm>
            <a:custGeom>
              <a:avLst/>
              <a:gdLst>
                <a:gd name="connsiteX0" fmla="*/ 1143001 w 2286000"/>
                <a:gd name="connsiteY0" fmla="*/ 0 h 2211012"/>
                <a:gd name="connsiteX1" fmla="*/ 1357314 w 2286000"/>
                <a:gd name="connsiteY1" fmla="*/ 214313 h 2211012"/>
                <a:gd name="connsiteX2" fmla="*/ 1294543 w 2286000"/>
                <a:gd name="connsiteY2" fmla="*/ 365855 h 2211012"/>
                <a:gd name="connsiteX3" fmla="*/ 1270283 w 2286000"/>
                <a:gd name="connsiteY3" fmla="*/ 382212 h 2211012"/>
                <a:gd name="connsiteX4" fmla="*/ 2286000 w 2286000"/>
                <a:gd name="connsiteY4" fmla="*/ 382212 h 2211012"/>
                <a:gd name="connsiteX5" fmla="*/ 2286000 w 2286000"/>
                <a:gd name="connsiteY5" fmla="*/ 1161159 h 2211012"/>
                <a:gd name="connsiteX6" fmla="*/ 2278247 w 2286000"/>
                <a:gd name="connsiteY6" fmla="*/ 1149660 h 2211012"/>
                <a:gd name="connsiteX7" fmla="*/ 2126705 w 2286000"/>
                <a:gd name="connsiteY7" fmla="*/ 1086889 h 2211012"/>
                <a:gd name="connsiteX8" fmla="*/ 1912392 w 2286000"/>
                <a:gd name="connsiteY8" fmla="*/ 1301202 h 2211012"/>
                <a:gd name="connsiteX9" fmla="*/ 2126705 w 2286000"/>
                <a:gd name="connsiteY9" fmla="*/ 1515515 h 2211012"/>
                <a:gd name="connsiteX10" fmla="*/ 2278247 w 2286000"/>
                <a:gd name="connsiteY10" fmla="*/ 1452744 h 2211012"/>
                <a:gd name="connsiteX11" fmla="*/ 2286000 w 2286000"/>
                <a:gd name="connsiteY11" fmla="*/ 1441246 h 2211012"/>
                <a:gd name="connsiteX12" fmla="*/ 2286000 w 2286000"/>
                <a:gd name="connsiteY12" fmla="*/ 2211012 h 2211012"/>
                <a:gd name="connsiteX13" fmla="*/ 0 w 2286000"/>
                <a:gd name="connsiteY13" fmla="*/ 2211012 h 2211012"/>
                <a:gd name="connsiteX14" fmla="*/ 0 w 2286000"/>
                <a:gd name="connsiteY14" fmla="*/ 382212 h 2211012"/>
                <a:gd name="connsiteX15" fmla="*/ 1015719 w 2286000"/>
                <a:gd name="connsiteY15" fmla="*/ 382212 h 2211012"/>
                <a:gd name="connsiteX16" fmla="*/ 991459 w 2286000"/>
                <a:gd name="connsiteY16" fmla="*/ 365855 h 2211012"/>
                <a:gd name="connsiteX17" fmla="*/ 928688 w 2286000"/>
                <a:gd name="connsiteY17" fmla="*/ 214313 h 2211012"/>
                <a:gd name="connsiteX18" fmla="*/ 1143001 w 2286000"/>
                <a:gd name="connsiteY18" fmla="*/ 0 h 2211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86000" h="2211012">
                  <a:moveTo>
                    <a:pt x="1143001" y="0"/>
                  </a:moveTo>
                  <a:cubicBezTo>
                    <a:pt x="1261363" y="0"/>
                    <a:pt x="1357314" y="95951"/>
                    <a:pt x="1357314" y="214313"/>
                  </a:cubicBezTo>
                  <a:cubicBezTo>
                    <a:pt x="1357314" y="273494"/>
                    <a:pt x="1333326" y="327072"/>
                    <a:pt x="1294543" y="365855"/>
                  </a:cubicBezTo>
                  <a:lnTo>
                    <a:pt x="1270283" y="382212"/>
                  </a:lnTo>
                  <a:lnTo>
                    <a:pt x="2286000" y="382212"/>
                  </a:lnTo>
                  <a:lnTo>
                    <a:pt x="2286000" y="1161159"/>
                  </a:lnTo>
                  <a:lnTo>
                    <a:pt x="2278247" y="1149660"/>
                  </a:lnTo>
                  <a:cubicBezTo>
                    <a:pt x="2239464" y="1110877"/>
                    <a:pt x="2185886" y="1086889"/>
                    <a:pt x="2126705" y="1086889"/>
                  </a:cubicBezTo>
                  <a:cubicBezTo>
                    <a:pt x="2008343" y="1086889"/>
                    <a:pt x="1912392" y="1182840"/>
                    <a:pt x="1912392" y="1301202"/>
                  </a:cubicBezTo>
                  <a:cubicBezTo>
                    <a:pt x="1912392" y="1419564"/>
                    <a:pt x="2008343" y="1515515"/>
                    <a:pt x="2126705" y="1515515"/>
                  </a:cubicBezTo>
                  <a:cubicBezTo>
                    <a:pt x="2185886" y="1515515"/>
                    <a:pt x="2239464" y="1491528"/>
                    <a:pt x="2278247" y="1452744"/>
                  </a:cubicBezTo>
                  <a:lnTo>
                    <a:pt x="2286000" y="1441246"/>
                  </a:lnTo>
                  <a:lnTo>
                    <a:pt x="2286000" y="2211012"/>
                  </a:lnTo>
                  <a:lnTo>
                    <a:pt x="0" y="2211012"/>
                  </a:lnTo>
                  <a:lnTo>
                    <a:pt x="0" y="382212"/>
                  </a:lnTo>
                  <a:lnTo>
                    <a:pt x="1015719" y="382212"/>
                  </a:lnTo>
                  <a:lnTo>
                    <a:pt x="991459" y="365855"/>
                  </a:lnTo>
                  <a:cubicBezTo>
                    <a:pt x="952676" y="327072"/>
                    <a:pt x="928688" y="273494"/>
                    <a:pt x="928688" y="214313"/>
                  </a:cubicBezTo>
                  <a:cubicBezTo>
                    <a:pt x="928688" y="95951"/>
                    <a:pt x="1024639" y="0"/>
                    <a:pt x="1143001" y="0"/>
                  </a:cubicBez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a:latin typeface="Arial" panose="020B0604020202020204" pitchFamily="34" charset="0"/>
                <a:cs typeface="Arial" panose="020B0604020202020204" pitchFamily="34" charset="0"/>
              </a:endParaRPr>
            </a:p>
          </p:txBody>
        </p:sp>
        <p:sp>
          <p:nvSpPr>
            <p:cNvPr id="53" name="Rectangle 52">
              <a:extLst>
                <a:ext uri="{FF2B5EF4-FFF2-40B4-BE49-F238E27FC236}">
                  <a16:creationId xmlns:a16="http://schemas.microsoft.com/office/drawing/2014/main" id="{470402DF-3973-43BF-9281-7401689BF981}"/>
                </a:ext>
              </a:extLst>
            </p:cNvPr>
            <p:cNvSpPr/>
            <p:nvPr/>
          </p:nvSpPr>
          <p:spPr>
            <a:xfrm>
              <a:off x="1526624" y="4344807"/>
              <a:ext cx="2286000" cy="182880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PARKING</a:t>
              </a:r>
            </a:p>
            <a:p>
              <a:pPr algn="ctr"/>
              <a:r>
                <a:rPr lang="en-US" sz="300" dirty="0">
                  <a:latin typeface="Arial" panose="020B0604020202020204" pitchFamily="34" charset="0"/>
                  <a:cs typeface="Arial" panose="020B0604020202020204" pitchFamily="34" charset="0"/>
                </a:rPr>
                <a:t>SYSTEM</a:t>
              </a:r>
            </a:p>
            <a:p>
              <a:pPr algn="ctr"/>
              <a:r>
                <a:rPr lang="en-US" sz="300" dirty="0">
                  <a:latin typeface="Arial" panose="020B0604020202020204" pitchFamily="34" charset="0"/>
                  <a:cs typeface="Arial" panose="020B0604020202020204" pitchFamily="34" charset="0"/>
                </a:rPr>
                <a:t>INTEGRATION</a:t>
              </a:r>
            </a:p>
            <a:p>
              <a:pPr algn="ctr"/>
              <a:endParaRPr lang="en-US" sz="500" dirty="0">
                <a:latin typeface="Arial" panose="020B0604020202020204" pitchFamily="34" charset="0"/>
                <a:cs typeface="Arial" panose="020B0604020202020204" pitchFamily="34" charset="0"/>
              </a:endParaRPr>
            </a:p>
          </p:txBody>
        </p:sp>
        <p:grpSp>
          <p:nvGrpSpPr>
            <p:cNvPr id="54" name="Group 53">
              <a:extLst>
                <a:ext uri="{FF2B5EF4-FFF2-40B4-BE49-F238E27FC236}">
                  <a16:creationId xmlns:a16="http://schemas.microsoft.com/office/drawing/2014/main" id="{F02FB020-DD17-46BD-BF4A-9FEC7A487B69}"/>
                </a:ext>
              </a:extLst>
            </p:cNvPr>
            <p:cNvGrpSpPr>
              <a:grpSpLocks noChangeAspect="1"/>
            </p:cNvGrpSpPr>
            <p:nvPr/>
          </p:nvGrpSpPr>
          <p:grpSpPr>
            <a:xfrm>
              <a:off x="2434424" y="4617596"/>
              <a:ext cx="438555" cy="548640"/>
              <a:chOff x="1673153" y="2411405"/>
              <a:chExt cx="647700" cy="810283"/>
            </a:xfrm>
          </p:grpSpPr>
          <p:sp>
            <p:nvSpPr>
              <p:cNvPr id="55" name="Freeform: Shape 54" descr="Taxi">
                <a:extLst>
                  <a:ext uri="{FF2B5EF4-FFF2-40B4-BE49-F238E27FC236}">
                    <a16:creationId xmlns:a16="http://schemas.microsoft.com/office/drawing/2014/main" id="{FF68F506-8C0A-4EBD-8C21-9E3E07235ADB}"/>
                  </a:ext>
                </a:extLst>
              </p:cNvPr>
              <p:cNvSpPr/>
              <p:nvPr/>
            </p:nvSpPr>
            <p:spPr>
              <a:xfrm>
                <a:off x="1673153" y="2686086"/>
                <a:ext cx="647700" cy="535602"/>
              </a:xfrm>
              <a:custGeom>
                <a:avLst/>
                <a:gdLst>
                  <a:gd name="connsiteX0" fmla="*/ 514350 w 647700"/>
                  <a:gd name="connsiteY0" fmla="*/ 240327 h 535602"/>
                  <a:gd name="connsiteX1" fmla="*/ 495300 w 647700"/>
                  <a:gd name="connsiteY1" fmla="*/ 259377 h 535602"/>
                  <a:gd name="connsiteX2" fmla="*/ 495300 w 647700"/>
                  <a:gd name="connsiteY2" fmla="*/ 278427 h 535602"/>
                  <a:gd name="connsiteX3" fmla="*/ 514350 w 647700"/>
                  <a:gd name="connsiteY3" fmla="*/ 297477 h 535602"/>
                  <a:gd name="connsiteX4" fmla="*/ 571500 w 647700"/>
                  <a:gd name="connsiteY4" fmla="*/ 297477 h 535602"/>
                  <a:gd name="connsiteX5" fmla="*/ 590550 w 647700"/>
                  <a:gd name="connsiteY5" fmla="*/ 278427 h 535602"/>
                  <a:gd name="connsiteX6" fmla="*/ 590550 w 647700"/>
                  <a:gd name="connsiteY6" fmla="*/ 259377 h 535602"/>
                  <a:gd name="connsiteX7" fmla="*/ 571500 w 647700"/>
                  <a:gd name="connsiteY7" fmla="*/ 240327 h 535602"/>
                  <a:gd name="connsiteX8" fmla="*/ 76200 w 647700"/>
                  <a:gd name="connsiteY8" fmla="*/ 240327 h 535602"/>
                  <a:gd name="connsiteX9" fmla="*/ 57150 w 647700"/>
                  <a:gd name="connsiteY9" fmla="*/ 259377 h 535602"/>
                  <a:gd name="connsiteX10" fmla="*/ 57150 w 647700"/>
                  <a:gd name="connsiteY10" fmla="*/ 278427 h 535602"/>
                  <a:gd name="connsiteX11" fmla="*/ 76200 w 647700"/>
                  <a:gd name="connsiteY11" fmla="*/ 297477 h 535602"/>
                  <a:gd name="connsiteX12" fmla="*/ 133350 w 647700"/>
                  <a:gd name="connsiteY12" fmla="*/ 297477 h 535602"/>
                  <a:gd name="connsiteX13" fmla="*/ 152400 w 647700"/>
                  <a:gd name="connsiteY13" fmla="*/ 278427 h 535602"/>
                  <a:gd name="connsiteX14" fmla="*/ 152400 w 647700"/>
                  <a:gd name="connsiteY14" fmla="*/ 259377 h 535602"/>
                  <a:gd name="connsiteX15" fmla="*/ 133350 w 647700"/>
                  <a:gd name="connsiteY15" fmla="*/ 240327 h 535602"/>
                  <a:gd name="connsiteX16" fmla="*/ 170497 w 647700"/>
                  <a:gd name="connsiteY16" fmla="*/ 40302 h 535602"/>
                  <a:gd name="connsiteX17" fmla="*/ 153352 w 647700"/>
                  <a:gd name="connsiteY17" fmla="*/ 51732 h 535602"/>
                  <a:gd name="connsiteX18" fmla="*/ 98107 w 647700"/>
                  <a:gd name="connsiteY18" fmla="*/ 183177 h 535602"/>
                  <a:gd name="connsiteX19" fmla="*/ 549592 w 647700"/>
                  <a:gd name="connsiteY19" fmla="*/ 183177 h 535602"/>
                  <a:gd name="connsiteX20" fmla="*/ 492442 w 647700"/>
                  <a:gd name="connsiteY20" fmla="*/ 51732 h 535602"/>
                  <a:gd name="connsiteX21" fmla="*/ 475297 w 647700"/>
                  <a:gd name="connsiteY21" fmla="*/ 40302 h 535602"/>
                  <a:gd name="connsiteX22" fmla="*/ 247650 w 647700"/>
                  <a:gd name="connsiteY22" fmla="*/ 0 h 535602"/>
                  <a:gd name="connsiteX23" fmla="*/ 400050 w 647700"/>
                  <a:gd name="connsiteY23" fmla="*/ 0 h 535602"/>
                  <a:gd name="connsiteX24" fmla="*/ 400050 w 647700"/>
                  <a:gd name="connsiteY24" fmla="*/ 2202 h 535602"/>
                  <a:gd name="connsiteX25" fmla="*/ 476250 w 647700"/>
                  <a:gd name="connsiteY25" fmla="*/ 2202 h 535602"/>
                  <a:gd name="connsiteX26" fmla="*/ 528637 w 647700"/>
                  <a:gd name="connsiteY26" fmla="*/ 37444 h 535602"/>
                  <a:gd name="connsiteX27" fmla="*/ 590550 w 647700"/>
                  <a:gd name="connsiteY27" fmla="*/ 183177 h 535602"/>
                  <a:gd name="connsiteX28" fmla="*/ 647700 w 647700"/>
                  <a:gd name="connsiteY28" fmla="*/ 240327 h 535602"/>
                  <a:gd name="connsiteX29" fmla="*/ 647700 w 647700"/>
                  <a:gd name="connsiteY29" fmla="*/ 392727 h 535602"/>
                  <a:gd name="connsiteX30" fmla="*/ 609600 w 647700"/>
                  <a:gd name="connsiteY30" fmla="*/ 430827 h 535602"/>
                  <a:gd name="connsiteX31" fmla="*/ 590550 w 647700"/>
                  <a:gd name="connsiteY31" fmla="*/ 430827 h 535602"/>
                  <a:gd name="connsiteX32" fmla="*/ 590550 w 647700"/>
                  <a:gd name="connsiteY32" fmla="*/ 497502 h 535602"/>
                  <a:gd name="connsiteX33" fmla="*/ 552450 w 647700"/>
                  <a:gd name="connsiteY33" fmla="*/ 535602 h 535602"/>
                  <a:gd name="connsiteX34" fmla="*/ 533400 w 647700"/>
                  <a:gd name="connsiteY34" fmla="*/ 535602 h 535602"/>
                  <a:gd name="connsiteX35" fmla="*/ 495300 w 647700"/>
                  <a:gd name="connsiteY35" fmla="*/ 497502 h 535602"/>
                  <a:gd name="connsiteX36" fmla="*/ 495300 w 647700"/>
                  <a:gd name="connsiteY36" fmla="*/ 430827 h 535602"/>
                  <a:gd name="connsiteX37" fmla="*/ 152400 w 647700"/>
                  <a:gd name="connsiteY37" fmla="*/ 430827 h 535602"/>
                  <a:gd name="connsiteX38" fmla="*/ 152400 w 647700"/>
                  <a:gd name="connsiteY38" fmla="*/ 497502 h 535602"/>
                  <a:gd name="connsiteX39" fmla="*/ 114300 w 647700"/>
                  <a:gd name="connsiteY39" fmla="*/ 535602 h 535602"/>
                  <a:gd name="connsiteX40" fmla="*/ 95250 w 647700"/>
                  <a:gd name="connsiteY40" fmla="*/ 535602 h 535602"/>
                  <a:gd name="connsiteX41" fmla="*/ 57150 w 647700"/>
                  <a:gd name="connsiteY41" fmla="*/ 497502 h 535602"/>
                  <a:gd name="connsiteX42" fmla="*/ 57150 w 647700"/>
                  <a:gd name="connsiteY42" fmla="*/ 430827 h 535602"/>
                  <a:gd name="connsiteX43" fmla="*/ 38100 w 647700"/>
                  <a:gd name="connsiteY43" fmla="*/ 430827 h 535602"/>
                  <a:gd name="connsiteX44" fmla="*/ 0 w 647700"/>
                  <a:gd name="connsiteY44" fmla="*/ 392727 h 535602"/>
                  <a:gd name="connsiteX45" fmla="*/ 0 w 647700"/>
                  <a:gd name="connsiteY45" fmla="*/ 240327 h 535602"/>
                  <a:gd name="connsiteX46" fmla="*/ 57150 w 647700"/>
                  <a:gd name="connsiteY46" fmla="*/ 183177 h 535602"/>
                  <a:gd name="connsiteX47" fmla="*/ 119062 w 647700"/>
                  <a:gd name="connsiteY47" fmla="*/ 37444 h 535602"/>
                  <a:gd name="connsiteX48" fmla="*/ 171450 w 647700"/>
                  <a:gd name="connsiteY48" fmla="*/ 2202 h 535602"/>
                  <a:gd name="connsiteX49" fmla="*/ 247650 w 647700"/>
                  <a:gd name="connsiteY49" fmla="*/ 2202 h 53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7700" h="535602">
                    <a:moveTo>
                      <a:pt x="514350" y="240327"/>
                    </a:moveTo>
                    <a:cubicBezTo>
                      <a:pt x="503872" y="240327"/>
                      <a:pt x="495300" y="248899"/>
                      <a:pt x="495300" y="259377"/>
                    </a:cubicBezTo>
                    <a:lnTo>
                      <a:pt x="495300" y="278427"/>
                    </a:lnTo>
                    <a:cubicBezTo>
                      <a:pt x="495300" y="288904"/>
                      <a:pt x="503872" y="297477"/>
                      <a:pt x="514350" y="297477"/>
                    </a:cubicBezTo>
                    <a:lnTo>
                      <a:pt x="571500" y="297477"/>
                    </a:lnTo>
                    <a:cubicBezTo>
                      <a:pt x="581977" y="297477"/>
                      <a:pt x="590550" y="288904"/>
                      <a:pt x="590550" y="278427"/>
                    </a:cubicBezTo>
                    <a:lnTo>
                      <a:pt x="590550" y="259377"/>
                    </a:lnTo>
                    <a:cubicBezTo>
                      <a:pt x="590550" y="248899"/>
                      <a:pt x="581977" y="240327"/>
                      <a:pt x="571500" y="240327"/>
                    </a:cubicBezTo>
                    <a:close/>
                    <a:moveTo>
                      <a:pt x="76200" y="240327"/>
                    </a:moveTo>
                    <a:cubicBezTo>
                      <a:pt x="65722" y="240327"/>
                      <a:pt x="57150" y="248899"/>
                      <a:pt x="57150" y="259377"/>
                    </a:cubicBezTo>
                    <a:lnTo>
                      <a:pt x="57150" y="278427"/>
                    </a:lnTo>
                    <a:cubicBezTo>
                      <a:pt x="57150" y="288904"/>
                      <a:pt x="65722" y="297477"/>
                      <a:pt x="76200" y="297477"/>
                    </a:cubicBezTo>
                    <a:lnTo>
                      <a:pt x="133350" y="297477"/>
                    </a:lnTo>
                    <a:cubicBezTo>
                      <a:pt x="143827" y="297477"/>
                      <a:pt x="152400" y="288904"/>
                      <a:pt x="152400" y="278427"/>
                    </a:cubicBezTo>
                    <a:lnTo>
                      <a:pt x="152400" y="259377"/>
                    </a:lnTo>
                    <a:cubicBezTo>
                      <a:pt x="152400" y="248899"/>
                      <a:pt x="143827" y="240327"/>
                      <a:pt x="133350" y="240327"/>
                    </a:cubicBezTo>
                    <a:close/>
                    <a:moveTo>
                      <a:pt x="170497" y="40302"/>
                    </a:moveTo>
                    <a:cubicBezTo>
                      <a:pt x="162877" y="40302"/>
                      <a:pt x="156210" y="45064"/>
                      <a:pt x="153352" y="51732"/>
                    </a:cubicBezTo>
                    <a:lnTo>
                      <a:pt x="98107" y="183177"/>
                    </a:lnTo>
                    <a:lnTo>
                      <a:pt x="549592" y="183177"/>
                    </a:lnTo>
                    <a:lnTo>
                      <a:pt x="492442" y="51732"/>
                    </a:lnTo>
                    <a:cubicBezTo>
                      <a:pt x="489585" y="45064"/>
                      <a:pt x="482917" y="40302"/>
                      <a:pt x="475297" y="40302"/>
                    </a:cubicBezTo>
                    <a:close/>
                    <a:moveTo>
                      <a:pt x="247650" y="0"/>
                    </a:moveTo>
                    <a:lnTo>
                      <a:pt x="400050" y="0"/>
                    </a:lnTo>
                    <a:lnTo>
                      <a:pt x="400050" y="2202"/>
                    </a:lnTo>
                    <a:lnTo>
                      <a:pt x="476250" y="2202"/>
                    </a:lnTo>
                    <a:cubicBezTo>
                      <a:pt x="499110" y="2202"/>
                      <a:pt x="520065" y="15537"/>
                      <a:pt x="528637" y="37444"/>
                    </a:cubicBezTo>
                    <a:lnTo>
                      <a:pt x="590550" y="183177"/>
                    </a:lnTo>
                    <a:cubicBezTo>
                      <a:pt x="621982" y="183177"/>
                      <a:pt x="647700" y="208894"/>
                      <a:pt x="647700" y="240327"/>
                    </a:cubicBezTo>
                    <a:lnTo>
                      <a:pt x="647700" y="392727"/>
                    </a:lnTo>
                    <a:cubicBezTo>
                      <a:pt x="647700" y="413682"/>
                      <a:pt x="630555" y="430827"/>
                      <a:pt x="609600" y="430827"/>
                    </a:cubicBezTo>
                    <a:lnTo>
                      <a:pt x="590550" y="430827"/>
                    </a:lnTo>
                    <a:lnTo>
                      <a:pt x="590550" y="497502"/>
                    </a:lnTo>
                    <a:cubicBezTo>
                      <a:pt x="590550" y="518457"/>
                      <a:pt x="573405" y="535602"/>
                      <a:pt x="552450" y="535602"/>
                    </a:cubicBezTo>
                    <a:lnTo>
                      <a:pt x="533400" y="535602"/>
                    </a:lnTo>
                    <a:cubicBezTo>
                      <a:pt x="512445" y="535602"/>
                      <a:pt x="495300" y="518457"/>
                      <a:pt x="495300" y="497502"/>
                    </a:cubicBezTo>
                    <a:lnTo>
                      <a:pt x="495300" y="430827"/>
                    </a:lnTo>
                    <a:lnTo>
                      <a:pt x="152400" y="430827"/>
                    </a:lnTo>
                    <a:lnTo>
                      <a:pt x="152400" y="497502"/>
                    </a:lnTo>
                    <a:cubicBezTo>
                      <a:pt x="152400" y="518457"/>
                      <a:pt x="135255" y="535602"/>
                      <a:pt x="114300" y="535602"/>
                    </a:cubicBezTo>
                    <a:lnTo>
                      <a:pt x="95250" y="535602"/>
                    </a:lnTo>
                    <a:cubicBezTo>
                      <a:pt x="74295" y="535602"/>
                      <a:pt x="57150" y="518457"/>
                      <a:pt x="57150" y="497502"/>
                    </a:cubicBezTo>
                    <a:lnTo>
                      <a:pt x="57150" y="430827"/>
                    </a:lnTo>
                    <a:lnTo>
                      <a:pt x="38100" y="430827"/>
                    </a:lnTo>
                    <a:cubicBezTo>
                      <a:pt x="17145" y="430827"/>
                      <a:pt x="0" y="413682"/>
                      <a:pt x="0" y="392727"/>
                    </a:cubicBezTo>
                    <a:lnTo>
                      <a:pt x="0" y="240327"/>
                    </a:lnTo>
                    <a:cubicBezTo>
                      <a:pt x="0" y="208894"/>
                      <a:pt x="25717" y="183177"/>
                      <a:pt x="57150" y="183177"/>
                    </a:cubicBezTo>
                    <a:lnTo>
                      <a:pt x="119062" y="37444"/>
                    </a:lnTo>
                    <a:cubicBezTo>
                      <a:pt x="127635" y="15537"/>
                      <a:pt x="148590" y="2202"/>
                      <a:pt x="171450" y="2202"/>
                    </a:cubicBezTo>
                    <a:lnTo>
                      <a:pt x="247650" y="2202"/>
                    </a:lnTo>
                    <a:close/>
                  </a:path>
                </a:pathLst>
              </a:custGeom>
              <a:solidFill>
                <a:schemeClr val="bg1"/>
              </a:solidFill>
              <a:ln w="9525" cap="flat">
                <a:noFill/>
                <a:prstDash val="solid"/>
                <a:miter/>
              </a:ln>
            </p:spPr>
            <p:txBody>
              <a:bodyPr rtlCol="0" anchor="ctr"/>
              <a:lstStyle/>
              <a:p>
                <a:endParaRPr lang="en-US" sz="500"/>
              </a:p>
            </p:txBody>
          </p:sp>
          <p:sp>
            <p:nvSpPr>
              <p:cNvPr id="56" name="Rectangle: Rounded Corners 55">
                <a:extLst>
                  <a:ext uri="{FF2B5EF4-FFF2-40B4-BE49-F238E27FC236}">
                    <a16:creationId xmlns:a16="http://schemas.microsoft.com/office/drawing/2014/main" id="{C88F47D2-D9D9-4E33-9115-7DAC152AC959}"/>
                  </a:ext>
                </a:extLst>
              </p:cNvPr>
              <p:cNvSpPr/>
              <p:nvPr/>
            </p:nvSpPr>
            <p:spPr>
              <a:xfrm>
                <a:off x="1883038" y="2411405"/>
                <a:ext cx="240956" cy="2409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 b="1" dirty="0">
                    <a:solidFill>
                      <a:schemeClr val="tx1"/>
                    </a:solidFill>
                    <a:latin typeface="Arial" panose="020B0604020202020204" pitchFamily="34" charset="0"/>
                    <a:cs typeface="Arial" panose="020B0604020202020204" pitchFamily="34" charset="0"/>
                  </a:rPr>
                  <a:t>P</a:t>
                </a:r>
              </a:p>
            </p:txBody>
          </p:sp>
        </p:grpSp>
      </p:grpSp>
      <p:grpSp>
        <p:nvGrpSpPr>
          <p:cNvPr id="57" name="Group 56">
            <a:extLst>
              <a:ext uri="{FF2B5EF4-FFF2-40B4-BE49-F238E27FC236}">
                <a16:creationId xmlns:a16="http://schemas.microsoft.com/office/drawing/2014/main" id="{B3735698-C906-4C84-A130-398558BD8C00}"/>
              </a:ext>
            </a:extLst>
          </p:cNvPr>
          <p:cNvGrpSpPr/>
          <p:nvPr/>
        </p:nvGrpSpPr>
        <p:grpSpPr>
          <a:xfrm>
            <a:off x="9193438" y="2340843"/>
            <a:ext cx="649562" cy="627346"/>
            <a:chOff x="1523350" y="683406"/>
            <a:chExt cx="2291246" cy="2212880"/>
          </a:xfrm>
        </p:grpSpPr>
        <p:sp>
          <p:nvSpPr>
            <p:cNvPr id="58" name="Freeform: Shape 57">
              <a:extLst>
                <a:ext uri="{FF2B5EF4-FFF2-40B4-BE49-F238E27FC236}">
                  <a16:creationId xmlns:a16="http://schemas.microsoft.com/office/drawing/2014/main" id="{6C6F4F3F-1FA0-4DDC-AACB-9B48A9EB32E2}"/>
                </a:ext>
              </a:extLst>
            </p:cNvPr>
            <p:cNvSpPr/>
            <p:nvPr/>
          </p:nvSpPr>
          <p:spPr>
            <a:xfrm>
              <a:off x="1523350" y="683406"/>
              <a:ext cx="2286000" cy="2212880"/>
            </a:xfrm>
            <a:custGeom>
              <a:avLst/>
              <a:gdLst>
                <a:gd name="connsiteX0" fmla="*/ 0 w 2286000"/>
                <a:gd name="connsiteY0" fmla="*/ 0 h 2212880"/>
                <a:gd name="connsiteX1" fmla="*/ 2286000 w 2286000"/>
                <a:gd name="connsiteY1" fmla="*/ 0 h 2212880"/>
                <a:gd name="connsiteX2" fmla="*/ 2286000 w 2286000"/>
                <a:gd name="connsiteY2" fmla="*/ 787431 h 2212880"/>
                <a:gd name="connsiteX3" fmla="*/ 2270855 w 2286000"/>
                <a:gd name="connsiteY3" fmla="*/ 764968 h 2212880"/>
                <a:gd name="connsiteX4" fmla="*/ 2119313 w 2286000"/>
                <a:gd name="connsiteY4" fmla="*/ 702197 h 2212880"/>
                <a:gd name="connsiteX5" fmla="*/ 1905000 w 2286000"/>
                <a:gd name="connsiteY5" fmla="*/ 916510 h 2212880"/>
                <a:gd name="connsiteX6" fmla="*/ 2119313 w 2286000"/>
                <a:gd name="connsiteY6" fmla="*/ 1130823 h 2212880"/>
                <a:gd name="connsiteX7" fmla="*/ 2270855 w 2286000"/>
                <a:gd name="connsiteY7" fmla="*/ 1068052 h 2212880"/>
                <a:gd name="connsiteX8" fmla="*/ 2286000 w 2286000"/>
                <a:gd name="connsiteY8" fmla="*/ 1045590 h 2212880"/>
                <a:gd name="connsiteX9" fmla="*/ 2286000 w 2286000"/>
                <a:gd name="connsiteY9" fmla="*/ 1828800 h 2212880"/>
                <a:gd name="connsiteX10" fmla="*/ 1267512 w 2286000"/>
                <a:gd name="connsiteY10" fmla="*/ 1828800 h 2212880"/>
                <a:gd name="connsiteX11" fmla="*/ 1294543 w 2286000"/>
                <a:gd name="connsiteY11" fmla="*/ 1847025 h 2212880"/>
                <a:gd name="connsiteX12" fmla="*/ 1357314 w 2286000"/>
                <a:gd name="connsiteY12" fmla="*/ 1998567 h 2212880"/>
                <a:gd name="connsiteX13" fmla="*/ 1143001 w 2286000"/>
                <a:gd name="connsiteY13" fmla="*/ 2212880 h 2212880"/>
                <a:gd name="connsiteX14" fmla="*/ 928688 w 2286000"/>
                <a:gd name="connsiteY14" fmla="*/ 1998567 h 2212880"/>
                <a:gd name="connsiteX15" fmla="*/ 991459 w 2286000"/>
                <a:gd name="connsiteY15" fmla="*/ 1847025 h 2212880"/>
                <a:gd name="connsiteX16" fmla="*/ 1018490 w 2286000"/>
                <a:gd name="connsiteY16" fmla="*/ 1828800 h 2212880"/>
                <a:gd name="connsiteX17" fmla="*/ 0 w 2286000"/>
                <a:gd name="connsiteY17" fmla="*/ 1828800 h 221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2212880">
                  <a:moveTo>
                    <a:pt x="0" y="0"/>
                  </a:moveTo>
                  <a:lnTo>
                    <a:pt x="2286000" y="0"/>
                  </a:lnTo>
                  <a:lnTo>
                    <a:pt x="2286000" y="787431"/>
                  </a:lnTo>
                  <a:lnTo>
                    <a:pt x="2270855" y="764968"/>
                  </a:lnTo>
                  <a:cubicBezTo>
                    <a:pt x="2232072" y="726185"/>
                    <a:pt x="2178494" y="702197"/>
                    <a:pt x="2119313" y="702197"/>
                  </a:cubicBezTo>
                  <a:cubicBezTo>
                    <a:pt x="2000951" y="702197"/>
                    <a:pt x="1905000" y="798148"/>
                    <a:pt x="1905000" y="916510"/>
                  </a:cubicBezTo>
                  <a:cubicBezTo>
                    <a:pt x="1905000" y="1034872"/>
                    <a:pt x="2000951" y="1130823"/>
                    <a:pt x="2119313" y="1130823"/>
                  </a:cubicBezTo>
                  <a:cubicBezTo>
                    <a:pt x="2178494" y="1130823"/>
                    <a:pt x="2232072" y="1106835"/>
                    <a:pt x="2270855" y="1068052"/>
                  </a:cubicBezTo>
                  <a:lnTo>
                    <a:pt x="2286000" y="1045590"/>
                  </a:lnTo>
                  <a:lnTo>
                    <a:pt x="2286000" y="1828800"/>
                  </a:lnTo>
                  <a:lnTo>
                    <a:pt x="1267512" y="1828800"/>
                  </a:lnTo>
                  <a:lnTo>
                    <a:pt x="1294543" y="1847025"/>
                  </a:lnTo>
                  <a:cubicBezTo>
                    <a:pt x="1333326" y="1885808"/>
                    <a:pt x="1357314" y="1939386"/>
                    <a:pt x="1357314" y="1998567"/>
                  </a:cubicBezTo>
                  <a:cubicBezTo>
                    <a:pt x="1357314" y="2116929"/>
                    <a:pt x="1261363" y="2212880"/>
                    <a:pt x="1143001" y="2212880"/>
                  </a:cubicBezTo>
                  <a:cubicBezTo>
                    <a:pt x="1024639" y="2212880"/>
                    <a:pt x="928688" y="2116929"/>
                    <a:pt x="928688" y="1998567"/>
                  </a:cubicBezTo>
                  <a:cubicBezTo>
                    <a:pt x="928688" y="1939386"/>
                    <a:pt x="952676" y="1885808"/>
                    <a:pt x="991459" y="1847025"/>
                  </a:cubicBezTo>
                  <a:lnTo>
                    <a:pt x="1018490" y="1828800"/>
                  </a:lnTo>
                  <a:lnTo>
                    <a:pt x="0" y="182880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dirty="0">
                <a:latin typeface="Arial" panose="020B0604020202020204" pitchFamily="34" charset="0"/>
                <a:cs typeface="Arial" panose="020B0604020202020204" pitchFamily="34" charset="0"/>
              </a:endParaRPr>
            </a:p>
          </p:txBody>
        </p:sp>
        <p:grpSp>
          <p:nvGrpSpPr>
            <p:cNvPr id="59" name="Group 58">
              <a:extLst>
                <a:ext uri="{FF2B5EF4-FFF2-40B4-BE49-F238E27FC236}">
                  <a16:creationId xmlns:a16="http://schemas.microsoft.com/office/drawing/2014/main" id="{B5BDFFFC-8E9E-47B3-8913-6C680B1819CF}"/>
                </a:ext>
              </a:extLst>
            </p:cNvPr>
            <p:cNvGrpSpPr/>
            <p:nvPr/>
          </p:nvGrpSpPr>
          <p:grpSpPr>
            <a:xfrm>
              <a:off x="1528596" y="683406"/>
              <a:ext cx="2286000" cy="1828800"/>
              <a:chOff x="1528596" y="683406"/>
              <a:chExt cx="2286000" cy="1828800"/>
            </a:xfrm>
          </p:grpSpPr>
          <p:grpSp>
            <p:nvGrpSpPr>
              <p:cNvPr id="60" name="Group 59">
                <a:extLst>
                  <a:ext uri="{FF2B5EF4-FFF2-40B4-BE49-F238E27FC236}">
                    <a16:creationId xmlns:a16="http://schemas.microsoft.com/office/drawing/2014/main" id="{11E3E3CC-3D7A-43CF-AF6B-7A33AD7A6A4A}"/>
                  </a:ext>
                </a:extLst>
              </p:cNvPr>
              <p:cNvGrpSpPr/>
              <p:nvPr/>
            </p:nvGrpSpPr>
            <p:grpSpPr>
              <a:xfrm>
                <a:off x="2378908" y="928888"/>
                <a:ext cx="566326" cy="640080"/>
                <a:chOff x="2400195" y="997645"/>
                <a:chExt cx="566326" cy="640080"/>
              </a:xfrm>
            </p:grpSpPr>
            <p:pic>
              <p:nvPicPr>
                <p:cNvPr id="62" name="Graphic 61" descr="Car">
                  <a:extLst>
                    <a:ext uri="{FF2B5EF4-FFF2-40B4-BE49-F238E27FC236}">
                      <a16:creationId xmlns:a16="http://schemas.microsoft.com/office/drawing/2014/main" id="{823B4CDB-197A-4490-A1ED-38DDFE8D27D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00195" y="1071398"/>
                  <a:ext cx="566326" cy="566327"/>
                </a:xfrm>
                <a:prstGeom prst="rect">
                  <a:avLst/>
                </a:prstGeom>
              </p:spPr>
            </p:pic>
            <p:pic>
              <p:nvPicPr>
                <p:cNvPr id="63" name="Graphic 62" descr="Wireless">
                  <a:extLst>
                    <a:ext uri="{FF2B5EF4-FFF2-40B4-BE49-F238E27FC236}">
                      <a16:creationId xmlns:a16="http://schemas.microsoft.com/office/drawing/2014/main" id="{D332F1C8-717E-461F-9F4D-654FCAD08D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700000">
                  <a:off x="2526832" y="997645"/>
                  <a:ext cx="225369" cy="225369"/>
                </a:xfrm>
                <a:prstGeom prst="rect">
                  <a:avLst/>
                </a:prstGeom>
              </p:spPr>
            </p:pic>
          </p:grpSp>
          <p:sp>
            <p:nvSpPr>
              <p:cNvPr id="61" name="Rectangle 60">
                <a:extLst>
                  <a:ext uri="{FF2B5EF4-FFF2-40B4-BE49-F238E27FC236}">
                    <a16:creationId xmlns:a16="http://schemas.microsoft.com/office/drawing/2014/main" id="{F94BC788-B312-4EF4-A9DA-474B22E216E1}"/>
                  </a:ext>
                </a:extLst>
              </p:cNvPr>
              <p:cNvSpPr/>
              <p:nvPr/>
            </p:nvSpPr>
            <p:spPr>
              <a:xfrm>
                <a:off x="1528596" y="683406"/>
                <a:ext cx="2286000" cy="18288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CONNECTED</a:t>
                </a:r>
              </a:p>
              <a:p>
                <a:pPr algn="ctr"/>
                <a:r>
                  <a:rPr lang="en-US" sz="300" dirty="0">
                    <a:latin typeface="Arial" panose="020B0604020202020204" pitchFamily="34" charset="0"/>
                    <a:cs typeface="Arial" panose="020B0604020202020204" pitchFamily="34" charset="0"/>
                  </a:rPr>
                  <a:t>VEHICLE</a:t>
                </a:r>
              </a:p>
              <a:p>
                <a:pPr algn="ctr"/>
                <a:r>
                  <a:rPr lang="en-US" sz="300" dirty="0">
                    <a:latin typeface="Arial" panose="020B0604020202020204" pitchFamily="34" charset="0"/>
                    <a:cs typeface="Arial" panose="020B0604020202020204" pitchFamily="34" charset="0"/>
                  </a:rPr>
                  <a:t>APPLICATIONS</a:t>
                </a:r>
              </a:p>
              <a:p>
                <a:pPr algn="ctr"/>
                <a:endParaRPr lang="en-US" sz="500" dirty="0">
                  <a:latin typeface="Arial" panose="020B0604020202020204" pitchFamily="34" charset="0"/>
                  <a:cs typeface="Arial" panose="020B0604020202020204" pitchFamily="34" charset="0"/>
                </a:endParaRPr>
              </a:p>
            </p:txBody>
          </p:sp>
        </p:grpSp>
      </p:grpSp>
      <p:grpSp>
        <p:nvGrpSpPr>
          <p:cNvPr id="64" name="Group 63">
            <a:extLst>
              <a:ext uri="{FF2B5EF4-FFF2-40B4-BE49-F238E27FC236}">
                <a16:creationId xmlns:a16="http://schemas.microsoft.com/office/drawing/2014/main" id="{75370409-FA5C-41FA-9AAB-25BDFD57E65E}"/>
              </a:ext>
            </a:extLst>
          </p:cNvPr>
          <p:cNvGrpSpPr/>
          <p:nvPr/>
        </p:nvGrpSpPr>
        <p:grpSpPr>
          <a:xfrm>
            <a:off x="10381207" y="2340843"/>
            <a:ext cx="862506" cy="518560"/>
            <a:chOff x="5713050" y="683406"/>
            <a:chExt cx="3042376" cy="1829150"/>
          </a:xfrm>
        </p:grpSpPr>
        <p:sp>
          <p:nvSpPr>
            <p:cNvPr id="65" name="Freeform: Shape 64">
              <a:extLst>
                <a:ext uri="{FF2B5EF4-FFF2-40B4-BE49-F238E27FC236}">
                  <a16:creationId xmlns:a16="http://schemas.microsoft.com/office/drawing/2014/main" id="{05137E50-BE59-473B-9013-A868C06F17A9}"/>
                </a:ext>
              </a:extLst>
            </p:cNvPr>
            <p:cNvSpPr/>
            <p:nvPr/>
          </p:nvSpPr>
          <p:spPr>
            <a:xfrm>
              <a:off x="5713050" y="683406"/>
              <a:ext cx="3042376" cy="1828800"/>
            </a:xfrm>
            <a:custGeom>
              <a:avLst/>
              <a:gdLst>
                <a:gd name="connsiteX0" fmla="*/ 383600 w 3042376"/>
                <a:gd name="connsiteY0" fmla="*/ 0 h 1828800"/>
                <a:gd name="connsiteX1" fmla="*/ 2669600 w 3042376"/>
                <a:gd name="connsiteY1" fmla="*/ 0 h 1828800"/>
                <a:gd name="connsiteX2" fmla="*/ 2669600 w 3042376"/>
                <a:gd name="connsiteY2" fmla="*/ 775233 h 1828800"/>
                <a:gd name="connsiteX3" fmla="*/ 2676521 w 3042376"/>
                <a:gd name="connsiteY3" fmla="*/ 764968 h 1828800"/>
                <a:gd name="connsiteX4" fmla="*/ 2828063 w 3042376"/>
                <a:gd name="connsiteY4" fmla="*/ 702197 h 1828800"/>
                <a:gd name="connsiteX5" fmla="*/ 3042376 w 3042376"/>
                <a:gd name="connsiteY5" fmla="*/ 916510 h 1828800"/>
                <a:gd name="connsiteX6" fmla="*/ 2828063 w 3042376"/>
                <a:gd name="connsiteY6" fmla="*/ 1130823 h 1828800"/>
                <a:gd name="connsiteX7" fmla="*/ 2676521 w 3042376"/>
                <a:gd name="connsiteY7" fmla="*/ 1068052 h 1828800"/>
                <a:gd name="connsiteX8" fmla="*/ 2669600 w 3042376"/>
                <a:gd name="connsiteY8" fmla="*/ 1057787 h 1828800"/>
                <a:gd name="connsiteX9" fmla="*/ 2669600 w 3042376"/>
                <a:gd name="connsiteY9" fmla="*/ 1828800 h 1828800"/>
                <a:gd name="connsiteX10" fmla="*/ 1662537 w 3042376"/>
                <a:gd name="connsiteY10" fmla="*/ 1828800 h 1828800"/>
                <a:gd name="connsiteX11" fmla="*/ 1678257 w 3042376"/>
                <a:gd name="connsiteY11" fmla="*/ 1818201 h 1828800"/>
                <a:gd name="connsiteX12" fmla="*/ 1741028 w 3042376"/>
                <a:gd name="connsiteY12" fmla="*/ 1666659 h 1828800"/>
                <a:gd name="connsiteX13" fmla="*/ 1526715 w 3042376"/>
                <a:gd name="connsiteY13" fmla="*/ 1452346 h 1828800"/>
                <a:gd name="connsiteX14" fmla="*/ 1312402 w 3042376"/>
                <a:gd name="connsiteY14" fmla="*/ 1666659 h 1828800"/>
                <a:gd name="connsiteX15" fmla="*/ 1375173 w 3042376"/>
                <a:gd name="connsiteY15" fmla="*/ 1818201 h 1828800"/>
                <a:gd name="connsiteX16" fmla="*/ 1390893 w 3042376"/>
                <a:gd name="connsiteY16" fmla="*/ 1828800 h 1828800"/>
                <a:gd name="connsiteX17" fmla="*/ 383600 w 3042376"/>
                <a:gd name="connsiteY17" fmla="*/ 1828800 h 1828800"/>
                <a:gd name="connsiteX18" fmla="*/ 383600 w 3042376"/>
                <a:gd name="connsiteY18" fmla="*/ 1041733 h 1828800"/>
                <a:gd name="connsiteX19" fmla="*/ 365855 w 3042376"/>
                <a:gd name="connsiteY19" fmla="*/ 1068052 h 1828800"/>
                <a:gd name="connsiteX20" fmla="*/ 214313 w 3042376"/>
                <a:gd name="connsiteY20" fmla="*/ 1130823 h 1828800"/>
                <a:gd name="connsiteX21" fmla="*/ 0 w 3042376"/>
                <a:gd name="connsiteY21" fmla="*/ 916510 h 1828800"/>
                <a:gd name="connsiteX22" fmla="*/ 214313 w 3042376"/>
                <a:gd name="connsiteY22" fmla="*/ 702197 h 1828800"/>
                <a:gd name="connsiteX23" fmla="*/ 365855 w 3042376"/>
                <a:gd name="connsiteY23" fmla="*/ 764968 h 1828800"/>
                <a:gd name="connsiteX24" fmla="*/ 383600 w 3042376"/>
                <a:gd name="connsiteY24" fmla="*/ 791287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42376" h="1828800">
                  <a:moveTo>
                    <a:pt x="383600" y="0"/>
                  </a:moveTo>
                  <a:lnTo>
                    <a:pt x="2669600" y="0"/>
                  </a:lnTo>
                  <a:lnTo>
                    <a:pt x="2669600" y="775233"/>
                  </a:lnTo>
                  <a:lnTo>
                    <a:pt x="2676521" y="764968"/>
                  </a:lnTo>
                  <a:cubicBezTo>
                    <a:pt x="2715304" y="726185"/>
                    <a:pt x="2768882" y="702197"/>
                    <a:pt x="2828063" y="702197"/>
                  </a:cubicBezTo>
                  <a:cubicBezTo>
                    <a:pt x="2946425" y="702197"/>
                    <a:pt x="3042376" y="798148"/>
                    <a:pt x="3042376" y="916510"/>
                  </a:cubicBezTo>
                  <a:cubicBezTo>
                    <a:pt x="3042376" y="1034872"/>
                    <a:pt x="2946425" y="1130823"/>
                    <a:pt x="2828063" y="1130823"/>
                  </a:cubicBezTo>
                  <a:cubicBezTo>
                    <a:pt x="2768882" y="1130823"/>
                    <a:pt x="2715304" y="1106835"/>
                    <a:pt x="2676521" y="1068052"/>
                  </a:cubicBezTo>
                  <a:lnTo>
                    <a:pt x="2669600" y="1057787"/>
                  </a:lnTo>
                  <a:lnTo>
                    <a:pt x="2669600" y="1828800"/>
                  </a:lnTo>
                  <a:lnTo>
                    <a:pt x="1662537" y="1828800"/>
                  </a:lnTo>
                  <a:lnTo>
                    <a:pt x="1678257" y="1818201"/>
                  </a:lnTo>
                  <a:cubicBezTo>
                    <a:pt x="1717040" y="1779418"/>
                    <a:pt x="1741028" y="1725840"/>
                    <a:pt x="1741028" y="1666659"/>
                  </a:cubicBezTo>
                  <a:cubicBezTo>
                    <a:pt x="1741028" y="1548297"/>
                    <a:pt x="1645077" y="1452346"/>
                    <a:pt x="1526715" y="1452346"/>
                  </a:cubicBezTo>
                  <a:cubicBezTo>
                    <a:pt x="1408353" y="1452346"/>
                    <a:pt x="1312402" y="1548297"/>
                    <a:pt x="1312402" y="1666659"/>
                  </a:cubicBezTo>
                  <a:cubicBezTo>
                    <a:pt x="1312402" y="1725840"/>
                    <a:pt x="1336390" y="1779418"/>
                    <a:pt x="1375173" y="1818201"/>
                  </a:cubicBezTo>
                  <a:lnTo>
                    <a:pt x="1390893" y="1828800"/>
                  </a:lnTo>
                  <a:lnTo>
                    <a:pt x="383600" y="1828800"/>
                  </a:lnTo>
                  <a:lnTo>
                    <a:pt x="383600" y="1041733"/>
                  </a:lnTo>
                  <a:lnTo>
                    <a:pt x="365855" y="1068052"/>
                  </a:lnTo>
                  <a:cubicBezTo>
                    <a:pt x="327072" y="1106835"/>
                    <a:pt x="273494" y="1130823"/>
                    <a:pt x="214313" y="1130823"/>
                  </a:cubicBezTo>
                  <a:cubicBezTo>
                    <a:pt x="95951" y="1130823"/>
                    <a:pt x="0" y="1034872"/>
                    <a:pt x="0" y="916510"/>
                  </a:cubicBezTo>
                  <a:cubicBezTo>
                    <a:pt x="0" y="798148"/>
                    <a:pt x="95951" y="702197"/>
                    <a:pt x="214313" y="702197"/>
                  </a:cubicBezTo>
                  <a:cubicBezTo>
                    <a:pt x="273494" y="702197"/>
                    <a:pt x="327072" y="726185"/>
                    <a:pt x="365855" y="764968"/>
                  </a:cubicBezTo>
                  <a:lnTo>
                    <a:pt x="383600" y="791287"/>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a:latin typeface="Arial" panose="020B0604020202020204" pitchFamily="34" charset="0"/>
                <a:cs typeface="Arial" panose="020B0604020202020204" pitchFamily="34" charset="0"/>
              </a:endParaRPr>
            </a:p>
          </p:txBody>
        </p:sp>
        <p:sp>
          <p:nvSpPr>
            <p:cNvPr id="66" name="Rectangle 65">
              <a:extLst>
                <a:ext uri="{FF2B5EF4-FFF2-40B4-BE49-F238E27FC236}">
                  <a16:creationId xmlns:a16="http://schemas.microsoft.com/office/drawing/2014/main" id="{EF8B362C-C79C-4124-B607-5E801A12EE30}"/>
                </a:ext>
              </a:extLst>
            </p:cNvPr>
            <p:cNvSpPr/>
            <p:nvPr/>
          </p:nvSpPr>
          <p:spPr>
            <a:xfrm>
              <a:off x="6091074" y="683756"/>
              <a:ext cx="2286000" cy="182880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PERFORMANCE</a:t>
              </a:r>
            </a:p>
            <a:p>
              <a:pPr algn="ctr"/>
              <a:r>
                <a:rPr lang="en-US" sz="300" dirty="0">
                  <a:latin typeface="Arial" panose="020B0604020202020204" pitchFamily="34" charset="0"/>
                  <a:cs typeface="Arial" panose="020B0604020202020204" pitchFamily="34" charset="0"/>
                </a:rPr>
                <a:t>MEASURES</a:t>
              </a:r>
            </a:p>
            <a:p>
              <a:pPr algn="ctr"/>
              <a:endParaRPr lang="en-US" sz="300" dirty="0">
                <a:latin typeface="Arial" panose="020B0604020202020204" pitchFamily="34" charset="0"/>
                <a:cs typeface="Arial" panose="020B0604020202020204" pitchFamily="34" charset="0"/>
              </a:endParaRPr>
            </a:p>
            <a:p>
              <a:pPr algn="ctr"/>
              <a:endParaRPr lang="en-US" sz="500" dirty="0">
                <a:latin typeface="Arial" panose="020B0604020202020204" pitchFamily="34" charset="0"/>
                <a:cs typeface="Arial" panose="020B0604020202020204" pitchFamily="34" charset="0"/>
              </a:endParaRPr>
            </a:p>
          </p:txBody>
        </p:sp>
        <p:pic>
          <p:nvPicPr>
            <p:cNvPr id="67" name="Graphic 66" descr="Signal">
              <a:extLst>
                <a:ext uri="{FF2B5EF4-FFF2-40B4-BE49-F238E27FC236}">
                  <a16:creationId xmlns:a16="http://schemas.microsoft.com/office/drawing/2014/main" id="{8D593937-13B0-464E-B4A7-891B870093D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57576" y="947758"/>
              <a:ext cx="548640" cy="548640"/>
            </a:xfrm>
            <a:prstGeom prst="rect">
              <a:avLst/>
            </a:prstGeom>
          </p:spPr>
        </p:pic>
      </p:grpSp>
      <p:grpSp>
        <p:nvGrpSpPr>
          <p:cNvPr id="68" name="Group 67">
            <a:extLst>
              <a:ext uri="{FF2B5EF4-FFF2-40B4-BE49-F238E27FC236}">
                <a16:creationId xmlns:a16="http://schemas.microsoft.com/office/drawing/2014/main" id="{1FCC90C6-38AF-4C2F-A1EF-B3298784C3DD}"/>
              </a:ext>
            </a:extLst>
          </p:cNvPr>
          <p:cNvGrpSpPr/>
          <p:nvPr/>
        </p:nvGrpSpPr>
        <p:grpSpPr>
          <a:xfrm>
            <a:off x="9193438" y="2859374"/>
            <a:ext cx="648925" cy="519527"/>
            <a:chOff x="1523350" y="2512456"/>
            <a:chExt cx="2288999" cy="1832563"/>
          </a:xfrm>
        </p:grpSpPr>
        <p:grpSp>
          <p:nvGrpSpPr>
            <p:cNvPr id="69" name="Group 68">
              <a:extLst>
                <a:ext uri="{FF2B5EF4-FFF2-40B4-BE49-F238E27FC236}">
                  <a16:creationId xmlns:a16="http://schemas.microsoft.com/office/drawing/2014/main" id="{B9A63CAE-F26C-4D02-B6A9-5FFA5314500B}"/>
                </a:ext>
              </a:extLst>
            </p:cNvPr>
            <p:cNvGrpSpPr/>
            <p:nvPr/>
          </p:nvGrpSpPr>
          <p:grpSpPr>
            <a:xfrm rot="2956850">
              <a:off x="2406481" y="2986019"/>
              <a:ext cx="390534" cy="396724"/>
              <a:chOff x="8464707" y="3466904"/>
              <a:chExt cx="462844" cy="462845"/>
            </a:xfrm>
          </p:grpSpPr>
          <p:sp>
            <p:nvSpPr>
              <p:cNvPr id="74" name="Arc 73">
                <a:extLst>
                  <a:ext uri="{FF2B5EF4-FFF2-40B4-BE49-F238E27FC236}">
                    <a16:creationId xmlns:a16="http://schemas.microsoft.com/office/drawing/2014/main" id="{0305BC23-9553-4BE6-A4A7-BABC824ED005}"/>
                  </a:ext>
                </a:extLst>
              </p:cNvPr>
              <p:cNvSpPr/>
              <p:nvPr/>
            </p:nvSpPr>
            <p:spPr>
              <a:xfrm rot="13429699">
                <a:off x="8464707" y="3466904"/>
                <a:ext cx="462844" cy="46284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dirty="0">
                  <a:latin typeface="Arial" panose="020B0604020202020204" pitchFamily="34" charset="0"/>
                  <a:cs typeface="Arial" panose="020B0604020202020204" pitchFamily="34" charset="0"/>
                </a:endParaRPr>
              </a:p>
            </p:txBody>
          </p:sp>
          <p:sp>
            <p:nvSpPr>
              <p:cNvPr id="75" name="Arc 74">
                <a:extLst>
                  <a:ext uri="{FF2B5EF4-FFF2-40B4-BE49-F238E27FC236}">
                    <a16:creationId xmlns:a16="http://schemas.microsoft.com/office/drawing/2014/main" id="{C6B088E5-DAF7-456E-AD48-13908D405031}"/>
                  </a:ext>
                </a:extLst>
              </p:cNvPr>
              <p:cNvSpPr/>
              <p:nvPr/>
            </p:nvSpPr>
            <p:spPr>
              <a:xfrm rot="13429699">
                <a:off x="8537790" y="3532882"/>
                <a:ext cx="331017" cy="331017"/>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a:latin typeface="Arial" panose="020B0604020202020204" pitchFamily="34" charset="0"/>
                  <a:cs typeface="Arial" panose="020B0604020202020204" pitchFamily="34" charset="0"/>
                </a:endParaRPr>
              </a:p>
            </p:txBody>
          </p:sp>
          <p:sp>
            <p:nvSpPr>
              <p:cNvPr id="76" name="Arc 75">
                <a:extLst>
                  <a:ext uri="{FF2B5EF4-FFF2-40B4-BE49-F238E27FC236}">
                    <a16:creationId xmlns:a16="http://schemas.microsoft.com/office/drawing/2014/main" id="{BD526C7C-8395-4F61-8C41-711AC4A3EFD9}"/>
                  </a:ext>
                </a:extLst>
              </p:cNvPr>
              <p:cNvSpPr/>
              <p:nvPr/>
            </p:nvSpPr>
            <p:spPr>
              <a:xfrm rot="13429699">
                <a:off x="8606848" y="3601882"/>
                <a:ext cx="191939" cy="191939"/>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500" dirty="0">
                  <a:latin typeface="Arial" panose="020B0604020202020204" pitchFamily="34" charset="0"/>
                  <a:cs typeface="Arial" panose="020B0604020202020204" pitchFamily="34" charset="0"/>
                </a:endParaRPr>
              </a:p>
            </p:txBody>
          </p:sp>
        </p:grpSp>
        <p:grpSp>
          <p:nvGrpSpPr>
            <p:cNvPr id="70" name="Group 69">
              <a:extLst>
                <a:ext uri="{FF2B5EF4-FFF2-40B4-BE49-F238E27FC236}">
                  <a16:creationId xmlns:a16="http://schemas.microsoft.com/office/drawing/2014/main" id="{219B8424-C624-413B-BC93-7DEF7E229895}"/>
                </a:ext>
              </a:extLst>
            </p:cNvPr>
            <p:cNvGrpSpPr/>
            <p:nvPr/>
          </p:nvGrpSpPr>
          <p:grpSpPr>
            <a:xfrm>
              <a:off x="1523350" y="2512456"/>
              <a:ext cx="2288999" cy="1832563"/>
              <a:chOff x="1523350" y="2512456"/>
              <a:chExt cx="2288999" cy="1832563"/>
            </a:xfrm>
          </p:grpSpPr>
          <p:sp>
            <p:nvSpPr>
              <p:cNvPr id="71" name="Freeform: Shape 70">
                <a:extLst>
                  <a:ext uri="{FF2B5EF4-FFF2-40B4-BE49-F238E27FC236}">
                    <a16:creationId xmlns:a16="http://schemas.microsoft.com/office/drawing/2014/main" id="{E47AF0B6-E335-4B8B-A63F-673B6ED01975}"/>
                  </a:ext>
                </a:extLst>
              </p:cNvPr>
              <p:cNvSpPr/>
              <p:nvPr/>
            </p:nvSpPr>
            <p:spPr>
              <a:xfrm>
                <a:off x="1523350" y="2512456"/>
                <a:ext cx="2286000" cy="1828800"/>
              </a:xfrm>
              <a:custGeom>
                <a:avLst/>
                <a:gdLst>
                  <a:gd name="connsiteX0" fmla="*/ 0 w 2286000"/>
                  <a:gd name="connsiteY0" fmla="*/ 0 h 1828800"/>
                  <a:gd name="connsiteX1" fmla="*/ 1018119 w 2286000"/>
                  <a:gd name="connsiteY1" fmla="*/ 0 h 1828800"/>
                  <a:gd name="connsiteX2" fmla="*/ 991459 w 2286000"/>
                  <a:gd name="connsiteY2" fmla="*/ 17975 h 1828800"/>
                  <a:gd name="connsiteX3" fmla="*/ 928688 w 2286000"/>
                  <a:gd name="connsiteY3" fmla="*/ 169517 h 1828800"/>
                  <a:gd name="connsiteX4" fmla="*/ 1143001 w 2286000"/>
                  <a:gd name="connsiteY4" fmla="*/ 383830 h 1828800"/>
                  <a:gd name="connsiteX5" fmla="*/ 1357314 w 2286000"/>
                  <a:gd name="connsiteY5" fmla="*/ 169517 h 1828800"/>
                  <a:gd name="connsiteX6" fmla="*/ 1294543 w 2286000"/>
                  <a:gd name="connsiteY6" fmla="*/ 17975 h 1828800"/>
                  <a:gd name="connsiteX7" fmla="*/ 1267883 w 2286000"/>
                  <a:gd name="connsiteY7" fmla="*/ 0 h 1828800"/>
                  <a:gd name="connsiteX8" fmla="*/ 2286000 w 2286000"/>
                  <a:gd name="connsiteY8" fmla="*/ 0 h 1828800"/>
                  <a:gd name="connsiteX9" fmla="*/ 2286000 w 2286000"/>
                  <a:gd name="connsiteY9" fmla="*/ 1828800 h 1828800"/>
                  <a:gd name="connsiteX10" fmla="*/ 1272341 w 2286000"/>
                  <a:gd name="connsiteY10" fmla="*/ 1828800 h 1828800"/>
                  <a:gd name="connsiteX11" fmla="*/ 1296675 w 2286000"/>
                  <a:gd name="connsiteY11" fmla="*/ 1812393 h 1828800"/>
                  <a:gd name="connsiteX12" fmla="*/ 1359446 w 2286000"/>
                  <a:gd name="connsiteY12" fmla="*/ 1660851 h 1828800"/>
                  <a:gd name="connsiteX13" fmla="*/ 1145133 w 2286000"/>
                  <a:gd name="connsiteY13" fmla="*/ 1446538 h 1828800"/>
                  <a:gd name="connsiteX14" fmla="*/ 930820 w 2286000"/>
                  <a:gd name="connsiteY14" fmla="*/ 1660851 h 1828800"/>
                  <a:gd name="connsiteX15" fmla="*/ 993591 w 2286000"/>
                  <a:gd name="connsiteY15" fmla="*/ 1812393 h 1828800"/>
                  <a:gd name="connsiteX16" fmla="*/ 1017925 w 2286000"/>
                  <a:gd name="connsiteY16" fmla="*/ 1828800 h 1828800"/>
                  <a:gd name="connsiteX17" fmla="*/ 0 w 2286000"/>
                  <a:gd name="connsiteY17"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86000" h="1828800">
                    <a:moveTo>
                      <a:pt x="0" y="0"/>
                    </a:moveTo>
                    <a:lnTo>
                      <a:pt x="1018119" y="0"/>
                    </a:lnTo>
                    <a:lnTo>
                      <a:pt x="991459" y="17975"/>
                    </a:lnTo>
                    <a:cubicBezTo>
                      <a:pt x="952676" y="56758"/>
                      <a:pt x="928688" y="110336"/>
                      <a:pt x="928688" y="169517"/>
                    </a:cubicBezTo>
                    <a:cubicBezTo>
                      <a:pt x="928688" y="287879"/>
                      <a:pt x="1024639" y="383830"/>
                      <a:pt x="1143001" y="383830"/>
                    </a:cubicBezTo>
                    <a:cubicBezTo>
                      <a:pt x="1261363" y="383830"/>
                      <a:pt x="1357314" y="287879"/>
                      <a:pt x="1357314" y="169517"/>
                    </a:cubicBezTo>
                    <a:cubicBezTo>
                      <a:pt x="1357314" y="110336"/>
                      <a:pt x="1333326" y="56758"/>
                      <a:pt x="1294543" y="17975"/>
                    </a:cubicBezTo>
                    <a:lnTo>
                      <a:pt x="1267883" y="0"/>
                    </a:lnTo>
                    <a:lnTo>
                      <a:pt x="2286000" y="0"/>
                    </a:lnTo>
                    <a:lnTo>
                      <a:pt x="2286000" y="1828800"/>
                    </a:lnTo>
                    <a:lnTo>
                      <a:pt x="1272341" y="1828800"/>
                    </a:lnTo>
                    <a:lnTo>
                      <a:pt x="1296675" y="1812393"/>
                    </a:lnTo>
                    <a:cubicBezTo>
                      <a:pt x="1335458" y="1773611"/>
                      <a:pt x="1359446" y="1720032"/>
                      <a:pt x="1359446" y="1660851"/>
                    </a:cubicBezTo>
                    <a:cubicBezTo>
                      <a:pt x="1359446" y="1542489"/>
                      <a:pt x="1263495" y="1446538"/>
                      <a:pt x="1145133" y="1446538"/>
                    </a:cubicBezTo>
                    <a:cubicBezTo>
                      <a:pt x="1026771" y="1446538"/>
                      <a:pt x="930820" y="1542489"/>
                      <a:pt x="930820" y="1660851"/>
                    </a:cubicBezTo>
                    <a:cubicBezTo>
                      <a:pt x="930820" y="1720032"/>
                      <a:pt x="954808" y="1773611"/>
                      <a:pt x="993591" y="1812393"/>
                    </a:cubicBezTo>
                    <a:lnTo>
                      <a:pt x="1017925" y="1828800"/>
                    </a:lnTo>
                    <a:lnTo>
                      <a:pt x="0" y="1828800"/>
                    </a:lnTo>
                    <a:close/>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sz="300">
                  <a:latin typeface="Arial" panose="020B0604020202020204" pitchFamily="34" charset="0"/>
                  <a:cs typeface="Arial" panose="020B0604020202020204" pitchFamily="34" charset="0"/>
                </a:endParaRPr>
              </a:p>
            </p:txBody>
          </p:sp>
          <p:sp>
            <p:nvSpPr>
              <p:cNvPr id="72" name="Rectangle 71">
                <a:extLst>
                  <a:ext uri="{FF2B5EF4-FFF2-40B4-BE49-F238E27FC236}">
                    <a16:creationId xmlns:a16="http://schemas.microsoft.com/office/drawing/2014/main" id="{A487DAF5-EA34-47F4-9BB0-65D380590046}"/>
                  </a:ext>
                </a:extLst>
              </p:cNvPr>
              <p:cNvSpPr/>
              <p:nvPr/>
            </p:nvSpPr>
            <p:spPr>
              <a:xfrm>
                <a:off x="1526349" y="2516217"/>
                <a:ext cx="2286000" cy="1828802"/>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300" dirty="0">
                    <a:latin typeface="Arial" panose="020B0604020202020204" pitchFamily="34" charset="0"/>
                    <a:cs typeface="Arial" panose="020B0604020202020204" pitchFamily="34" charset="0"/>
                  </a:rPr>
                  <a:t>CENTER-TO-CENTER</a:t>
                </a:r>
              </a:p>
              <a:p>
                <a:pPr algn="ctr"/>
                <a:r>
                  <a:rPr lang="en-US" sz="300" dirty="0">
                    <a:latin typeface="Arial" panose="020B0604020202020204" pitchFamily="34" charset="0"/>
                    <a:cs typeface="Arial" panose="020B0604020202020204" pitchFamily="34" charset="0"/>
                  </a:rPr>
                  <a:t>SERVICES</a:t>
                </a:r>
              </a:p>
              <a:p>
                <a:pPr algn="ctr"/>
                <a:endParaRPr lang="en-US" sz="300" dirty="0">
                  <a:latin typeface="Arial" panose="020B0604020202020204" pitchFamily="34" charset="0"/>
                  <a:cs typeface="Arial" panose="020B0604020202020204" pitchFamily="34" charset="0"/>
                </a:endParaRPr>
              </a:p>
              <a:p>
                <a:pPr algn="ctr"/>
                <a:endParaRPr lang="en-US" sz="500" dirty="0">
                  <a:latin typeface="Arial" panose="020B0604020202020204" pitchFamily="34" charset="0"/>
                  <a:cs typeface="Arial" panose="020B0604020202020204" pitchFamily="34" charset="0"/>
                </a:endParaRPr>
              </a:p>
            </p:txBody>
          </p:sp>
          <p:pic>
            <p:nvPicPr>
              <p:cNvPr id="73" name="Graphic 72" descr="Gears">
                <a:extLst>
                  <a:ext uri="{FF2B5EF4-FFF2-40B4-BE49-F238E27FC236}">
                    <a16:creationId xmlns:a16="http://schemas.microsoft.com/office/drawing/2014/main" id="{950AAC64-0044-4C61-9B04-AF676C3BB21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715201">
                <a:off x="2465960" y="2911137"/>
                <a:ext cx="557335" cy="548640"/>
              </a:xfrm>
              <a:prstGeom prst="rect">
                <a:avLst/>
              </a:prstGeom>
            </p:spPr>
          </p:pic>
        </p:grpSp>
      </p:grpSp>
      <p:cxnSp>
        <p:nvCxnSpPr>
          <p:cNvPr id="77" name="Straight Arrow Connector 76">
            <a:extLst>
              <a:ext uri="{FF2B5EF4-FFF2-40B4-BE49-F238E27FC236}">
                <a16:creationId xmlns:a16="http://schemas.microsoft.com/office/drawing/2014/main" id="{1D7292E2-365B-4434-8892-A1A30D719C5D}"/>
              </a:ext>
            </a:extLst>
          </p:cNvPr>
          <p:cNvCxnSpPr>
            <a:cxnSpLocks/>
          </p:cNvCxnSpPr>
          <p:nvPr/>
        </p:nvCxnSpPr>
        <p:spPr>
          <a:xfrm flipH="1">
            <a:off x="7636771" y="3060795"/>
            <a:ext cx="1320636" cy="164420"/>
          </a:xfrm>
          <a:prstGeom prst="straightConnector1">
            <a:avLst/>
          </a:prstGeom>
          <a:ln w="5715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78" name="Group 77">
            <a:extLst>
              <a:ext uri="{FF2B5EF4-FFF2-40B4-BE49-F238E27FC236}">
                <a16:creationId xmlns:a16="http://schemas.microsoft.com/office/drawing/2014/main" id="{A10450F6-3482-46CE-BEE1-3B3CF7AEE37E}"/>
              </a:ext>
            </a:extLst>
          </p:cNvPr>
          <p:cNvGrpSpPr/>
          <p:nvPr/>
        </p:nvGrpSpPr>
        <p:grpSpPr>
          <a:xfrm>
            <a:off x="399543" y="513993"/>
            <a:ext cx="3058720" cy="1481179"/>
            <a:chOff x="399543" y="513993"/>
            <a:chExt cx="3058720" cy="1481179"/>
          </a:xfrm>
        </p:grpSpPr>
        <p:sp>
          <p:nvSpPr>
            <p:cNvPr id="79" name="Rectangle 78">
              <a:extLst>
                <a:ext uri="{FF2B5EF4-FFF2-40B4-BE49-F238E27FC236}">
                  <a16:creationId xmlns:a16="http://schemas.microsoft.com/office/drawing/2014/main" id="{4789111C-53D9-4E9E-8C4F-AB60DEB3233F}"/>
                </a:ext>
              </a:extLst>
            </p:cNvPr>
            <p:cNvSpPr/>
            <p:nvPr/>
          </p:nvSpPr>
          <p:spPr>
            <a:xfrm>
              <a:off x="399543" y="513993"/>
              <a:ext cx="3058720" cy="148117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latin typeface="Arial" panose="020B0604020202020204" pitchFamily="34" charset="0"/>
                  <a:cs typeface="Arial" panose="020B0604020202020204" pitchFamily="34" charset="0"/>
                </a:rPr>
                <a:t>CONNECTED VEHICLE APPLICATIONS</a:t>
              </a:r>
            </a:p>
          </p:txBody>
        </p:sp>
        <p:grpSp>
          <p:nvGrpSpPr>
            <p:cNvPr id="80" name="Group 79">
              <a:extLst>
                <a:ext uri="{FF2B5EF4-FFF2-40B4-BE49-F238E27FC236}">
                  <a16:creationId xmlns:a16="http://schemas.microsoft.com/office/drawing/2014/main" id="{FAF302FA-BF22-4634-9A55-ED80557F5F51}"/>
                </a:ext>
              </a:extLst>
            </p:cNvPr>
            <p:cNvGrpSpPr/>
            <p:nvPr/>
          </p:nvGrpSpPr>
          <p:grpSpPr>
            <a:xfrm>
              <a:off x="907164" y="813451"/>
              <a:ext cx="1869819" cy="1126275"/>
              <a:chOff x="-877977" y="-4103605"/>
              <a:chExt cx="10583934" cy="6297098"/>
            </a:xfrm>
          </p:grpSpPr>
          <p:pic>
            <p:nvPicPr>
              <p:cNvPr id="81" name="Graphic 80" descr="Group of men">
                <a:extLst>
                  <a:ext uri="{FF2B5EF4-FFF2-40B4-BE49-F238E27FC236}">
                    <a16:creationId xmlns:a16="http://schemas.microsoft.com/office/drawing/2014/main" id="{E09D2C3A-E946-4832-8E51-0BE9E90E37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78020" y="-4065148"/>
                <a:ext cx="2239400" cy="2239400"/>
              </a:xfrm>
              <a:prstGeom prst="rect">
                <a:avLst/>
              </a:prstGeom>
            </p:spPr>
          </p:pic>
          <p:pic>
            <p:nvPicPr>
              <p:cNvPr id="82" name="Graphic 81" descr="Car">
                <a:extLst>
                  <a:ext uri="{FF2B5EF4-FFF2-40B4-BE49-F238E27FC236}">
                    <a16:creationId xmlns:a16="http://schemas.microsoft.com/office/drawing/2014/main" id="{309C07BF-E454-4479-9F14-8FF3364FBD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54289" y="-1156800"/>
                <a:ext cx="3251668" cy="3251668"/>
              </a:xfrm>
              <a:prstGeom prst="rect">
                <a:avLst/>
              </a:prstGeom>
            </p:spPr>
          </p:pic>
          <p:grpSp>
            <p:nvGrpSpPr>
              <p:cNvPr id="83" name="Graphic 21" descr="Wi-Fi">
                <a:extLst>
                  <a:ext uri="{FF2B5EF4-FFF2-40B4-BE49-F238E27FC236}">
                    <a16:creationId xmlns:a16="http://schemas.microsoft.com/office/drawing/2014/main" id="{C5F2D5CF-CFFA-40A8-8CD7-B556B09996F7}"/>
                  </a:ext>
                </a:extLst>
              </p:cNvPr>
              <p:cNvGrpSpPr/>
              <p:nvPr/>
            </p:nvGrpSpPr>
            <p:grpSpPr>
              <a:xfrm rot="11904951">
                <a:off x="1426079" y="-1163739"/>
                <a:ext cx="1793457" cy="1071092"/>
                <a:chOff x="139361" y="-3199082"/>
                <a:chExt cx="3370895" cy="2013173"/>
              </a:xfrm>
              <a:solidFill>
                <a:schemeClr val="bg1"/>
              </a:solidFill>
            </p:grpSpPr>
            <p:sp>
              <p:nvSpPr>
                <p:cNvPr id="92" name="Freeform: Shape 91">
                  <a:extLst>
                    <a:ext uri="{FF2B5EF4-FFF2-40B4-BE49-F238E27FC236}">
                      <a16:creationId xmlns:a16="http://schemas.microsoft.com/office/drawing/2014/main" id="{3AD81B9C-F335-4F36-A460-C33A4C563DDC}"/>
                    </a:ext>
                  </a:extLst>
                </p:cNvPr>
                <p:cNvSpPr/>
                <p:nvPr/>
              </p:nvSpPr>
              <p:spPr>
                <a:xfrm>
                  <a:off x="139361" y="-3199082"/>
                  <a:ext cx="3370895" cy="1217267"/>
                </a:xfrm>
                <a:custGeom>
                  <a:avLst/>
                  <a:gdLst>
                    <a:gd name="connsiteX0" fmla="*/ 1693860 w 3370894"/>
                    <a:gd name="connsiteY0" fmla="*/ 172276 h 1217267"/>
                    <a:gd name="connsiteX1" fmla="*/ 172276 w 3370894"/>
                    <a:gd name="connsiteY1" fmla="*/ 804318 h 1217267"/>
                    <a:gd name="connsiteX2" fmla="*/ 439138 w 3370894"/>
                    <a:gd name="connsiteY2" fmla="*/ 1071181 h 1217267"/>
                    <a:gd name="connsiteX3" fmla="*/ 1693860 w 3370894"/>
                    <a:gd name="connsiteY3" fmla="*/ 546819 h 1217267"/>
                    <a:gd name="connsiteX4" fmla="*/ 2953264 w 3370894"/>
                    <a:gd name="connsiteY4" fmla="*/ 1066499 h 1217267"/>
                    <a:gd name="connsiteX5" fmla="*/ 3220126 w 3370894"/>
                    <a:gd name="connsiteY5" fmla="*/ 799637 h 1217267"/>
                    <a:gd name="connsiteX6" fmla="*/ 1693860 w 3370894"/>
                    <a:gd name="connsiteY6" fmla="*/ 172276 h 12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0894" h="1217267">
                      <a:moveTo>
                        <a:pt x="1693860" y="172276"/>
                      </a:moveTo>
                      <a:cubicBezTo>
                        <a:pt x="1099272" y="172276"/>
                        <a:pt x="560865" y="415729"/>
                        <a:pt x="172276" y="804318"/>
                      </a:cubicBezTo>
                      <a:lnTo>
                        <a:pt x="439138" y="1071181"/>
                      </a:lnTo>
                      <a:cubicBezTo>
                        <a:pt x="757500" y="748137"/>
                        <a:pt x="1202271" y="546819"/>
                        <a:pt x="1693860" y="546819"/>
                      </a:cubicBezTo>
                      <a:cubicBezTo>
                        <a:pt x="2185449" y="546819"/>
                        <a:pt x="2630220" y="748137"/>
                        <a:pt x="2953264" y="1066499"/>
                      </a:cubicBezTo>
                      <a:lnTo>
                        <a:pt x="3220126" y="799637"/>
                      </a:lnTo>
                      <a:cubicBezTo>
                        <a:pt x="2822173" y="415729"/>
                        <a:pt x="2288448" y="172276"/>
                        <a:pt x="1693860" y="172276"/>
                      </a:cubicBezTo>
                      <a:close/>
                    </a:path>
                  </a:pathLst>
                </a:custGeom>
                <a:grpFill/>
                <a:ln w="46732"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sp>
              <p:nvSpPr>
                <p:cNvPr id="93" name="Freeform: Shape 92">
                  <a:extLst>
                    <a:ext uri="{FF2B5EF4-FFF2-40B4-BE49-F238E27FC236}">
                      <a16:creationId xmlns:a16="http://schemas.microsoft.com/office/drawing/2014/main" id="{1A2E3855-BD3C-4F9B-882F-625B9AF9C546}"/>
                    </a:ext>
                  </a:extLst>
                </p:cNvPr>
                <p:cNvSpPr/>
                <p:nvPr/>
              </p:nvSpPr>
              <p:spPr>
                <a:xfrm>
                  <a:off x="537314" y="-2637266"/>
                  <a:ext cx="2574989" cy="1076814"/>
                </a:xfrm>
                <a:custGeom>
                  <a:avLst/>
                  <a:gdLst>
                    <a:gd name="connsiteX0" fmla="*/ 172276 w 2574988"/>
                    <a:gd name="connsiteY0" fmla="*/ 640455 h 1076813"/>
                    <a:gd name="connsiteX1" fmla="*/ 439138 w 2574988"/>
                    <a:gd name="connsiteY1" fmla="*/ 907318 h 1076813"/>
                    <a:gd name="connsiteX2" fmla="*/ 1295907 w 2574988"/>
                    <a:gd name="connsiteY2" fmla="*/ 546819 h 1076813"/>
                    <a:gd name="connsiteX3" fmla="*/ 2157358 w 2574988"/>
                    <a:gd name="connsiteY3" fmla="*/ 902636 h 1076813"/>
                    <a:gd name="connsiteX4" fmla="*/ 2419539 w 2574988"/>
                    <a:gd name="connsiteY4" fmla="*/ 640455 h 1076813"/>
                    <a:gd name="connsiteX5" fmla="*/ 1295907 w 2574988"/>
                    <a:gd name="connsiteY5" fmla="*/ 172276 h 1076813"/>
                    <a:gd name="connsiteX6" fmla="*/ 172276 w 2574988"/>
                    <a:gd name="connsiteY6" fmla="*/ 640455 h 107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988" h="1076813">
                      <a:moveTo>
                        <a:pt x="172276" y="640455"/>
                      </a:moveTo>
                      <a:lnTo>
                        <a:pt x="439138" y="907318"/>
                      </a:lnTo>
                      <a:cubicBezTo>
                        <a:pt x="649819" y="682592"/>
                        <a:pt x="958818" y="546819"/>
                        <a:pt x="1295907" y="546819"/>
                      </a:cubicBezTo>
                      <a:cubicBezTo>
                        <a:pt x="1632997" y="546819"/>
                        <a:pt x="1937313" y="682592"/>
                        <a:pt x="2157358" y="902636"/>
                      </a:cubicBezTo>
                      <a:lnTo>
                        <a:pt x="2419539" y="640455"/>
                      </a:lnTo>
                      <a:cubicBezTo>
                        <a:pt x="2129267" y="350184"/>
                        <a:pt x="1731314" y="172276"/>
                        <a:pt x="1295907" y="172276"/>
                      </a:cubicBezTo>
                      <a:cubicBezTo>
                        <a:pt x="860500" y="172276"/>
                        <a:pt x="457865" y="350184"/>
                        <a:pt x="172276" y="640455"/>
                      </a:cubicBezTo>
                      <a:close/>
                    </a:path>
                  </a:pathLst>
                </a:custGeom>
                <a:grpFill/>
                <a:ln w="46732"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sp>
              <p:nvSpPr>
                <p:cNvPr id="94" name="Freeform: Shape 93">
                  <a:extLst>
                    <a:ext uri="{FF2B5EF4-FFF2-40B4-BE49-F238E27FC236}">
                      <a16:creationId xmlns:a16="http://schemas.microsoft.com/office/drawing/2014/main" id="{DEC7CCDB-0523-4F4B-8324-69AFBCB14B0B}"/>
                    </a:ext>
                  </a:extLst>
                </p:cNvPr>
                <p:cNvSpPr/>
                <p:nvPr/>
              </p:nvSpPr>
              <p:spPr>
                <a:xfrm>
                  <a:off x="935267" y="-2075451"/>
                  <a:ext cx="1779083" cy="889542"/>
                </a:xfrm>
                <a:custGeom>
                  <a:avLst/>
                  <a:gdLst>
                    <a:gd name="connsiteX0" fmla="*/ 172276 w 1779083"/>
                    <a:gd name="connsiteY0" fmla="*/ 476592 h 889541"/>
                    <a:gd name="connsiteX1" fmla="*/ 439138 w 1779083"/>
                    <a:gd name="connsiteY1" fmla="*/ 743455 h 889541"/>
                    <a:gd name="connsiteX2" fmla="*/ 902636 w 1779083"/>
                    <a:gd name="connsiteY2" fmla="*/ 551501 h 889541"/>
                    <a:gd name="connsiteX3" fmla="*/ 1366134 w 1779083"/>
                    <a:gd name="connsiteY3" fmla="*/ 743455 h 889541"/>
                    <a:gd name="connsiteX4" fmla="*/ 1632997 w 1779083"/>
                    <a:gd name="connsiteY4" fmla="*/ 476592 h 889541"/>
                    <a:gd name="connsiteX5" fmla="*/ 907318 w 1779083"/>
                    <a:gd name="connsiteY5" fmla="*/ 172276 h 889541"/>
                    <a:gd name="connsiteX6" fmla="*/ 172276 w 1779083"/>
                    <a:gd name="connsiteY6" fmla="*/ 476592 h 88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9083" h="889541">
                      <a:moveTo>
                        <a:pt x="172276" y="476592"/>
                      </a:moveTo>
                      <a:lnTo>
                        <a:pt x="439138" y="743455"/>
                      </a:lnTo>
                      <a:cubicBezTo>
                        <a:pt x="556183" y="626410"/>
                        <a:pt x="720046" y="551501"/>
                        <a:pt x="902636" y="551501"/>
                      </a:cubicBezTo>
                      <a:cubicBezTo>
                        <a:pt x="1085226" y="551501"/>
                        <a:pt x="1249089" y="626410"/>
                        <a:pt x="1366134" y="743455"/>
                      </a:cubicBezTo>
                      <a:lnTo>
                        <a:pt x="1632997" y="476592"/>
                      </a:lnTo>
                      <a:cubicBezTo>
                        <a:pt x="1445725" y="289320"/>
                        <a:pt x="1188226" y="172276"/>
                        <a:pt x="907318" y="172276"/>
                      </a:cubicBezTo>
                      <a:cubicBezTo>
                        <a:pt x="626410" y="172276"/>
                        <a:pt x="354866" y="289320"/>
                        <a:pt x="172276" y="476592"/>
                      </a:cubicBezTo>
                      <a:close/>
                    </a:path>
                  </a:pathLst>
                </a:custGeom>
                <a:grpFill/>
                <a:ln w="46732"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grpSp>
          <p:pic>
            <p:nvPicPr>
              <p:cNvPr id="84" name="Graphic 83" descr="Group of men">
                <a:extLst>
                  <a:ext uri="{FF2B5EF4-FFF2-40B4-BE49-F238E27FC236}">
                    <a16:creationId xmlns:a16="http://schemas.microsoft.com/office/drawing/2014/main" id="{D0EFDFC7-0982-4C4A-88AD-BA0096AB983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543362" y="-3912748"/>
                <a:ext cx="1584960" cy="1584960"/>
              </a:xfrm>
              <a:prstGeom prst="rect">
                <a:avLst/>
              </a:prstGeom>
            </p:spPr>
          </p:pic>
          <p:sp>
            <p:nvSpPr>
              <p:cNvPr id="85" name="Freeform: Shape 84">
                <a:extLst>
                  <a:ext uri="{FF2B5EF4-FFF2-40B4-BE49-F238E27FC236}">
                    <a16:creationId xmlns:a16="http://schemas.microsoft.com/office/drawing/2014/main" id="{EDF8745F-C451-4CAB-AC1F-0779D9E6801F}"/>
                  </a:ext>
                </a:extLst>
              </p:cNvPr>
              <p:cNvSpPr/>
              <p:nvPr/>
            </p:nvSpPr>
            <p:spPr>
              <a:xfrm rot="10800000">
                <a:off x="900136" y="-3202513"/>
                <a:ext cx="7900833" cy="3049447"/>
              </a:xfrm>
              <a:custGeom>
                <a:avLst/>
                <a:gdLst>
                  <a:gd name="connsiteX0" fmla="*/ 818225 w 7900833"/>
                  <a:gd name="connsiteY0" fmla="*/ 3049447 h 3049447"/>
                  <a:gd name="connsiteX1" fmla="*/ 576333 w 7900833"/>
                  <a:gd name="connsiteY1" fmla="*/ 3049447 h 3049447"/>
                  <a:gd name="connsiteX2" fmla="*/ 56099 w 7900833"/>
                  <a:gd name="connsiteY2" fmla="*/ 2694892 h 3049447"/>
                  <a:gd name="connsiteX3" fmla="*/ 119057 w 7900833"/>
                  <a:gd name="connsiteY3" fmla="*/ 2058682 h 3049447"/>
                  <a:gd name="connsiteX4" fmla="*/ 592901 w 7900833"/>
                  <a:gd name="connsiteY4" fmla="*/ 1813476 h 3049447"/>
                  <a:gd name="connsiteX5" fmla="*/ 1129703 w 7900833"/>
                  <a:gd name="connsiteY5" fmla="*/ 1217029 h 3049447"/>
                  <a:gd name="connsiteX6" fmla="*/ 1736402 w 7900833"/>
                  <a:gd name="connsiteY6" fmla="*/ 1356821 h 3049447"/>
                  <a:gd name="connsiteX7" fmla="*/ 1762934 w 7900833"/>
                  <a:gd name="connsiteY7" fmla="*/ 1382069 h 3049447"/>
                  <a:gd name="connsiteX8" fmla="*/ 1791571 w 7900833"/>
                  <a:gd name="connsiteY8" fmla="*/ 1318261 h 3049447"/>
                  <a:gd name="connsiteX9" fmla="*/ 1854538 w 7900833"/>
                  <a:gd name="connsiteY9" fmla="*/ 1216459 h 3049447"/>
                  <a:gd name="connsiteX10" fmla="*/ 2524035 w 7900833"/>
                  <a:gd name="connsiteY10" fmla="*/ 870005 h 3049447"/>
                  <a:gd name="connsiteX11" fmla="*/ 3282486 w 7900833"/>
                  <a:gd name="connsiteY11" fmla="*/ 27281 h 3049447"/>
                  <a:gd name="connsiteX12" fmla="*/ 4345254 w 7900833"/>
                  <a:gd name="connsiteY12" fmla="*/ 453325 h 3049447"/>
                  <a:gd name="connsiteX13" fmla="*/ 5014751 w 7900833"/>
                  <a:gd name="connsiteY13" fmla="*/ 593779 h 3049447"/>
                  <a:gd name="connsiteX14" fmla="*/ 5365886 w 7900833"/>
                  <a:gd name="connsiteY14" fmla="*/ 1164959 h 3049447"/>
                  <a:gd name="connsiteX15" fmla="*/ 5501339 w 7900833"/>
                  <a:gd name="connsiteY15" fmla="*/ 1198527 h 3049447"/>
                  <a:gd name="connsiteX16" fmla="*/ 5568456 w 7900833"/>
                  <a:gd name="connsiteY16" fmla="*/ 1229289 h 3049447"/>
                  <a:gd name="connsiteX17" fmla="*/ 5623414 w 7900833"/>
                  <a:gd name="connsiteY17" fmla="*/ 1158645 h 3049447"/>
                  <a:gd name="connsiteX18" fmla="*/ 5981282 w 7900833"/>
                  <a:gd name="connsiteY18" fmla="*/ 941191 h 3049447"/>
                  <a:gd name="connsiteX19" fmla="*/ 6733468 w 7900833"/>
                  <a:gd name="connsiteY19" fmla="*/ 1242728 h 3049447"/>
                  <a:gd name="connsiteX20" fmla="*/ 7207311 w 7900833"/>
                  <a:gd name="connsiteY20" fmla="*/ 1342136 h 3049447"/>
                  <a:gd name="connsiteX21" fmla="*/ 7455831 w 7900833"/>
                  <a:gd name="connsiteY21" fmla="*/ 1746394 h 3049447"/>
                  <a:gd name="connsiteX22" fmla="*/ 7899854 w 7900833"/>
                  <a:gd name="connsiteY22" fmla="*/ 2289824 h 3049447"/>
                  <a:gd name="connsiteX23" fmla="*/ 7396186 w 7900833"/>
                  <a:gd name="connsiteY23" fmla="*/ 2776922 h 3049447"/>
                  <a:gd name="connsiteX24" fmla="*/ 7044945 w 7900833"/>
                  <a:gd name="connsiteY24" fmla="*/ 2776922 h 3049447"/>
                  <a:gd name="connsiteX25" fmla="*/ 7137727 w 7900833"/>
                  <a:gd name="connsiteY25" fmla="*/ 2664260 h 3049447"/>
                  <a:gd name="connsiteX26" fmla="*/ 7223879 w 7900833"/>
                  <a:gd name="connsiteY26" fmla="*/ 2568166 h 3049447"/>
                  <a:gd name="connsiteX27" fmla="*/ 7396186 w 7900833"/>
                  <a:gd name="connsiteY27" fmla="*/ 2568166 h 3049447"/>
                  <a:gd name="connsiteX28" fmla="*/ 7697725 w 7900833"/>
                  <a:gd name="connsiteY28" fmla="*/ 2260002 h 3049447"/>
                  <a:gd name="connsiteX29" fmla="*/ 7399501 w 7900833"/>
                  <a:gd name="connsiteY29" fmla="*/ 1948524 h 3049447"/>
                  <a:gd name="connsiteX30" fmla="*/ 7263643 w 7900833"/>
                  <a:gd name="connsiteY30" fmla="*/ 1948524 h 3049447"/>
                  <a:gd name="connsiteX31" fmla="*/ 7263643 w 7900833"/>
                  <a:gd name="connsiteY31" fmla="*/ 1845802 h 3049447"/>
                  <a:gd name="connsiteX32" fmla="*/ 7091335 w 7900833"/>
                  <a:gd name="connsiteY32" fmla="*/ 1511129 h 3049447"/>
                  <a:gd name="connsiteX33" fmla="*/ 6720214 w 7900833"/>
                  <a:gd name="connsiteY33" fmla="*/ 1458112 h 3049447"/>
                  <a:gd name="connsiteX34" fmla="*/ 6637374 w 7900833"/>
                  <a:gd name="connsiteY34" fmla="*/ 1487934 h 3049447"/>
                  <a:gd name="connsiteX35" fmla="*/ 6597611 w 7900833"/>
                  <a:gd name="connsiteY35" fmla="*/ 1408408 h 3049447"/>
                  <a:gd name="connsiteX36" fmla="*/ 6027673 w 7900833"/>
                  <a:gd name="connsiteY36" fmla="*/ 1143320 h 3049447"/>
                  <a:gd name="connsiteX37" fmla="*/ 5748088 w 7900833"/>
                  <a:gd name="connsiteY37" fmla="*/ 1324739 h 3049447"/>
                  <a:gd name="connsiteX38" fmla="*/ 5739830 w 7900833"/>
                  <a:gd name="connsiteY38" fmla="*/ 1337348 h 3049447"/>
                  <a:gd name="connsiteX39" fmla="*/ 5828800 w 7900833"/>
                  <a:gd name="connsiteY39" fmla="*/ 1427725 h 3049447"/>
                  <a:gd name="connsiteX40" fmla="*/ 5993248 w 7900833"/>
                  <a:gd name="connsiteY40" fmla="*/ 1932774 h 3049447"/>
                  <a:gd name="connsiteX41" fmla="*/ 5549501 w 7900833"/>
                  <a:gd name="connsiteY41" fmla="*/ 2562842 h 3049447"/>
                  <a:gd name="connsiteX42" fmla="*/ 5505154 w 7900833"/>
                  <a:gd name="connsiteY42" fmla="*/ 2577049 h 3049447"/>
                  <a:gd name="connsiteX43" fmla="*/ 5420112 w 7900833"/>
                  <a:gd name="connsiteY43" fmla="*/ 2604292 h 3049447"/>
                  <a:gd name="connsiteX44" fmla="*/ 5281615 w 7900833"/>
                  <a:gd name="connsiteY44" fmla="*/ 2620998 h 3049447"/>
                  <a:gd name="connsiteX45" fmla="*/ 5058890 w 7900833"/>
                  <a:gd name="connsiteY45" fmla="*/ 2620998 h 3049447"/>
                  <a:gd name="connsiteX46" fmla="*/ 5055100 w 7900833"/>
                  <a:gd name="connsiteY46" fmla="*/ 2618025 h 3049447"/>
                  <a:gd name="connsiteX47" fmla="*/ 4948379 w 7900833"/>
                  <a:gd name="connsiteY47" fmla="*/ 2492730 h 3049447"/>
                  <a:gd name="connsiteX48" fmla="*/ 4936524 w 7900833"/>
                  <a:gd name="connsiteY48" fmla="*/ 2471271 h 3049447"/>
                  <a:gd name="connsiteX49" fmla="*/ 4948379 w 7900833"/>
                  <a:gd name="connsiteY49" fmla="*/ 2492731 h 3049447"/>
                  <a:gd name="connsiteX50" fmla="*/ 5055100 w 7900833"/>
                  <a:gd name="connsiteY50" fmla="*/ 2618026 h 3049447"/>
                  <a:gd name="connsiteX51" fmla="*/ 5058891 w 7900833"/>
                  <a:gd name="connsiteY51" fmla="*/ 2620999 h 3049447"/>
                  <a:gd name="connsiteX52" fmla="*/ 4785344 w 7900833"/>
                  <a:gd name="connsiteY52" fmla="*/ 2620999 h 3049447"/>
                  <a:gd name="connsiteX53" fmla="*/ 4916435 w 7900833"/>
                  <a:gd name="connsiteY53" fmla="*/ 2461818 h 3049447"/>
                  <a:gd name="connsiteX54" fmla="*/ 4925634 w 7900833"/>
                  <a:gd name="connsiteY54" fmla="*/ 2451558 h 3049447"/>
                  <a:gd name="connsiteX55" fmla="*/ 4925633 w 7900833"/>
                  <a:gd name="connsiteY55" fmla="*/ 2451557 h 3049447"/>
                  <a:gd name="connsiteX56" fmla="*/ 5038161 w 7900833"/>
                  <a:gd name="connsiteY56" fmla="*/ 2326045 h 3049447"/>
                  <a:gd name="connsiteX57" fmla="*/ 5087853 w 7900833"/>
                  <a:gd name="connsiteY57" fmla="*/ 2326045 h 3049447"/>
                  <a:gd name="connsiteX58" fmla="*/ 5281615 w 7900833"/>
                  <a:gd name="connsiteY58" fmla="*/ 2326045 h 3049447"/>
                  <a:gd name="connsiteX59" fmla="*/ 5707658 w 7900833"/>
                  <a:gd name="connsiteY59" fmla="*/ 1890638 h 3049447"/>
                  <a:gd name="connsiteX60" fmla="*/ 5677373 w 7900833"/>
                  <a:gd name="connsiteY60" fmla="*/ 1724434 h 3049447"/>
                  <a:gd name="connsiteX61" fmla="*/ 5639982 w 7900833"/>
                  <a:gd name="connsiteY61" fmla="*/ 1652205 h 3049447"/>
                  <a:gd name="connsiteX62" fmla="*/ 5639352 w 7900833"/>
                  <a:gd name="connsiteY62" fmla="*/ 1650988 h 3049447"/>
                  <a:gd name="connsiteX63" fmla="*/ 5525781 w 7900833"/>
                  <a:gd name="connsiteY63" fmla="*/ 1532188 h 3049447"/>
                  <a:gd name="connsiteX64" fmla="*/ 5455001 w 7900833"/>
                  <a:gd name="connsiteY64" fmla="*/ 1491199 h 3049447"/>
                  <a:gd name="connsiteX65" fmla="*/ 5453524 w 7900833"/>
                  <a:gd name="connsiteY65" fmla="*/ 1490344 h 3049447"/>
                  <a:gd name="connsiteX66" fmla="*/ 5286296 w 7900833"/>
                  <a:gd name="connsiteY66" fmla="*/ 1450549 h 3049447"/>
                  <a:gd name="connsiteX67" fmla="*/ 5094343 w 7900833"/>
                  <a:gd name="connsiteY67" fmla="*/ 1450549 h 3049447"/>
                  <a:gd name="connsiteX68" fmla="*/ 5094343 w 7900833"/>
                  <a:gd name="connsiteY68" fmla="*/ 1305413 h 3049447"/>
                  <a:gd name="connsiteX69" fmla="*/ 4850889 w 7900833"/>
                  <a:gd name="connsiteY69" fmla="*/ 832550 h 3049447"/>
                  <a:gd name="connsiteX70" fmla="*/ 4326527 w 7900833"/>
                  <a:gd name="connsiteY70" fmla="*/ 757642 h 3049447"/>
                  <a:gd name="connsiteX71" fmla="*/ 4209482 w 7900833"/>
                  <a:gd name="connsiteY71" fmla="*/ 799778 h 3049447"/>
                  <a:gd name="connsiteX72" fmla="*/ 4153301 w 7900833"/>
                  <a:gd name="connsiteY72" fmla="*/ 687415 h 3049447"/>
                  <a:gd name="connsiteX73" fmla="*/ 3348031 w 7900833"/>
                  <a:gd name="connsiteY73" fmla="*/ 312871 h 3049447"/>
                  <a:gd name="connsiteX74" fmla="*/ 2800261 w 7900833"/>
                  <a:gd name="connsiteY74" fmla="*/ 1015141 h 3049447"/>
                  <a:gd name="connsiteX75" fmla="*/ 2800261 w 7900833"/>
                  <a:gd name="connsiteY75" fmla="*/ 1197732 h 3049447"/>
                  <a:gd name="connsiteX76" fmla="*/ 2636398 w 7900833"/>
                  <a:gd name="connsiteY76" fmla="*/ 1169641 h 3049447"/>
                  <a:gd name="connsiteX77" fmla="*/ 2083946 w 7900833"/>
                  <a:gd name="connsiteY77" fmla="*/ 1394367 h 3049447"/>
                  <a:gd name="connsiteX78" fmla="*/ 2041389 w 7900833"/>
                  <a:gd name="connsiteY78" fmla="*/ 1463131 h 3049447"/>
                  <a:gd name="connsiteX79" fmla="*/ 2020972 w 7900833"/>
                  <a:gd name="connsiteY79" fmla="*/ 1508133 h 3049447"/>
                  <a:gd name="connsiteX80" fmla="*/ 2008598 w 7900833"/>
                  <a:gd name="connsiteY80" fmla="*/ 1535407 h 3049447"/>
                  <a:gd name="connsiteX81" fmla="*/ 1972753 w 7900833"/>
                  <a:gd name="connsiteY81" fmla="*/ 1686980 h 3049447"/>
                  <a:gd name="connsiteX82" fmla="*/ 1971783 w 7900833"/>
                  <a:gd name="connsiteY82" fmla="*/ 1713527 h 3049447"/>
                  <a:gd name="connsiteX83" fmla="*/ 1969918 w 7900833"/>
                  <a:gd name="connsiteY83" fmla="*/ 1764522 h 3049447"/>
                  <a:gd name="connsiteX84" fmla="*/ 2023082 w 7900833"/>
                  <a:gd name="connsiteY84" fmla="*/ 1993637 h 3049447"/>
                  <a:gd name="connsiteX85" fmla="*/ 2514671 w 7900833"/>
                  <a:gd name="connsiteY85" fmla="*/ 2326045 h 3049447"/>
                  <a:gd name="connsiteX86" fmla="*/ 2598944 w 7900833"/>
                  <a:gd name="connsiteY86" fmla="*/ 2326045 h 3049447"/>
                  <a:gd name="connsiteX87" fmla="*/ 2715989 w 7900833"/>
                  <a:gd name="connsiteY87" fmla="*/ 2461817 h 3049447"/>
                  <a:gd name="connsiteX88" fmla="*/ 2836428 w 7900833"/>
                  <a:gd name="connsiteY88" fmla="*/ 2609021 h 3049447"/>
                  <a:gd name="connsiteX89" fmla="*/ 2834182 w 7900833"/>
                  <a:gd name="connsiteY89" fmla="*/ 2616317 h 3049447"/>
                  <a:gd name="connsiteX90" fmla="*/ 2500626 w 7900833"/>
                  <a:gd name="connsiteY90" fmla="*/ 2616317 h 3049447"/>
                  <a:gd name="connsiteX91" fmla="*/ 1765584 w 7900833"/>
                  <a:gd name="connsiteY91" fmla="*/ 2115364 h 3049447"/>
                  <a:gd name="connsiteX92" fmla="*/ 1690675 w 7900833"/>
                  <a:gd name="connsiteY92" fmla="*/ 1653622 h 3049447"/>
                  <a:gd name="connsiteX93" fmla="*/ 1698143 w 7900833"/>
                  <a:gd name="connsiteY93" fmla="*/ 1607955 h 3049447"/>
                  <a:gd name="connsiteX94" fmla="*/ 1644398 w 7900833"/>
                  <a:gd name="connsiteY94" fmla="*/ 1546835 h 3049447"/>
                  <a:gd name="connsiteX95" fmla="*/ 1176094 w 7900833"/>
                  <a:gd name="connsiteY95" fmla="*/ 1419158 h 3049447"/>
                  <a:gd name="connsiteX96" fmla="*/ 788403 w 7900833"/>
                  <a:gd name="connsiteY96" fmla="*/ 1916198 h 3049447"/>
                  <a:gd name="connsiteX97" fmla="*/ 788403 w 7900833"/>
                  <a:gd name="connsiteY97" fmla="*/ 2045428 h 3049447"/>
                  <a:gd name="connsiteX98" fmla="*/ 672427 w 7900833"/>
                  <a:gd name="connsiteY98" fmla="*/ 2025546 h 3049447"/>
                  <a:gd name="connsiteX99" fmla="*/ 281423 w 7900833"/>
                  <a:gd name="connsiteY99" fmla="*/ 2184598 h 3049447"/>
                  <a:gd name="connsiteX100" fmla="*/ 238346 w 7900833"/>
                  <a:gd name="connsiteY100" fmla="*/ 2608738 h 3049447"/>
                  <a:gd name="connsiteX101" fmla="*/ 586274 w 7900833"/>
                  <a:gd name="connsiteY101" fmla="*/ 2844004 h 3049447"/>
                  <a:gd name="connsiteX102" fmla="*/ 645919 w 7900833"/>
                  <a:gd name="connsiteY102" fmla="*/ 2844004 h 3049447"/>
                  <a:gd name="connsiteX103" fmla="*/ 728759 w 7900833"/>
                  <a:gd name="connsiteY103" fmla="*/ 2940098 h 304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7900833" h="3049447">
                    <a:moveTo>
                      <a:pt x="818225" y="3049447"/>
                    </a:moveTo>
                    <a:lnTo>
                      <a:pt x="576333" y="3049447"/>
                    </a:lnTo>
                    <a:cubicBezTo>
                      <a:pt x="351009" y="3036192"/>
                      <a:pt x="152193" y="2900335"/>
                      <a:pt x="56099" y="2694892"/>
                    </a:cubicBezTo>
                    <a:cubicBezTo>
                      <a:pt x="-36682" y="2486136"/>
                      <a:pt x="-13486" y="2244244"/>
                      <a:pt x="119057" y="2058682"/>
                    </a:cubicBezTo>
                    <a:cubicBezTo>
                      <a:pt x="231720" y="1909570"/>
                      <a:pt x="407340" y="1820103"/>
                      <a:pt x="592901" y="1813476"/>
                    </a:cubicBezTo>
                    <a:cubicBezTo>
                      <a:pt x="635978" y="1525193"/>
                      <a:pt x="848048" y="1289928"/>
                      <a:pt x="1129703" y="1217029"/>
                    </a:cubicBezTo>
                    <a:cubicBezTo>
                      <a:pt x="1345915" y="1164840"/>
                      <a:pt x="1569583" y="1220756"/>
                      <a:pt x="1736402" y="1356821"/>
                    </a:cubicBezTo>
                    <a:lnTo>
                      <a:pt x="1762934" y="1382069"/>
                    </a:lnTo>
                    <a:lnTo>
                      <a:pt x="1791571" y="1318261"/>
                    </a:lnTo>
                    <a:cubicBezTo>
                      <a:pt x="1810134" y="1283248"/>
                      <a:pt x="1831129" y="1249232"/>
                      <a:pt x="1854538" y="1216459"/>
                    </a:cubicBezTo>
                    <a:cubicBezTo>
                      <a:pt x="2013719" y="1005777"/>
                      <a:pt x="2261854" y="879368"/>
                      <a:pt x="2524035" y="870005"/>
                    </a:cubicBezTo>
                    <a:cubicBezTo>
                      <a:pt x="2584898" y="462688"/>
                      <a:pt x="2884533" y="130281"/>
                      <a:pt x="3282486" y="27281"/>
                    </a:cubicBezTo>
                    <a:cubicBezTo>
                      <a:pt x="3689803" y="-71037"/>
                      <a:pt x="4115846" y="102190"/>
                      <a:pt x="4345254" y="453325"/>
                    </a:cubicBezTo>
                    <a:cubicBezTo>
                      <a:pt x="4579345" y="406507"/>
                      <a:pt x="4822799" y="458007"/>
                      <a:pt x="5014751" y="593779"/>
                    </a:cubicBezTo>
                    <a:cubicBezTo>
                      <a:pt x="5202023" y="729551"/>
                      <a:pt x="5328433" y="935550"/>
                      <a:pt x="5365886" y="1164959"/>
                    </a:cubicBezTo>
                    <a:cubicBezTo>
                      <a:pt x="5412705" y="1171982"/>
                      <a:pt x="5457987" y="1183321"/>
                      <a:pt x="5501339" y="1198527"/>
                    </a:cubicBezTo>
                    <a:lnTo>
                      <a:pt x="5568456" y="1229289"/>
                    </a:lnTo>
                    <a:lnTo>
                      <a:pt x="5623414" y="1158645"/>
                    </a:lnTo>
                    <a:cubicBezTo>
                      <a:pt x="5717023" y="1054682"/>
                      <a:pt x="5840454" y="977641"/>
                      <a:pt x="5981282" y="941191"/>
                    </a:cubicBezTo>
                    <a:cubicBezTo>
                      <a:pt x="6269565" y="871605"/>
                      <a:pt x="6571102" y="994208"/>
                      <a:pt x="6733468" y="1242728"/>
                    </a:cubicBezTo>
                    <a:cubicBezTo>
                      <a:pt x="6899148" y="1209592"/>
                      <a:pt x="7071454" y="1246042"/>
                      <a:pt x="7207311" y="1342136"/>
                    </a:cubicBezTo>
                    <a:cubicBezTo>
                      <a:pt x="7339856" y="1438230"/>
                      <a:pt x="7429322" y="1584028"/>
                      <a:pt x="7455831" y="1746394"/>
                    </a:cubicBezTo>
                    <a:cubicBezTo>
                      <a:pt x="7720920" y="1786158"/>
                      <a:pt x="7916422" y="2021423"/>
                      <a:pt x="7899854" y="2289824"/>
                    </a:cubicBezTo>
                    <a:cubicBezTo>
                      <a:pt x="7883286" y="2558225"/>
                      <a:pt x="7664588" y="2770295"/>
                      <a:pt x="7396186" y="2776922"/>
                    </a:cubicBezTo>
                    <a:lnTo>
                      <a:pt x="7044945" y="2776922"/>
                    </a:lnTo>
                    <a:lnTo>
                      <a:pt x="7137727" y="2664260"/>
                    </a:lnTo>
                    <a:lnTo>
                      <a:pt x="7223879" y="2568166"/>
                    </a:lnTo>
                    <a:lnTo>
                      <a:pt x="7396186" y="2568166"/>
                    </a:lnTo>
                    <a:cubicBezTo>
                      <a:pt x="7561867" y="2564852"/>
                      <a:pt x="7697725" y="2428995"/>
                      <a:pt x="7697725" y="2260002"/>
                    </a:cubicBezTo>
                    <a:cubicBezTo>
                      <a:pt x="7701038" y="2094322"/>
                      <a:pt x="7568494" y="1955151"/>
                      <a:pt x="7399501" y="1948524"/>
                    </a:cubicBezTo>
                    <a:lnTo>
                      <a:pt x="7263643" y="1948524"/>
                    </a:lnTo>
                    <a:lnTo>
                      <a:pt x="7263643" y="1845802"/>
                    </a:lnTo>
                    <a:cubicBezTo>
                      <a:pt x="7260329" y="1713258"/>
                      <a:pt x="7197372" y="1590656"/>
                      <a:pt x="7091335" y="1511129"/>
                    </a:cubicBezTo>
                    <a:cubicBezTo>
                      <a:pt x="6981988" y="1434916"/>
                      <a:pt x="6846129" y="1415035"/>
                      <a:pt x="6720214" y="1458112"/>
                    </a:cubicBezTo>
                    <a:lnTo>
                      <a:pt x="6637374" y="1487934"/>
                    </a:lnTo>
                    <a:lnTo>
                      <a:pt x="6597611" y="1408408"/>
                    </a:lnTo>
                    <a:cubicBezTo>
                      <a:pt x="6491576" y="1199651"/>
                      <a:pt x="6256311" y="1086989"/>
                      <a:pt x="6027673" y="1143320"/>
                    </a:cubicBezTo>
                    <a:cubicBezTo>
                      <a:pt x="5913354" y="1171486"/>
                      <a:pt x="5816431" y="1236929"/>
                      <a:pt x="5748088" y="1324739"/>
                    </a:cubicBezTo>
                    <a:lnTo>
                      <a:pt x="5739830" y="1337348"/>
                    </a:lnTo>
                    <a:lnTo>
                      <a:pt x="5828800" y="1427725"/>
                    </a:lnTo>
                    <a:cubicBezTo>
                      <a:pt x="5941748" y="1565253"/>
                      <a:pt x="6004953" y="1743161"/>
                      <a:pt x="5993248" y="1932774"/>
                    </a:cubicBezTo>
                    <a:cubicBezTo>
                      <a:pt x="5975691" y="2217194"/>
                      <a:pt x="5797491" y="2456843"/>
                      <a:pt x="5549501" y="2562842"/>
                    </a:cubicBezTo>
                    <a:lnTo>
                      <a:pt x="5505154" y="2577049"/>
                    </a:lnTo>
                    <a:lnTo>
                      <a:pt x="5420112" y="2604292"/>
                    </a:lnTo>
                    <a:cubicBezTo>
                      <a:pt x="5375323" y="2614122"/>
                      <a:pt x="5329018" y="2619828"/>
                      <a:pt x="5281615" y="2620998"/>
                    </a:cubicBezTo>
                    <a:lnTo>
                      <a:pt x="5058890" y="2620998"/>
                    </a:lnTo>
                    <a:lnTo>
                      <a:pt x="5055100" y="2618025"/>
                    </a:lnTo>
                    <a:cubicBezTo>
                      <a:pt x="5014496" y="2581576"/>
                      <a:pt x="4978526" y="2539534"/>
                      <a:pt x="4948379" y="2492730"/>
                    </a:cubicBezTo>
                    <a:lnTo>
                      <a:pt x="4936524" y="2471271"/>
                    </a:lnTo>
                    <a:lnTo>
                      <a:pt x="4948379" y="2492731"/>
                    </a:lnTo>
                    <a:cubicBezTo>
                      <a:pt x="4978526" y="2539535"/>
                      <a:pt x="5014496" y="2581577"/>
                      <a:pt x="5055100" y="2618026"/>
                    </a:cubicBezTo>
                    <a:lnTo>
                      <a:pt x="5058891" y="2620999"/>
                    </a:lnTo>
                    <a:lnTo>
                      <a:pt x="4785344" y="2620999"/>
                    </a:lnTo>
                    <a:lnTo>
                      <a:pt x="4916435" y="2461818"/>
                    </a:lnTo>
                    <a:lnTo>
                      <a:pt x="4925634" y="2451558"/>
                    </a:lnTo>
                    <a:lnTo>
                      <a:pt x="4925633" y="2451557"/>
                    </a:lnTo>
                    <a:lnTo>
                      <a:pt x="5038161" y="2326045"/>
                    </a:lnTo>
                    <a:lnTo>
                      <a:pt x="5087853" y="2326045"/>
                    </a:lnTo>
                    <a:lnTo>
                      <a:pt x="5281615" y="2326045"/>
                    </a:lnTo>
                    <a:cubicBezTo>
                      <a:pt x="5515705" y="2321363"/>
                      <a:pt x="5707658" y="2129410"/>
                      <a:pt x="5707658" y="1890638"/>
                    </a:cubicBezTo>
                    <a:cubicBezTo>
                      <a:pt x="5708829" y="1832116"/>
                      <a:pt x="5698002" y="1775934"/>
                      <a:pt x="5677373" y="1724434"/>
                    </a:cubicBezTo>
                    <a:lnTo>
                      <a:pt x="5639982" y="1652205"/>
                    </a:lnTo>
                    <a:lnTo>
                      <a:pt x="5639352" y="1650988"/>
                    </a:lnTo>
                    <a:cubicBezTo>
                      <a:pt x="5609469" y="1604756"/>
                      <a:pt x="5570880" y="1564375"/>
                      <a:pt x="5525781" y="1532188"/>
                    </a:cubicBezTo>
                    <a:lnTo>
                      <a:pt x="5455001" y="1491199"/>
                    </a:lnTo>
                    <a:lnTo>
                      <a:pt x="5453524" y="1490344"/>
                    </a:lnTo>
                    <a:cubicBezTo>
                      <a:pt x="5402464" y="1466935"/>
                      <a:pt x="5345990" y="1452890"/>
                      <a:pt x="5286296" y="1450549"/>
                    </a:cubicBezTo>
                    <a:lnTo>
                      <a:pt x="5094343" y="1450549"/>
                    </a:lnTo>
                    <a:lnTo>
                      <a:pt x="5094343" y="1305413"/>
                    </a:lnTo>
                    <a:cubicBezTo>
                      <a:pt x="5089661" y="1118140"/>
                      <a:pt x="5000707" y="944914"/>
                      <a:pt x="4850889" y="832550"/>
                    </a:cubicBezTo>
                    <a:cubicBezTo>
                      <a:pt x="4696390" y="724869"/>
                      <a:pt x="4504436" y="696778"/>
                      <a:pt x="4326527" y="757642"/>
                    </a:cubicBezTo>
                    <a:lnTo>
                      <a:pt x="4209482" y="799778"/>
                    </a:lnTo>
                    <a:lnTo>
                      <a:pt x="4153301" y="687415"/>
                    </a:lnTo>
                    <a:cubicBezTo>
                      <a:pt x="4003483" y="392461"/>
                      <a:pt x="3671075" y="233280"/>
                      <a:pt x="3348031" y="312871"/>
                    </a:cubicBezTo>
                    <a:cubicBezTo>
                      <a:pt x="3024987" y="392461"/>
                      <a:pt x="2800261" y="682733"/>
                      <a:pt x="2800261" y="1015141"/>
                    </a:cubicBezTo>
                    <a:lnTo>
                      <a:pt x="2800261" y="1197732"/>
                    </a:lnTo>
                    <a:lnTo>
                      <a:pt x="2636398" y="1169641"/>
                    </a:lnTo>
                    <a:cubicBezTo>
                      <a:pt x="2421035" y="1136868"/>
                      <a:pt x="2210354" y="1221141"/>
                      <a:pt x="2083946" y="1394367"/>
                    </a:cubicBezTo>
                    <a:cubicBezTo>
                      <a:pt x="2068145" y="1416606"/>
                      <a:pt x="2053953" y="1439576"/>
                      <a:pt x="2041389" y="1463131"/>
                    </a:cubicBezTo>
                    <a:lnTo>
                      <a:pt x="2020972" y="1508133"/>
                    </a:lnTo>
                    <a:lnTo>
                      <a:pt x="2008598" y="1535407"/>
                    </a:lnTo>
                    <a:cubicBezTo>
                      <a:pt x="1990017" y="1584566"/>
                      <a:pt x="1978020" y="1635480"/>
                      <a:pt x="1972753" y="1686980"/>
                    </a:cubicBezTo>
                    <a:lnTo>
                      <a:pt x="1971783" y="1713527"/>
                    </a:lnTo>
                    <a:lnTo>
                      <a:pt x="1969918" y="1764522"/>
                    </a:lnTo>
                    <a:cubicBezTo>
                      <a:pt x="1972168" y="1842211"/>
                      <a:pt x="1989724" y="1919899"/>
                      <a:pt x="2023082" y="1993637"/>
                    </a:cubicBezTo>
                    <a:cubicBezTo>
                      <a:pt x="2116718" y="2185591"/>
                      <a:pt x="2303990" y="2312000"/>
                      <a:pt x="2514671" y="2326045"/>
                    </a:cubicBezTo>
                    <a:lnTo>
                      <a:pt x="2598944" y="2326045"/>
                    </a:lnTo>
                    <a:lnTo>
                      <a:pt x="2715989" y="2461817"/>
                    </a:lnTo>
                    <a:lnTo>
                      <a:pt x="2836428" y="2609021"/>
                    </a:lnTo>
                    <a:lnTo>
                      <a:pt x="2834182" y="2616317"/>
                    </a:lnTo>
                    <a:lnTo>
                      <a:pt x="2500626" y="2616317"/>
                    </a:lnTo>
                    <a:cubicBezTo>
                      <a:pt x="2182264" y="2597589"/>
                      <a:pt x="1901356" y="2405636"/>
                      <a:pt x="1765584" y="2115364"/>
                    </a:cubicBezTo>
                    <a:cubicBezTo>
                      <a:pt x="1700039" y="1967888"/>
                      <a:pt x="1675459" y="1808707"/>
                      <a:pt x="1690675" y="1653622"/>
                    </a:cubicBezTo>
                    <a:lnTo>
                      <a:pt x="1698143" y="1607955"/>
                    </a:lnTo>
                    <a:lnTo>
                      <a:pt x="1644398" y="1546835"/>
                    </a:lnTo>
                    <a:cubicBezTo>
                      <a:pt x="1522779" y="1429720"/>
                      <a:pt x="1347573" y="1376910"/>
                      <a:pt x="1176094" y="1419158"/>
                    </a:cubicBezTo>
                    <a:cubicBezTo>
                      <a:pt x="947456" y="1475489"/>
                      <a:pt x="788403" y="1680932"/>
                      <a:pt x="788403" y="1916198"/>
                    </a:cubicBezTo>
                    <a:lnTo>
                      <a:pt x="788403" y="2045428"/>
                    </a:lnTo>
                    <a:lnTo>
                      <a:pt x="672427" y="2025546"/>
                    </a:lnTo>
                    <a:cubicBezTo>
                      <a:pt x="520002" y="2002351"/>
                      <a:pt x="370890" y="2061996"/>
                      <a:pt x="281423" y="2184598"/>
                    </a:cubicBezTo>
                    <a:cubicBezTo>
                      <a:pt x="191956" y="2310516"/>
                      <a:pt x="175388" y="2469568"/>
                      <a:pt x="238346" y="2608738"/>
                    </a:cubicBezTo>
                    <a:cubicBezTo>
                      <a:pt x="304618" y="2744596"/>
                      <a:pt x="437162" y="2834063"/>
                      <a:pt x="586274" y="2844004"/>
                    </a:cubicBezTo>
                    <a:lnTo>
                      <a:pt x="645919" y="2844004"/>
                    </a:lnTo>
                    <a:lnTo>
                      <a:pt x="728759" y="2940098"/>
                    </a:lnTo>
                    <a:close/>
                  </a:path>
                </a:pathLst>
              </a:custGeom>
              <a:solidFill>
                <a:schemeClr val="bg1"/>
              </a:solidFill>
              <a:ln w="46732"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pic>
            <p:nvPicPr>
              <p:cNvPr id="86" name="Graphic 85" descr="Group of men">
                <a:extLst>
                  <a:ext uri="{FF2B5EF4-FFF2-40B4-BE49-F238E27FC236}">
                    <a16:creationId xmlns:a16="http://schemas.microsoft.com/office/drawing/2014/main" id="{2C52AD3C-8CFF-46FB-A5DE-C7A18CE0B5C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6515373" y="-4103605"/>
                <a:ext cx="1584960" cy="1584960"/>
              </a:xfrm>
              <a:prstGeom prst="rect">
                <a:avLst/>
              </a:prstGeom>
            </p:spPr>
          </p:pic>
          <p:grpSp>
            <p:nvGrpSpPr>
              <p:cNvPr id="87" name="Graphic 21" descr="Wi-Fi">
                <a:extLst>
                  <a:ext uri="{FF2B5EF4-FFF2-40B4-BE49-F238E27FC236}">
                    <a16:creationId xmlns:a16="http://schemas.microsoft.com/office/drawing/2014/main" id="{995A0D70-6FF2-453B-A13C-9387E29B711E}"/>
                  </a:ext>
                </a:extLst>
              </p:cNvPr>
              <p:cNvGrpSpPr/>
              <p:nvPr/>
            </p:nvGrpSpPr>
            <p:grpSpPr>
              <a:xfrm rot="9312638">
                <a:off x="7094621" y="-1503948"/>
                <a:ext cx="1793457" cy="1071092"/>
                <a:chOff x="139361" y="-3199082"/>
                <a:chExt cx="3370895" cy="2013173"/>
              </a:xfrm>
              <a:solidFill>
                <a:schemeClr val="bg1"/>
              </a:solidFill>
            </p:grpSpPr>
            <p:sp>
              <p:nvSpPr>
                <p:cNvPr id="89" name="Freeform: Shape 88">
                  <a:extLst>
                    <a:ext uri="{FF2B5EF4-FFF2-40B4-BE49-F238E27FC236}">
                      <a16:creationId xmlns:a16="http://schemas.microsoft.com/office/drawing/2014/main" id="{6A1E761F-8016-4510-9E33-9A43E14E1237}"/>
                    </a:ext>
                  </a:extLst>
                </p:cNvPr>
                <p:cNvSpPr/>
                <p:nvPr/>
              </p:nvSpPr>
              <p:spPr>
                <a:xfrm>
                  <a:off x="139361" y="-3199082"/>
                  <a:ext cx="3370895" cy="1217267"/>
                </a:xfrm>
                <a:custGeom>
                  <a:avLst/>
                  <a:gdLst>
                    <a:gd name="connsiteX0" fmla="*/ 1693860 w 3370894"/>
                    <a:gd name="connsiteY0" fmla="*/ 172276 h 1217267"/>
                    <a:gd name="connsiteX1" fmla="*/ 172276 w 3370894"/>
                    <a:gd name="connsiteY1" fmla="*/ 804318 h 1217267"/>
                    <a:gd name="connsiteX2" fmla="*/ 439138 w 3370894"/>
                    <a:gd name="connsiteY2" fmla="*/ 1071181 h 1217267"/>
                    <a:gd name="connsiteX3" fmla="*/ 1693860 w 3370894"/>
                    <a:gd name="connsiteY3" fmla="*/ 546819 h 1217267"/>
                    <a:gd name="connsiteX4" fmla="*/ 2953264 w 3370894"/>
                    <a:gd name="connsiteY4" fmla="*/ 1066499 h 1217267"/>
                    <a:gd name="connsiteX5" fmla="*/ 3220126 w 3370894"/>
                    <a:gd name="connsiteY5" fmla="*/ 799637 h 1217267"/>
                    <a:gd name="connsiteX6" fmla="*/ 1693860 w 3370894"/>
                    <a:gd name="connsiteY6" fmla="*/ 172276 h 121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70894" h="1217267">
                      <a:moveTo>
                        <a:pt x="1693860" y="172276"/>
                      </a:moveTo>
                      <a:cubicBezTo>
                        <a:pt x="1099272" y="172276"/>
                        <a:pt x="560865" y="415729"/>
                        <a:pt x="172276" y="804318"/>
                      </a:cubicBezTo>
                      <a:lnTo>
                        <a:pt x="439138" y="1071181"/>
                      </a:lnTo>
                      <a:cubicBezTo>
                        <a:pt x="757500" y="748137"/>
                        <a:pt x="1202271" y="546819"/>
                        <a:pt x="1693860" y="546819"/>
                      </a:cubicBezTo>
                      <a:cubicBezTo>
                        <a:pt x="2185449" y="546819"/>
                        <a:pt x="2630220" y="748137"/>
                        <a:pt x="2953264" y="1066499"/>
                      </a:cubicBezTo>
                      <a:lnTo>
                        <a:pt x="3220126" y="799637"/>
                      </a:lnTo>
                      <a:cubicBezTo>
                        <a:pt x="2822173" y="415729"/>
                        <a:pt x="2288448" y="172276"/>
                        <a:pt x="1693860" y="172276"/>
                      </a:cubicBezTo>
                      <a:close/>
                    </a:path>
                  </a:pathLst>
                </a:custGeom>
                <a:grpFill/>
                <a:ln w="46732"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sp>
              <p:nvSpPr>
                <p:cNvPr id="90" name="Freeform: Shape 89">
                  <a:extLst>
                    <a:ext uri="{FF2B5EF4-FFF2-40B4-BE49-F238E27FC236}">
                      <a16:creationId xmlns:a16="http://schemas.microsoft.com/office/drawing/2014/main" id="{8644A33C-0465-40A1-88CB-F4F1828D4BD6}"/>
                    </a:ext>
                  </a:extLst>
                </p:cNvPr>
                <p:cNvSpPr/>
                <p:nvPr/>
              </p:nvSpPr>
              <p:spPr>
                <a:xfrm>
                  <a:off x="537314" y="-2637266"/>
                  <a:ext cx="2574989" cy="1076814"/>
                </a:xfrm>
                <a:custGeom>
                  <a:avLst/>
                  <a:gdLst>
                    <a:gd name="connsiteX0" fmla="*/ 172276 w 2574988"/>
                    <a:gd name="connsiteY0" fmla="*/ 640455 h 1076813"/>
                    <a:gd name="connsiteX1" fmla="*/ 439138 w 2574988"/>
                    <a:gd name="connsiteY1" fmla="*/ 907318 h 1076813"/>
                    <a:gd name="connsiteX2" fmla="*/ 1295907 w 2574988"/>
                    <a:gd name="connsiteY2" fmla="*/ 546819 h 1076813"/>
                    <a:gd name="connsiteX3" fmla="*/ 2157358 w 2574988"/>
                    <a:gd name="connsiteY3" fmla="*/ 902636 h 1076813"/>
                    <a:gd name="connsiteX4" fmla="*/ 2419539 w 2574988"/>
                    <a:gd name="connsiteY4" fmla="*/ 640455 h 1076813"/>
                    <a:gd name="connsiteX5" fmla="*/ 1295907 w 2574988"/>
                    <a:gd name="connsiteY5" fmla="*/ 172276 h 1076813"/>
                    <a:gd name="connsiteX6" fmla="*/ 172276 w 2574988"/>
                    <a:gd name="connsiteY6" fmla="*/ 640455 h 107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4988" h="1076813">
                      <a:moveTo>
                        <a:pt x="172276" y="640455"/>
                      </a:moveTo>
                      <a:lnTo>
                        <a:pt x="439138" y="907318"/>
                      </a:lnTo>
                      <a:cubicBezTo>
                        <a:pt x="649819" y="682592"/>
                        <a:pt x="958818" y="546819"/>
                        <a:pt x="1295907" y="546819"/>
                      </a:cubicBezTo>
                      <a:cubicBezTo>
                        <a:pt x="1632997" y="546819"/>
                        <a:pt x="1937313" y="682592"/>
                        <a:pt x="2157358" y="902636"/>
                      </a:cubicBezTo>
                      <a:lnTo>
                        <a:pt x="2419539" y="640455"/>
                      </a:lnTo>
                      <a:cubicBezTo>
                        <a:pt x="2129267" y="350184"/>
                        <a:pt x="1731314" y="172276"/>
                        <a:pt x="1295907" y="172276"/>
                      </a:cubicBezTo>
                      <a:cubicBezTo>
                        <a:pt x="860500" y="172276"/>
                        <a:pt x="457865" y="350184"/>
                        <a:pt x="172276" y="640455"/>
                      </a:cubicBezTo>
                      <a:close/>
                    </a:path>
                  </a:pathLst>
                </a:custGeom>
                <a:grpFill/>
                <a:ln w="46732"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sp>
              <p:nvSpPr>
                <p:cNvPr id="91" name="Freeform: Shape 90">
                  <a:extLst>
                    <a:ext uri="{FF2B5EF4-FFF2-40B4-BE49-F238E27FC236}">
                      <a16:creationId xmlns:a16="http://schemas.microsoft.com/office/drawing/2014/main" id="{6922BE4B-4E73-4912-B2B9-C1CD636EEDF1}"/>
                    </a:ext>
                  </a:extLst>
                </p:cNvPr>
                <p:cNvSpPr/>
                <p:nvPr/>
              </p:nvSpPr>
              <p:spPr>
                <a:xfrm>
                  <a:off x="935267" y="-2075451"/>
                  <a:ext cx="1779083" cy="889542"/>
                </a:xfrm>
                <a:custGeom>
                  <a:avLst/>
                  <a:gdLst>
                    <a:gd name="connsiteX0" fmla="*/ 172276 w 1779083"/>
                    <a:gd name="connsiteY0" fmla="*/ 476592 h 889541"/>
                    <a:gd name="connsiteX1" fmla="*/ 439138 w 1779083"/>
                    <a:gd name="connsiteY1" fmla="*/ 743455 h 889541"/>
                    <a:gd name="connsiteX2" fmla="*/ 902636 w 1779083"/>
                    <a:gd name="connsiteY2" fmla="*/ 551501 h 889541"/>
                    <a:gd name="connsiteX3" fmla="*/ 1366134 w 1779083"/>
                    <a:gd name="connsiteY3" fmla="*/ 743455 h 889541"/>
                    <a:gd name="connsiteX4" fmla="*/ 1632997 w 1779083"/>
                    <a:gd name="connsiteY4" fmla="*/ 476592 h 889541"/>
                    <a:gd name="connsiteX5" fmla="*/ 907318 w 1779083"/>
                    <a:gd name="connsiteY5" fmla="*/ 172276 h 889541"/>
                    <a:gd name="connsiteX6" fmla="*/ 172276 w 1779083"/>
                    <a:gd name="connsiteY6" fmla="*/ 476592 h 88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9083" h="889541">
                      <a:moveTo>
                        <a:pt x="172276" y="476592"/>
                      </a:moveTo>
                      <a:lnTo>
                        <a:pt x="439138" y="743455"/>
                      </a:lnTo>
                      <a:cubicBezTo>
                        <a:pt x="556183" y="626410"/>
                        <a:pt x="720046" y="551501"/>
                        <a:pt x="902636" y="551501"/>
                      </a:cubicBezTo>
                      <a:cubicBezTo>
                        <a:pt x="1085226" y="551501"/>
                        <a:pt x="1249089" y="626410"/>
                        <a:pt x="1366134" y="743455"/>
                      </a:cubicBezTo>
                      <a:lnTo>
                        <a:pt x="1632997" y="476592"/>
                      </a:lnTo>
                      <a:cubicBezTo>
                        <a:pt x="1445725" y="289320"/>
                        <a:pt x="1188226" y="172276"/>
                        <a:pt x="907318" y="172276"/>
                      </a:cubicBezTo>
                      <a:cubicBezTo>
                        <a:pt x="626410" y="172276"/>
                        <a:pt x="354866" y="289320"/>
                        <a:pt x="172276" y="476592"/>
                      </a:cubicBezTo>
                      <a:close/>
                    </a:path>
                  </a:pathLst>
                </a:custGeom>
                <a:grpFill/>
                <a:ln w="46732"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grpSp>
          <p:pic>
            <p:nvPicPr>
              <p:cNvPr id="88" name="Graphic 87" descr="Car">
                <a:extLst>
                  <a:ext uri="{FF2B5EF4-FFF2-40B4-BE49-F238E27FC236}">
                    <a16:creationId xmlns:a16="http://schemas.microsoft.com/office/drawing/2014/main" id="{4E412539-D03D-421A-9BC2-7F75221713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77977" y="-1614702"/>
                <a:ext cx="3808195" cy="3808195"/>
              </a:xfrm>
              <a:prstGeom prst="rect">
                <a:avLst/>
              </a:prstGeom>
            </p:spPr>
          </p:pic>
        </p:grpSp>
      </p:grpSp>
      <p:grpSp>
        <p:nvGrpSpPr>
          <p:cNvPr id="95" name="Group 94">
            <a:extLst>
              <a:ext uri="{FF2B5EF4-FFF2-40B4-BE49-F238E27FC236}">
                <a16:creationId xmlns:a16="http://schemas.microsoft.com/office/drawing/2014/main" id="{D317BD47-0E06-4CFD-805E-758CE894CC39}"/>
              </a:ext>
            </a:extLst>
          </p:cNvPr>
          <p:cNvGrpSpPr/>
          <p:nvPr/>
        </p:nvGrpSpPr>
        <p:grpSpPr>
          <a:xfrm>
            <a:off x="399543" y="2651760"/>
            <a:ext cx="2377440" cy="1554480"/>
            <a:chOff x="5836903" y="5034842"/>
            <a:chExt cx="2377440" cy="1554480"/>
          </a:xfrm>
        </p:grpSpPr>
        <p:sp>
          <p:nvSpPr>
            <p:cNvPr id="96" name="Rectangle 95">
              <a:extLst>
                <a:ext uri="{FF2B5EF4-FFF2-40B4-BE49-F238E27FC236}">
                  <a16:creationId xmlns:a16="http://schemas.microsoft.com/office/drawing/2014/main" id="{DA700E32-A0E4-42A5-AF77-DD1EBF631FDE}"/>
                </a:ext>
              </a:extLst>
            </p:cNvPr>
            <p:cNvSpPr/>
            <p:nvPr/>
          </p:nvSpPr>
          <p:spPr>
            <a:xfrm>
              <a:off x="5836903" y="5034842"/>
              <a:ext cx="2377440" cy="155448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latin typeface="Arial" panose="020B0604020202020204" pitchFamily="34" charset="0"/>
                  <a:cs typeface="Arial" panose="020B0604020202020204" pitchFamily="34" charset="0"/>
                </a:rPr>
                <a:t>ICMS APPLICATIONS</a:t>
              </a:r>
            </a:p>
          </p:txBody>
        </p:sp>
        <p:grpSp>
          <p:nvGrpSpPr>
            <p:cNvPr id="97" name="Group 96">
              <a:extLst>
                <a:ext uri="{FF2B5EF4-FFF2-40B4-BE49-F238E27FC236}">
                  <a16:creationId xmlns:a16="http://schemas.microsoft.com/office/drawing/2014/main" id="{D9B9613E-F96F-4C3E-9B0F-B1F69EE3906D}"/>
                </a:ext>
              </a:extLst>
            </p:cNvPr>
            <p:cNvGrpSpPr/>
            <p:nvPr/>
          </p:nvGrpSpPr>
          <p:grpSpPr>
            <a:xfrm>
              <a:off x="6064951" y="5346526"/>
              <a:ext cx="1921344" cy="996278"/>
              <a:chOff x="3629568" y="-4929145"/>
              <a:chExt cx="5212974" cy="2706917"/>
            </a:xfrm>
          </p:grpSpPr>
          <p:grpSp>
            <p:nvGrpSpPr>
              <p:cNvPr id="98" name="Group 97">
                <a:extLst>
                  <a:ext uri="{FF2B5EF4-FFF2-40B4-BE49-F238E27FC236}">
                    <a16:creationId xmlns:a16="http://schemas.microsoft.com/office/drawing/2014/main" id="{B770EF40-EE6F-4989-B30C-DB2E066895DB}"/>
                  </a:ext>
                </a:extLst>
              </p:cNvPr>
              <p:cNvGrpSpPr/>
              <p:nvPr/>
            </p:nvGrpSpPr>
            <p:grpSpPr>
              <a:xfrm>
                <a:off x="3629568" y="-4386348"/>
                <a:ext cx="2130886" cy="1572770"/>
                <a:chOff x="4159594" y="-2887696"/>
                <a:chExt cx="2594859" cy="1915220"/>
              </a:xfrm>
            </p:grpSpPr>
            <p:sp>
              <p:nvSpPr>
                <p:cNvPr id="126" name="Freeform: Shape 125">
                  <a:extLst>
                    <a:ext uri="{FF2B5EF4-FFF2-40B4-BE49-F238E27FC236}">
                      <a16:creationId xmlns:a16="http://schemas.microsoft.com/office/drawing/2014/main" id="{64042DFA-79AE-4FA4-9BAF-E22893629556}"/>
                    </a:ext>
                  </a:extLst>
                </p:cNvPr>
                <p:cNvSpPr/>
                <p:nvPr/>
              </p:nvSpPr>
              <p:spPr>
                <a:xfrm rot="10800000">
                  <a:off x="5958572" y="-2769384"/>
                  <a:ext cx="8215" cy="7296"/>
                </a:xfrm>
                <a:custGeom>
                  <a:avLst/>
                  <a:gdLst>
                    <a:gd name="connsiteX0" fmla="*/ 8215 w 8215"/>
                    <a:gd name="connsiteY0" fmla="*/ 7296 h 7296"/>
                    <a:gd name="connsiteX1" fmla="*/ 0 w 8215"/>
                    <a:gd name="connsiteY1" fmla="*/ 7296 h 7296"/>
                    <a:gd name="connsiteX2" fmla="*/ 2246 w 8215"/>
                    <a:gd name="connsiteY2" fmla="*/ 0 h 7296"/>
                    <a:gd name="connsiteX3" fmla="*/ 8215 w 8215"/>
                    <a:gd name="connsiteY3" fmla="*/ 7296 h 7296"/>
                  </a:gdLst>
                  <a:ahLst/>
                  <a:cxnLst>
                    <a:cxn ang="0">
                      <a:pos x="connsiteX0" y="connsiteY0"/>
                    </a:cxn>
                    <a:cxn ang="0">
                      <a:pos x="connsiteX1" y="connsiteY1"/>
                    </a:cxn>
                    <a:cxn ang="0">
                      <a:pos x="connsiteX2" y="connsiteY2"/>
                    </a:cxn>
                    <a:cxn ang="0">
                      <a:pos x="connsiteX3" y="connsiteY3"/>
                    </a:cxn>
                  </a:cxnLst>
                  <a:rect l="l" t="t" r="r" b="b"/>
                  <a:pathLst>
                    <a:path w="8215" h="7296">
                      <a:moveTo>
                        <a:pt x="8215" y="7296"/>
                      </a:moveTo>
                      <a:lnTo>
                        <a:pt x="0" y="7296"/>
                      </a:lnTo>
                      <a:lnTo>
                        <a:pt x="2246" y="0"/>
                      </a:lnTo>
                      <a:lnTo>
                        <a:pt x="8215" y="7296"/>
                      </a:lnTo>
                      <a:close/>
                    </a:path>
                  </a:pathLst>
                </a:custGeom>
                <a:solidFill>
                  <a:schemeClr val="bg1"/>
                </a:solidFill>
                <a:ln w="46732" cap="flat">
                  <a:no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pic>
              <p:nvPicPr>
                <p:cNvPr id="127" name="Graphic 126" descr="Group of men">
                  <a:extLst>
                    <a:ext uri="{FF2B5EF4-FFF2-40B4-BE49-F238E27FC236}">
                      <a16:creationId xmlns:a16="http://schemas.microsoft.com/office/drawing/2014/main" id="{FB1E1698-F649-4659-86E7-AE44739FFCC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4753949" y="-2887696"/>
                  <a:ext cx="1442877" cy="1442877"/>
                </a:xfrm>
                <a:prstGeom prst="rect">
                  <a:avLst/>
                </a:prstGeom>
              </p:spPr>
            </p:pic>
            <p:sp>
              <p:nvSpPr>
                <p:cNvPr id="128" name="Freeform: Shape 127">
                  <a:extLst>
                    <a:ext uri="{FF2B5EF4-FFF2-40B4-BE49-F238E27FC236}">
                      <a16:creationId xmlns:a16="http://schemas.microsoft.com/office/drawing/2014/main" id="{CB9E03A6-8CE3-49B9-B180-F7F653147331}"/>
                    </a:ext>
                  </a:extLst>
                </p:cNvPr>
                <p:cNvSpPr/>
                <p:nvPr/>
              </p:nvSpPr>
              <p:spPr>
                <a:xfrm rot="10800000">
                  <a:off x="4159594" y="-2594263"/>
                  <a:ext cx="2594859" cy="1621787"/>
                </a:xfrm>
                <a:custGeom>
                  <a:avLst/>
                  <a:gdLst>
                    <a:gd name="connsiteX0" fmla="*/ 2181791 w 2594859"/>
                    <a:gd name="connsiteY0" fmla="*/ 730013 h 1621786"/>
                    <a:gd name="connsiteX1" fmla="*/ 1979067 w 2594859"/>
                    <a:gd name="connsiteY1" fmla="*/ 400249 h 1621786"/>
                    <a:gd name="connsiteX2" fmla="*/ 1592541 w 2594859"/>
                    <a:gd name="connsiteY2" fmla="*/ 319160 h 1621786"/>
                    <a:gd name="connsiteX3" fmla="*/ 978965 w 2594859"/>
                    <a:gd name="connsiteY3" fmla="*/ 73189 h 1621786"/>
                    <a:gd name="connsiteX4" fmla="*/ 541083 w 2594859"/>
                    <a:gd name="connsiteY4" fmla="*/ 559725 h 1621786"/>
                    <a:gd name="connsiteX5" fmla="*/ 154557 w 2594859"/>
                    <a:gd name="connsiteY5" fmla="*/ 759745 h 1621786"/>
                    <a:gd name="connsiteX6" fmla="*/ 103200 w 2594859"/>
                    <a:gd name="connsiteY6" fmla="*/ 1278717 h 1621786"/>
                    <a:gd name="connsiteX7" fmla="*/ 527568 w 2594859"/>
                    <a:gd name="connsiteY7" fmla="*/ 1567936 h 1621786"/>
                    <a:gd name="connsiteX8" fmla="*/ 724885 w 2594859"/>
                    <a:gd name="connsiteY8" fmla="*/ 1567936 h 1621786"/>
                    <a:gd name="connsiteX9" fmla="*/ 651905 w 2594859"/>
                    <a:gd name="connsiteY9" fmla="*/ 1478738 h 1621786"/>
                    <a:gd name="connsiteX10" fmla="*/ 584331 w 2594859"/>
                    <a:gd name="connsiteY10" fmla="*/ 1400351 h 1621786"/>
                    <a:gd name="connsiteX11" fmla="*/ 535677 w 2594859"/>
                    <a:gd name="connsiteY11" fmla="*/ 1400351 h 1621786"/>
                    <a:gd name="connsiteX12" fmla="*/ 251864 w 2594859"/>
                    <a:gd name="connsiteY12" fmla="*/ 1208440 h 1621786"/>
                    <a:gd name="connsiteX13" fmla="*/ 287003 w 2594859"/>
                    <a:gd name="connsiteY13" fmla="*/ 862459 h 1621786"/>
                    <a:gd name="connsiteX14" fmla="*/ 605954 w 2594859"/>
                    <a:gd name="connsiteY14" fmla="*/ 732716 h 1621786"/>
                    <a:gd name="connsiteX15" fmla="*/ 700559 w 2594859"/>
                    <a:gd name="connsiteY15" fmla="*/ 748934 h 1621786"/>
                    <a:gd name="connsiteX16" fmla="*/ 700559 w 2594859"/>
                    <a:gd name="connsiteY16" fmla="*/ 643517 h 1621786"/>
                    <a:gd name="connsiteX17" fmla="*/ 1016807 w 2594859"/>
                    <a:gd name="connsiteY17" fmla="*/ 238071 h 1621786"/>
                    <a:gd name="connsiteX18" fmla="*/ 1481719 w 2594859"/>
                    <a:gd name="connsiteY18" fmla="*/ 454309 h 1621786"/>
                    <a:gd name="connsiteX19" fmla="*/ 1514155 w 2594859"/>
                    <a:gd name="connsiteY19" fmla="*/ 519180 h 1621786"/>
                    <a:gd name="connsiteX20" fmla="*/ 1581730 w 2594859"/>
                    <a:gd name="connsiteY20" fmla="*/ 494854 h 1621786"/>
                    <a:gd name="connsiteX21" fmla="*/ 1884463 w 2594859"/>
                    <a:gd name="connsiteY21" fmla="*/ 538101 h 1621786"/>
                    <a:gd name="connsiteX22" fmla="*/ 2025018 w 2594859"/>
                    <a:gd name="connsiteY22" fmla="*/ 811102 h 1621786"/>
                    <a:gd name="connsiteX23" fmla="*/ 2025018 w 2594859"/>
                    <a:gd name="connsiteY23" fmla="*/ 894894 h 1621786"/>
                    <a:gd name="connsiteX24" fmla="*/ 2135840 w 2594859"/>
                    <a:gd name="connsiteY24" fmla="*/ 894894 h 1621786"/>
                    <a:gd name="connsiteX25" fmla="*/ 2379108 w 2594859"/>
                    <a:gd name="connsiteY25" fmla="*/ 1148974 h 1621786"/>
                    <a:gd name="connsiteX26" fmla="*/ 2133137 w 2594859"/>
                    <a:gd name="connsiteY26" fmla="*/ 1400351 h 1621786"/>
                    <a:gd name="connsiteX27" fmla="*/ 1992582 w 2594859"/>
                    <a:gd name="connsiteY27" fmla="*/ 1400351 h 1621786"/>
                    <a:gd name="connsiteX28" fmla="*/ 1922305 w 2594859"/>
                    <a:gd name="connsiteY28" fmla="*/ 1478738 h 1621786"/>
                    <a:gd name="connsiteX29" fmla="*/ 1846621 w 2594859"/>
                    <a:gd name="connsiteY29" fmla="*/ 1570639 h 1621786"/>
                    <a:gd name="connsiteX30" fmla="*/ 2133137 w 2594859"/>
                    <a:gd name="connsiteY30" fmla="*/ 1570639 h 1621786"/>
                    <a:gd name="connsiteX31" fmla="*/ 2543990 w 2594859"/>
                    <a:gd name="connsiteY31" fmla="*/ 1173301 h 1621786"/>
                    <a:gd name="connsiteX32" fmla="*/ 2181791 w 2594859"/>
                    <a:gd name="connsiteY32" fmla="*/ 730013 h 1621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94859" h="1621786">
                      <a:moveTo>
                        <a:pt x="2181791" y="730013"/>
                      </a:moveTo>
                      <a:cubicBezTo>
                        <a:pt x="2160167" y="597567"/>
                        <a:pt x="2087186" y="478636"/>
                        <a:pt x="1979067" y="400249"/>
                      </a:cubicBezTo>
                      <a:cubicBezTo>
                        <a:pt x="1868245" y="321863"/>
                        <a:pt x="1727690" y="292130"/>
                        <a:pt x="1592541" y="319160"/>
                      </a:cubicBezTo>
                      <a:cubicBezTo>
                        <a:pt x="1460095" y="116437"/>
                        <a:pt x="1214124" y="16426"/>
                        <a:pt x="978965" y="73189"/>
                      </a:cubicBezTo>
                      <a:cubicBezTo>
                        <a:pt x="749212" y="132655"/>
                        <a:pt x="576222" y="324566"/>
                        <a:pt x="541083" y="559725"/>
                      </a:cubicBezTo>
                      <a:cubicBezTo>
                        <a:pt x="389716" y="565131"/>
                        <a:pt x="246458" y="638111"/>
                        <a:pt x="154557" y="759745"/>
                      </a:cubicBezTo>
                      <a:cubicBezTo>
                        <a:pt x="46438" y="911112"/>
                        <a:pt x="27517" y="1108430"/>
                        <a:pt x="103200" y="1278717"/>
                      </a:cubicBezTo>
                      <a:cubicBezTo>
                        <a:pt x="181587" y="1446302"/>
                        <a:pt x="343765" y="1557124"/>
                        <a:pt x="527568" y="1567936"/>
                      </a:cubicBezTo>
                      <a:lnTo>
                        <a:pt x="724885" y="1567936"/>
                      </a:lnTo>
                      <a:lnTo>
                        <a:pt x="651905" y="1478738"/>
                      </a:lnTo>
                      <a:lnTo>
                        <a:pt x="584331" y="1400351"/>
                      </a:lnTo>
                      <a:lnTo>
                        <a:pt x="535677" y="1400351"/>
                      </a:lnTo>
                      <a:cubicBezTo>
                        <a:pt x="414043" y="1392242"/>
                        <a:pt x="305924" y="1319262"/>
                        <a:pt x="251864" y="1208440"/>
                      </a:cubicBezTo>
                      <a:cubicBezTo>
                        <a:pt x="200508" y="1094915"/>
                        <a:pt x="214022" y="965172"/>
                        <a:pt x="287003" y="862459"/>
                      </a:cubicBezTo>
                      <a:cubicBezTo>
                        <a:pt x="359983" y="762448"/>
                        <a:pt x="481617" y="713795"/>
                        <a:pt x="605954" y="732716"/>
                      </a:cubicBezTo>
                      <a:lnTo>
                        <a:pt x="700559" y="748934"/>
                      </a:lnTo>
                      <a:lnTo>
                        <a:pt x="700559" y="643517"/>
                      </a:lnTo>
                      <a:cubicBezTo>
                        <a:pt x="700559" y="451606"/>
                        <a:pt x="830302" y="284021"/>
                        <a:pt x="1016807" y="238071"/>
                      </a:cubicBezTo>
                      <a:cubicBezTo>
                        <a:pt x="1203313" y="192120"/>
                        <a:pt x="1395224" y="284021"/>
                        <a:pt x="1481719" y="454309"/>
                      </a:cubicBezTo>
                      <a:lnTo>
                        <a:pt x="1514155" y="519180"/>
                      </a:lnTo>
                      <a:lnTo>
                        <a:pt x="1581730" y="494854"/>
                      </a:lnTo>
                      <a:cubicBezTo>
                        <a:pt x="1684443" y="459715"/>
                        <a:pt x="1795265" y="475933"/>
                        <a:pt x="1884463" y="538101"/>
                      </a:cubicBezTo>
                      <a:cubicBezTo>
                        <a:pt x="1970958" y="602973"/>
                        <a:pt x="2022315" y="702983"/>
                        <a:pt x="2025018" y="811102"/>
                      </a:cubicBezTo>
                      <a:lnTo>
                        <a:pt x="2025018" y="894894"/>
                      </a:lnTo>
                      <a:lnTo>
                        <a:pt x="2135840" y="894894"/>
                      </a:lnTo>
                      <a:cubicBezTo>
                        <a:pt x="2273692" y="900300"/>
                        <a:pt x="2381811" y="1013825"/>
                        <a:pt x="2379108" y="1148974"/>
                      </a:cubicBezTo>
                      <a:cubicBezTo>
                        <a:pt x="2379108" y="1286826"/>
                        <a:pt x="2268286" y="1397648"/>
                        <a:pt x="2133137" y="1400351"/>
                      </a:cubicBezTo>
                      <a:lnTo>
                        <a:pt x="1992582" y="1400351"/>
                      </a:lnTo>
                      <a:lnTo>
                        <a:pt x="1922305" y="1478738"/>
                      </a:lnTo>
                      <a:lnTo>
                        <a:pt x="1846621" y="1570639"/>
                      </a:lnTo>
                      <a:lnTo>
                        <a:pt x="2133137" y="1570639"/>
                      </a:lnTo>
                      <a:cubicBezTo>
                        <a:pt x="2352078" y="1565233"/>
                        <a:pt x="2530475" y="1392242"/>
                        <a:pt x="2543990" y="1173301"/>
                      </a:cubicBezTo>
                      <a:cubicBezTo>
                        <a:pt x="2557505" y="954360"/>
                        <a:pt x="2398029" y="762448"/>
                        <a:pt x="2181791" y="730013"/>
                      </a:cubicBezTo>
                      <a:close/>
                    </a:path>
                  </a:pathLst>
                </a:custGeom>
                <a:solidFill>
                  <a:schemeClr val="bg1"/>
                </a:solidFill>
                <a:ln w="26988" cap="flat">
                  <a:no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grpSp>
          <p:grpSp>
            <p:nvGrpSpPr>
              <p:cNvPr id="99" name="Group 98">
                <a:extLst>
                  <a:ext uri="{FF2B5EF4-FFF2-40B4-BE49-F238E27FC236}">
                    <a16:creationId xmlns:a16="http://schemas.microsoft.com/office/drawing/2014/main" id="{7C11D496-5EC5-4683-8BB1-0E2A18BE2212}"/>
                  </a:ext>
                </a:extLst>
              </p:cNvPr>
              <p:cNvGrpSpPr/>
              <p:nvPr/>
            </p:nvGrpSpPr>
            <p:grpSpPr>
              <a:xfrm>
                <a:off x="7066026" y="-3316069"/>
                <a:ext cx="1345625" cy="395661"/>
                <a:chOff x="8324326" y="-1944914"/>
                <a:chExt cx="1345625" cy="395661"/>
              </a:xfrm>
            </p:grpSpPr>
            <p:sp>
              <p:nvSpPr>
                <p:cNvPr id="123" name="Flowchart: Data 122">
                  <a:extLst>
                    <a:ext uri="{FF2B5EF4-FFF2-40B4-BE49-F238E27FC236}">
                      <a16:creationId xmlns:a16="http://schemas.microsoft.com/office/drawing/2014/main" id="{66438791-B1C7-41E3-AB20-B4A4D2453230}"/>
                    </a:ext>
                  </a:extLst>
                </p:cNvPr>
                <p:cNvSpPr>
                  <a:spLocks noChangeAspect="1"/>
                </p:cNvSpPr>
                <p:nvPr/>
              </p:nvSpPr>
              <p:spPr>
                <a:xfrm>
                  <a:off x="8324326" y="-1944914"/>
                  <a:ext cx="1164197" cy="185205"/>
                </a:xfrm>
                <a:prstGeom prst="flowChartInputOutpu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Arial" panose="020B0604020202020204" pitchFamily="34" charset="0"/>
                    <a:cs typeface="Arial" panose="020B0604020202020204" pitchFamily="34" charset="0"/>
                  </a:endParaRPr>
                </a:p>
              </p:txBody>
            </p:sp>
            <p:sp>
              <p:nvSpPr>
                <p:cNvPr id="124" name="Flowchart: Data 123">
                  <a:extLst>
                    <a:ext uri="{FF2B5EF4-FFF2-40B4-BE49-F238E27FC236}">
                      <a16:creationId xmlns:a16="http://schemas.microsoft.com/office/drawing/2014/main" id="{26B1556A-19D4-4B29-BA9C-A2342CE02B3E}"/>
                    </a:ext>
                  </a:extLst>
                </p:cNvPr>
                <p:cNvSpPr>
                  <a:spLocks noChangeAspect="1"/>
                </p:cNvSpPr>
                <p:nvPr/>
              </p:nvSpPr>
              <p:spPr>
                <a:xfrm>
                  <a:off x="8415040" y="-1832429"/>
                  <a:ext cx="1164197" cy="185205"/>
                </a:xfrm>
                <a:prstGeom prst="flowChartInputOutpu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Arial" panose="020B0604020202020204" pitchFamily="34" charset="0"/>
                    <a:cs typeface="Arial" panose="020B0604020202020204" pitchFamily="34" charset="0"/>
                  </a:endParaRPr>
                </a:p>
              </p:txBody>
            </p:sp>
            <p:sp>
              <p:nvSpPr>
                <p:cNvPr id="125" name="Flowchart: Data 124">
                  <a:extLst>
                    <a:ext uri="{FF2B5EF4-FFF2-40B4-BE49-F238E27FC236}">
                      <a16:creationId xmlns:a16="http://schemas.microsoft.com/office/drawing/2014/main" id="{B53C0F12-D635-4581-8BD0-F97270E9FE64}"/>
                    </a:ext>
                  </a:extLst>
                </p:cNvPr>
                <p:cNvSpPr>
                  <a:spLocks noChangeAspect="1"/>
                </p:cNvSpPr>
                <p:nvPr/>
              </p:nvSpPr>
              <p:spPr>
                <a:xfrm>
                  <a:off x="8505754" y="-1734458"/>
                  <a:ext cx="1164197" cy="185205"/>
                </a:xfrm>
                <a:prstGeom prst="flowChartInputOutput">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Arial" panose="020B0604020202020204" pitchFamily="34" charset="0"/>
                    <a:cs typeface="Arial" panose="020B0604020202020204" pitchFamily="34" charset="0"/>
                  </a:endParaRPr>
                </a:p>
              </p:txBody>
            </p:sp>
          </p:grpSp>
          <p:grpSp>
            <p:nvGrpSpPr>
              <p:cNvPr id="100" name="Group 99">
                <a:extLst>
                  <a:ext uri="{FF2B5EF4-FFF2-40B4-BE49-F238E27FC236}">
                    <a16:creationId xmlns:a16="http://schemas.microsoft.com/office/drawing/2014/main" id="{CCF534FC-88D1-4F20-9BF4-3D3F42CEC352}"/>
                  </a:ext>
                </a:extLst>
              </p:cNvPr>
              <p:cNvGrpSpPr/>
              <p:nvPr/>
            </p:nvGrpSpPr>
            <p:grpSpPr>
              <a:xfrm>
                <a:off x="6544488" y="-4929145"/>
                <a:ext cx="2298054" cy="1190738"/>
                <a:chOff x="405009" y="-2277974"/>
                <a:chExt cx="3599444" cy="1865055"/>
              </a:xfrm>
            </p:grpSpPr>
            <p:sp>
              <p:nvSpPr>
                <p:cNvPr id="119" name="Graphic 72" descr="Single gear">
                  <a:extLst>
                    <a:ext uri="{FF2B5EF4-FFF2-40B4-BE49-F238E27FC236}">
                      <a16:creationId xmlns:a16="http://schemas.microsoft.com/office/drawing/2014/main" id="{7B085C35-5017-4F2F-8247-FFC470494DDC}"/>
                    </a:ext>
                  </a:extLst>
                </p:cNvPr>
                <p:cNvSpPr/>
                <p:nvPr/>
              </p:nvSpPr>
              <p:spPr>
                <a:xfrm>
                  <a:off x="1272204" y="-2277974"/>
                  <a:ext cx="1865055" cy="1865055"/>
                </a:xfrm>
                <a:custGeom>
                  <a:avLst/>
                  <a:gdLst>
                    <a:gd name="connsiteX0" fmla="*/ 939285 w 1865054"/>
                    <a:gd name="connsiteY0" fmla="*/ 1263642 h 1865054"/>
                    <a:gd name="connsiteX1" fmla="*/ 614928 w 1865054"/>
                    <a:gd name="connsiteY1" fmla="*/ 939285 h 1865054"/>
                    <a:gd name="connsiteX2" fmla="*/ 939285 w 1865054"/>
                    <a:gd name="connsiteY2" fmla="*/ 614928 h 1865054"/>
                    <a:gd name="connsiteX3" fmla="*/ 1263642 w 1865054"/>
                    <a:gd name="connsiteY3" fmla="*/ 939285 h 1865054"/>
                    <a:gd name="connsiteX4" fmla="*/ 939285 w 1865054"/>
                    <a:gd name="connsiteY4" fmla="*/ 1263642 h 1865054"/>
                    <a:gd name="connsiteX5" fmla="*/ 1669089 w 1865054"/>
                    <a:gd name="connsiteY5" fmla="*/ 736562 h 1865054"/>
                    <a:gd name="connsiteX6" fmla="*/ 1598812 w 1865054"/>
                    <a:gd name="connsiteY6" fmla="*/ 568977 h 1865054"/>
                    <a:gd name="connsiteX7" fmla="*/ 1666386 w 1865054"/>
                    <a:gd name="connsiteY7" fmla="*/ 366254 h 1865054"/>
                    <a:gd name="connsiteX8" fmla="*/ 1512316 w 1865054"/>
                    <a:gd name="connsiteY8" fmla="*/ 212184 h 1865054"/>
                    <a:gd name="connsiteX9" fmla="*/ 1309593 w 1865054"/>
                    <a:gd name="connsiteY9" fmla="*/ 279758 h 1865054"/>
                    <a:gd name="connsiteX10" fmla="*/ 1139305 w 1865054"/>
                    <a:gd name="connsiteY10" fmla="*/ 209481 h 1865054"/>
                    <a:gd name="connsiteX11" fmla="*/ 1047404 w 1865054"/>
                    <a:gd name="connsiteY11" fmla="*/ 20272 h 1865054"/>
                    <a:gd name="connsiteX12" fmla="*/ 831166 w 1865054"/>
                    <a:gd name="connsiteY12" fmla="*/ 20272 h 1865054"/>
                    <a:gd name="connsiteX13" fmla="*/ 736562 w 1865054"/>
                    <a:gd name="connsiteY13" fmla="*/ 209481 h 1865054"/>
                    <a:gd name="connsiteX14" fmla="*/ 568977 w 1865054"/>
                    <a:gd name="connsiteY14" fmla="*/ 279758 h 1865054"/>
                    <a:gd name="connsiteX15" fmla="*/ 366254 w 1865054"/>
                    <a:gd name="connsiteY15" fmla="*/ 212184 h 1865054"/>
                    <a:gd name="connsiteX16" fmla="*/ 212184 w 1865054"/>
                    <a:gd name="connsiteY16" fmla="*/ 366254 h 1865054"/>
                    <a:gd name="connsiteX17" fmla="*/ 279758 w 1865054"/>
                    <a:gd name="connsiteY17" fmla="*/ 568977 h 1865054"/>
                    <a:gd name="connsiteX18" fmla="*/ 209481 w 1865054"/>
                    <a:gd name="connsiteY18" fmla="*/ 739265 h 1865054"/>
                    <a:gd name="connsiteX19" fmla="*/ 20272 w 1865054"/>
                    <a:gd name="connsiteY19" fmla="*/ 831166 h 1865054"/>
                    <a:gd name="connsiteX20" fmla="*/ 20272 w 1865054"/>
                    <a:gd name="connsiteY20" fmla="*/ 1047404 h 1865054"/>
                    <a:gd name="connsiteX21" fmla="*/ 209481 w 1865054"/>
                    <a:gd name="connsiteY21" fmla="*/ 1142008 h 1865054"/>
                    <a:gd name="connsiteX22" fmla="*/ 279758 w 1865054"/>
                    <a:gd name="connsiteY22" fmla="*/ 1309593 h 1865054"/>
                    <a:gd name="connsiteX23" fmla="*/ 212184 w 1865054"/>
                    <a:gd name="connsiteY23" fmla="*/ 1512316 h 1865054"/>
                    <a:gd name="connsiteX24" fmla="*/ 366254 w 1865054"/>
                    <a:gd name="connsiteY24" fmla="*/ 1666386 h 1865054"/>
                    <a:gd name="connsiteX25" fmla="*/ 568977 w 1865054"/>
                    <a:gd name="connsiteY25" fmla="*/ 1598812 h 1865054"/>
                    <a:gd name="connsiteX26" fmla="*/ 739265 w 1865054"/>
                    <a:gd name="connsiteY26" fmla="*/ 1669089 h 1865054"/>
                    <a:gd name="connsiteX27" fmla="*/ 833869 w 1865054"/>
                    <a:gd name="connsiteY27" fmla="*/ 1858298 h 1865054"/>
                    <a:gd name="connsiteX28" fmla="*/ 1050107 w 1865054"/>
                    <a:gd name="connsiteY28" fmla="*/ 1858298 h 1865054"/>
                    <a:gd name="connsiteX29" fmla="*/ 1144711 w 1865054"/>
                    <a:gd name="connsiteY29" fmla="*/ 1669089 h 1865054"/>
                    <a:gd name="connsiteX30" fmla="*/ 1312296 w 1865054"/>
                    <a:gd name="connsiteY30" fmla="*/ 1598812 h 1865054"/>
                    <a:gd name="connsiteX31" fmla="*/ 1515019 w 1865054"/>
                    <a:gd name="connsiteY31" fmla="*/ 1666386 h 1865054"/>
                    <a:gd name="connsiteX32" fmla="*/ 1669089 w 1865054"/>
                    <a:gd name="connsiteY32" fmla="*/ 1512316 h 1865054"/>
                    <a:gd name="connsiteX33" fmla="*/ 1601515 w 1865054"/>
                    <a:gd name="connsiteY33" fmla="*/ 1309593 h 1865054"/>
                    <a:gd name="connsiteX34" fmla="*/ 1671792 w 1865054"/>
                    <a:gd name="connsiteY34" fmla="*/ 1139305 h 1865054"/>
                    <a:gd name="connsiteX35" fmla="*/ 1861000 w 1865054"/>
                    <a:gd name="connsiteY35" fmla="*/ 1044701 h 1865054"/>
                    <a:gd name="connsiteX36" fmla="*/ 1861000 w 1865054"/>
                    <a:gd name="connsiteY36" fmla="*/ 828463 h 1865054"/>
                    <a:gd name="connsiteX37" fmla="*/ 1669089 w 1865054"/>
                    <a:gd name="connsiteY37" fmla="*/ 736562 h 186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65054" h="1865054">
                      <a:moveTo>
                        <a:pt x="939285" y="1263642"/>
                      </a:moveTo>
                      <a:cubicBezTo>
                        <a:pt x="760888" y="1263642"/>
                        <a:pt x="614928" y="1117681"/>
                        <a:pt x="614928" y="939285"/>
                      </a:cubicBezTo>
                      <a:cubicBezTo>
                        <a:pt x="614928" y="760888"/>
                        <a:pt x="760888" y="614928"/>
                        <a:pt x="939285" y="614928"/>
                      </a:cubicBezTo>
                      <a:cubicBezTo>
                        <a:pt x="1117681" y="614928"/>
                        <a:pt x="1263642" y="760888"/>
                        <a:pt x="1263642" y="939285"/>
                      </a:cubicBezTo>
                      <a:cubicBezTo>
                        <a:pt x="1263642" y="1117681"/>
                        <a:pt x="1117681" y="1263642"/>
                        <a:pt x="939285" y="1263642"/>
                      </a:cubicBezTo>
                      <a:close/>
                      <a:moveTo>
                        <a:pt x="1669089" y="736562"/>
                      </a:moveTo>
                      <a:cubicBezTo>
                        <a:pt x="1652871" y="677096"/>
                        <a:pt x="1628544" y="620334"/>
                        <a:pt x="1598812" y="568977"/>
                      </a:cubicBezTo>
                      <a:lnTo>
                        <a:pt x="1666386" y="366254"/>
                      </a:lnTo>
                      <a:lnTo>
                        <a:pt x="1512316" y="212184"/>
                      </a:lnTo>
                      <a:lnTo>
                        <a:pt x="1309593" y="279758"/>
                      </a:lnTo>
                      <a:cubicBezTo>
                        <a:pt x="1255533" y="250025"/>
                        <a:pt x="1198771" y="225699"/>
                        <a:pt x="1139305" y="209481"/>
                      </a:cubicBezTo>
                      <a:lnTo>
                        <a:pt x="1047404" y="20272"/>
                      </a:lnTo>
                      <a:lnTo>
                        <a:pt x="831166" y="20272"/>
                      </a:lnTo>
                      <a:lnTo>
                        <a:pt x="736562" y="209481"/>
                      </a:lnTo>
                      <a:cubicBezTo>
                        <a:pt x="677096" y="225699"/>
                        <a:pt x="620334" y="250025"/>
                        <a:pt x="568977" y="279758"/>
                      </a:cubicBezTo>
                      <a:lnTo>
                        <a:pt x="366254" y="212184"/>
                      </a:lnTo>
                      <a:lnTo>
                        <a:pt x="212184" y="366254"/>
                      </a:lnTo>
                      <a:lnTo>
                        <a:pt x="279758" y="568977"/>
                      </a:lnTo>
                      <a:cubicBezTo>
                        <a:pt x="250025" y="623036"/>
                        <a:pt x="225699" y="679799"/>
                        <a:pt x="209481" y="739265"/>
                      </a:cubicBezTo>
                      <a:lnTo>
                        <a:pt x="20272" y="831166"/>
                      </a:lnTo>
                      <a:lnTo>
                        <a:pt x="20272" y="1047404"/>
                      </a:lnTo>
                      <a:lnTo>
                        <a:pt x="209481" y="1142008"/>
                      </a:lnTo>
                      <a:cubicBezTo>
                        <a:pt x="225699" y="1201474"/>
                        <a:pt x="250025" y="1258236"/>
                        <a:pt x="279758" y="1309593"/>
                      </a:cubicBezTo>
                      <a:lnTo>
                        <a:pt x="212184" y="1512316"/>
                      </a:lnTo>
                      <a:lnTo>
                        <a:pt x="366254" y="1666386"/>
                      </a:lnTo>
                      <a:lnTo>
                        <a:pt x="568977" y="1598812"/>
                      </a:lnTo>
                      <a:cubicBezTo>
                        <a:pt x="623036" y="1628544"/>
                        <a:pt x="679799" y="1652871"/>
                        <a:pt x="739265" y="1669089"/>
                      </a:cubicBezTo>
                      <a:lnTo>
                        <a:pt x="833869" y="1858298"/>
                      </a:lnTo>
                      <a:lnTo>
                        <a:pt x="1050107" y="1858298"/>
                      </a:lnTo>
                      <a:lnTo>
                        <a:pt x="1144711" y="1669089"/>
                      </a:lnTo>
                      <a:cubicBezTo>
                        <a:pt x="1204177" y="1652871"/>
                        <a:pt x="1260939" y="1628544"/>
                        <a:pt x="1312296" y="1598812"/>
                      </a:cubicBezTo>
                      <a:lnTo>
                        <a:pt x="1515019" y="1666386"/>
                      </a:lnTo>
                      <a:lnTo>
                        <a:pt x="1669089" y="1512316"/>
                      </a:lnTo>
                      <a:lnTo>
                        <a:pt x="1601515" y="1309593"/>
                      </a:lnTo>
                      <a:cubicBezTo>
                        <a:pt x="1631247" y="1255533"/>
                        <a:pt x="1655574" y="1198771"/>
                        <a:pt x="1671792" y="1139305"/>
                      </a:cubicBezTo>
                      <a:lnTo>
                        <a:pt x="1861000" y="1044701"/>
                      </a:lnTo>
                      <a:lnTo>
                        <a:pt x="1861000" y="828463"/>
                      </a:lnTo>
                      <a:lnTo>
                        <a:pt x="1669089" y="736562"/>
                      </a:lnTo>
                      <a:close/>
                    </a:path>
                  </a:pathLst>
                </a:custGeom>
                <a:solidFill>
                  <a:schemeClr val="bg1"/>
                </a:solidFill>
                <a:ln w="9525" cap="flat">
                  <a:noFill/>
                  <a:prstDash val="solid"/>
                  <a:miter/>
                </a:ln>
              </p:spPr>
              <p:txBody>
                <a:bodyPr rtlCol="0" anchor="ctr"/>
                <a:lstStyle/>
                <a:p>
                  <a:endParaRPr lang="en-US" sz="700" dirty="0">
                    <a:latin typeface="Arial" panose="020B0604020202020204" pitchFamily="34" charset="0"/>
                    <a:cs typeface="Arial" panose="020B0604020202020204" pitchFamily="34" charset="0"/>
                  </a:endParaRPr>
                </a:p>
              </p:txBody>
            </p:sp>
            <p:grpSp>
              <p:nvGrpSpPr>
                <p:cNvPr id="120" name="Group 119">
                  <a:extLst>
                    <a:ext uri="{FF2B5EF4-FFF2-40B4-BE49-F238E27FC236}">
                      <a16:creationId xmlns:a16="http://schemas.microsoft.com/office/drawing/2014/main" id="{40ED8240-EDEF-46DD-A0EF-0E8BF897D13B}"/>
                    </a:ext>
                  </a:extLst>
                </p:cNvPr>
                <p:cNvGrpSpPr/>
                <p:nvPr/>
              </p:nvGrpSpPr>
              <p:grpSpPr>
                <a:xfrm>
                  <a:off x="405009" y="-2062338"/>
                  <a:ext cx="3599444" cy="1474107"/>
                  <a:chOff x="405009" y="-2062338"/>
                  <a:chExt cx="3599444" cy="1474107"/>
                </a:xfrm>
              </p:grpSpPr>
              <p:sp>
                <p:nvSpPr>
                  <p:cNvPr id="121" name="Graphic 72" descr="Single gear">
                    <a:extLst>
                      <a:ext uri="{FF2B5EF4-FFF2-40B4-BE49-F238E27FC236}">
                        <a16:creationId xmlns:a16="http://schemas.microsoft.com/office/drawing/2014/main" id="{91BB8E4D-DFFE-4834-A960-D0D4EE198878}"/>
                      </a:ext>
                    </a:extLst>
                  </p:cNvPr>
                  <p:cNvSpPr/>
                  <p:nvPr/>
                </p:nvSpPr>
                <p:spPr>
                  <a:xfrm>
                    <a:off x="405009" y="-2062338"/>
                    <a:ext cx="1474107" cy="1474107"/>
                  </a:xfrm>
                  <a:custGeom>
                    <a:avLst/>
                    <a:gdLst>
                      <a:gd name="connsiteX0" fmla="*/ 939285 w 1865054"/>
                      <a:gd name="connsiteY0" fmla="*/ 1263642 h 1865054"/>
                      <a:gd name="connsiteX1" fmla="*/ 614928 w 1865054"/>
                      <a:gd name="connsiteY1" fmla="*/ 939285 h 1865054"/>
                      <a:gd name="connsiteX2" fmla="*/ 939285 w 1865054"/>
                      <a:gd name="connsiteY2" fmla="*/ 614928 h 1865054"/>
                      <a:gd name="connsiteX3" fmla="*/ 1263642 w 1865054"/>
                      <a:gd name="connsiteY3" fmla="*/ 939285 h 1865054"/>
                      <a:gd name="connsiteX4" fmla="*/ 939285 w 1865054"/>
                      <a:gd name="connsiteY4" fmla="*/ 1263642 h 1865054"/>
                      <a:gd name="connsiteX5" fmla="*/ 1669089 w 1865054"/>
                      <a:gd name="connsiteY5" fmla="*/ 736562 h 1865054"/>
                      <a:gd name="connsiteX6" fmla="*/ 1598812 w 1865054"/>
                      <a:gd name="connsiteY6" fmla="*/ 568977 h 1865054"/>
                      <a:gd name="connsiteX7" fmla="*/ 1666386 w 1865054"/>
                      <a:gd name="connsiteY7" fmla="*/ 366254 h 1865054"/>
                      <a:gd name="connsiteX8" fmla="*/ 1512316 w 1865054"/>
                      <a:gd name="connsiteY8" fmla="*/ 212184 h 1865054"/>
                      <a:gd name="connsiteX9" fmla="*/ 1309593 w 1865054"/>
                      <a:gd name="connsiteY9" fmla="*/ 279758 h 1865054"/>
                      <a:gd name="connsiteX10" fmla="*/ 1139305 w 1865054"/>
                      <a:gd name="connsiteY10" fmla="*/ 209481 h 1865054"/>
                      <a:gd name="connsiteX11" fmla="*/ 1047404 w 1865054"/>
                      <a:gd name="connsiteY11" fmla="*/ 20272 h 1865054"/>
                      <a:gd name="connsiteX12" fmla="*/ 831166 w 1865054"/>
                      <a:gd name="connsiteY12" fmla="*/ 20272 h 1865054"/>
                      <a:gd name="connsiteX13" fmla="*/ 736562 w 1865054"/>
                      <a:gd name="connsiteY13" fmla="*/ 209481 h 1865054"/>
                      <a:gd name="connsiteX14" fmla="*/ 568977 w 1865054"/>
                      <a:gd name="connsiteY14" fmla="*/ 279758 h 1865054"/>
                      <a:gd name="connsiteX15" fmla="*/ 366254 w 1865054"/>
                      <a:gd name="connsiteY15" fmla="*/ 212184 h 1865054"/>
                      <a:gd name="connsiteX16" fmla="*/ 212184 w 1865054"/>
                      <a:gd name="connsiteY16" fmla="*/ 366254 h 1865054"/>
                      <a:gd name="connsiteX17" fmla="*/ 279758 w 1865054"/>
                      <a:gd name="connsiteY17" fmla="*/ 568977 h 1865054"/>
                      <a:gd name="connsiteX18" fmla="*/ 209481 w 1865054"/>
                      <a:gd name="connsiteY18" fmla="*/ 739265 h 1865054"/>
                      <a:gd name="connsiteX19" fmla="*/ 20272 w 1865054"/>
                      <a:gd name="connsiteY19" fmla="*/ 831166 h 1865054"/>
                      <a:gd name="connsiteX20" fmla="*/ 20272 w 1865054"/>
                      <a:gd name="connsiteY20" fmla="*/ 1047404 h 1865054"/>
                      <a:gd name="connsiteX21" fmla="*/ 209481 w 1865054"/>
                      <a:gd name="connsiteY21" fmla="*/ 1142008 h 1865054"/>
                      <a:gd name="connsiteX22" fmla="*/ 279758 w 1865054"/>
                      <a:gd name="connsiteY22" fmla="*/ 1309593 h 1865054"/>
                      <a:gd name="connsiteX23" fmla="*/ 212184 w 1865054"/>
                      <a:gd name="connsiteY23" fmla="*/ 1512316 h 1865054"/>
                      <a:gd name="connsiteX24" fmla="*/ 366254 w 1865054"/>
                      <a:gd name="connsiteY24" fmla="*/ 1666386 h 1865054"/>
                      <a:gd name="connsiteX25" fmla="*/ 568977 w 1865054"/>
                      <a:gd name="connsiteY25" fmla="*/ 1598812 h 1865054"/>
                      <a:gd name="connsiteX26" fmla="*/ 739265 w 1865054"/>
                      <a:gd name="connsiteY26" fmla="*/ 1669089 h 1865054"/>
                      <a:gd name="connsiteX27" fmla="*/ 833869 w 1865054"/>
                      <a:gd name="connsiteY27" fmla="*/ 1858298 h 1865054"/>
                      <a:gd name="connsiteX28" fmla="*/ 1050107 w 1865054"/>
                      <a:gd name="connsiteY28" fmla="*/ 1858298 h 1865054"/>
                      <a:gd name="connsiteX29" fmla="*/ 1144711 w 1865054"/>
                      <a:gd name="connsiteY29" fmla="*/ 1669089 h 1865054"/>
                      <a:gd name="connsiteX30" fmla="*/ 1312296 w 1865054"/>
                      <a:gd name="connsiteY30" fmla="*/ 1598812 h 1865054"/>
                      <a:gd name="connsiteX31" fmla="*/ 1515019 w 1865054"/>
                      <a:gd name="connsiteY31" fmla="*/ 1666386 h 1865054"/>
                      <a:gd name="connsiteX32" fmla="*/ 1669089 w 1865054"/>
                      <a:gd name="connsiteY32" fmla="*/ 1512316 h 1865054"/>
                      <a:gd name="connsiteX33" fmla="*/ 1601515 w 1865054"/>
                      <a:gd name="connsiteY33" fmla="*/ 1309593 h 1865054"/>
                      <a:gd name="connsiteX34" fmla="*/ 1671792 w 1865054"/>
                      <a:gd name="connsiteY34" fmla="*/ 1139305 h 1865054"/>
                      <a:gd name="connsiteX35" fmla="*/ 1861000 w 1865054"/>
                      <a:gd name="connsiteY35" fmla="*/ 1044701 h 1865054"/>
                      <a:gd name="connsiteX36" fmla="*/ 1861000 w 1865054"/>
                      <a:gd name="connsiteY36" fmla="*/ 828463 h 1865054"/>
                      <a:gd name="connsiteX37" fmla="*/ 1669089 w 1865054"/>
                      <a:gd name="connsiteY37" fmla="*/ 736562 h 186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65054" h="1865054">
                        <a:moveTo>
                          <a:pt x="939285" y="1263642"/>
                        </a:moveTo>
                        <a:cubicBezTo>
                          <a:pt x="760888" y="1263642"/>
                          <a:pt x="614928" y="1117681"/>
                          <a:pt x="614928" y="939285"/>
                        </a:cubicBezTo>
                        <a:cubicBezTo>
                          <a:pt x="614928" y="760888"/>
                          <a:pt x="760888" y="614928"/>
                          <a:pt x="939285" y="614928"/>
                        </a:cubicBezTo>
                        <a:cubicBezTo>
                          <a:pt x="1117681" y="614928"/>
                          <a:pt x="1263642" y="760888"/>
                          <a:pt x="1263642" y="939285"/>
                        </a:cubicBezTo>
                        <a:cubicBezTo>
                          <a:pt x="1263642" y="1117681"/>
                          <a:pt x="1117681" y="1263642"/>
                          <a:pt x="939285" y="1263642"/>
                        </a:cubicBezTo>
                        <a:close/>
                        <a:moveTo>
                          <a:pt x="1669089" y="736562"/>
                        </a:moveTo>
                        <a:cubicBezTo>
                          <a:pt x="1652871" y="677096"/>
                          <a:pt x="1628544" y="620334"/>
                          <a:pt x="1598812" y="568977"/>
                        </a:cubicBezTo>
                        <a:lnTo>
                          <a:pt x="1666386" y="366254"/>
                        </a:lnTo>
                        <a:lnTo>
                          <a:pt x="1512316" y="212184"/>
                        </a:lnTo>
                        <a:lnTo>
                          <a:pt x="1309593" y="279758"/>
                        </a:lnTo>
                        <a:cubicBezTo>
                          <a:pt x="1255533" y="250025"/>
                          <a:pt x="1198771" y="225699"/>
                          <a:pt x="1139305" y="209481"/>
                        </a:cubicBezTo>
                        <a:lnTo>
                          <a:pt x="1047404" y="20272"/>
                        </a:lnTo>
                        <a:lnTo>
                          <a:pt x="831166" y="20272"/>
                        </a:lnTo>
                        <a:lnTo>
                          <a:pt x="736562" y="209481"/>
                        </a:lnTo>
                        <a:cubicBezTo>
                          <a:pt x="677096" y="225699"/>
                          <a:pt x="620334" y="250025"/>
                          <a:pt x="568977" y="279758"/>
                        </a:cubicBezTo>
                        <a:lnTo>
                          <a:pt x="366254" y="212184"/>
                        </a:lnTo>
                        <a:lnTo>
                          <a:pt x="212184" y="366254"/>
                        </a:lnTo>
                        <a:lnTo>
                          <a:pt x="279758" y="568977"/>
                        </a:lnTo>
                        <a:cubicBezTo>
                          <a:pt x="250025" y="623036"/>
                          <a:pt x="225699" y="679799"/>
                          <a:pt x="209481" y="739265"/>
                        </a:cubicBezTo>
                        <a:lnTo>
                          <a:pt x="20272" y="831166"/>
                        </a:lnTo>
                        <a:lnTo>
                          <a:pt x="20272" y="1047404"/>
                        </a:lnTo>
                        <a:lnTo>
                          <a:pt x="209481" y="1142008"/>
                        </a:lnTo>
                        <a:cubicBezTo>
                          <a:pt x="225699" y="1201474"/>
                          <a:pt x="250025" y="1258236"/>
                          <a:pt x="279758" y="1309593"/>
                        </a:cubicBezTo>
                        <a:lnTo>
                          <a:pt x="212184" y="1512316"/>
                        </a:lnTo>
                        <a:lnTo>
                          <a:pt x="366254" y="1666386"/>
                        </a:lnTo>
                        <a:lnTo>
                          <a:pt x="568977" y="1598812"/>
                        </a:lnTo>
                        <a:cubicBezTo>
                          <a:pt x="623036" y="1628544"/>
                          <a:pt x="679799" y="1652871"/>
                          <a:pt x="739265" y="1669089"/>
                        </a:cubicBezTo>
                        <a:lnTo>
                          <a:pt x="833869" y="1858298"/>
                        </a:lnTo>
                        <a:lnTo>
                          <a:pt x="1050107" y="1858298"/>
                        </a:lnTo>
                        <a:lnTo>
                          <a:pt x="1144711" y="1669089"/>
                        </a:lnTo>
                        <a:cubicBezTo>
                          <a:pt x="1204177" y="1652871"/>
                          <a:pt x="1260939" y="1628544"/>
                          <a:pt x="1312296" y="1598812"/>
                        </a:cubicBezTo>
                        <a:lnTo>
                          <a:pt x="1515019" y="1666386"/>
                        </a:lnTo>
                        <a:lnTo>
                          <a:pt x="1669089" y="1512316"/>
                        </a:lnTo>
                        <a:lnTo>
                          <a:pt x="1601515" y="1309593"/>
                        </a:lnTo>
                        <a:cubicBezTo>
                          <a:pt x="1631247" y="1255533"/>
                          <a:pt x="1655574" y="1198771"/>
                          <a:pt x="1671792" y="1139305"/>
                        </a:cubicBezTo>
                        <a:lnTo>
                          <a:pt x="1861000" y="1044701"/>
                        </a:lnTo>
                        <a:lnTo>
                          <a:pt x="1861000" y="828463"/>
                        </a:lnTo>
                        <a:lnTo>
                          <a:pt x="1669089" y="736562"/>
                        </a:lnTo>
                        <a:close/>
                      </a:path>
                    </a:pathLst>
                  </a:custGeom>
                  <a:noFill/>
                  <a:ln w="12700" cap="flat">
                    <a:solidFill>
                      <a:schemeClr val="bg1"/>
                    </a:solidFill>
                    <a:prstDash val="solid"/>
                    <a:miter/>
                  </a:ln>
                </p:spPr>
                <p:txBody>
                  <a:bodyPr rtlCol="0" anchor="ctr"/>
                  <a:lstStyle/>
                  <a:p>
                    <a:endParaRPr lang="en-US" sz="700" dirty="0">
                      <a:latin typeface="Arial" panose="020B0604020202020204" pitchFamily="34" charset="0"/>
                      <a:cs typeface="Arial" panose="020B0604020202020204" pitchFamily="34" charset="0"/>
                    </a:endParaRPr>
                  </a:p>
                </p:txBody>
              </p:sp>
              <p:sp>
                <p:nvSpPr>
                  <p:cNvPr id="122" name="Graphic 72" descr="Single gear">
                    <a:extLst>
                      <a:ext uri="{FF2B5EF4-FFF2-40B4-BE49-F238E27FC236}">
                        <a16:creationId xmlns:a16="http://schemas.microsoft.com/office/drawing/2014/main" id="{415A122A-4938-4D98-A579-665ECF3F1306}"/>
                      </a:ext>
                    </a:extLst>
                  </p:cNvPr>
                  <p:cNvSpPr/>
                  <p:nvPr/>
                </p:nvSpPr>
                <p:spPr>
                  <a:xfrm>
                    <a:off x="2530346" y="-2062338"/>
                    <a:ext cx="1474107" cy="1474107"/>
                  </a:xfrm>
                  <a:custGeom>
                    <a:avLst/>
                    <a:gdLst>
                      <a:gd name="connsiteX0" fmla="*/ 939285 w 1865054"/>
                      <a:gd name="connsiteY0" fmla="*/ 1263642 h 1865054"/>
                      <a:gd name="connsiteX1" fmla="*/ 614928 w 1865054"/>
                      <a:gd name="connsiteY1" fmla="*/ 939285 h 1865054"/>
                      <a:gd name="connsiteX2" fmla="*/ 939285 w 1865054"/>
                      <a:gd name="connsiteY2" fmla="*/ 614928 h 1865054"/>
                      <a:gd name="connsiteX3" fmla="*/ 1263642 w 1865054"/>
                      <a:gd name="connsiteY3" fmla="*/ 939285 h 1865054"/>
                      <a:gd name="connsiteX4" fmla="*/ 939285 w 1865054"/>
                      <a:gd name="connsiteY4" fmla="*/ 1263642 h 1865054"/>
                      <a:gd name="connsiteX5" fmla="*/ 1669089 w 1865054"/>
                      <a:gd name="connsiteY5" fmla="*/ 736562 h 1865054"/>
                      <a:gd name="connsiteX6" fmla="*/ 1598812 w 1865054"/>
                      <a:gd name="connsiteY6" fmla="*/ 568977 h 1865054"/>
                      <a:gd name="connsiteX7" fmla="*/ 1666386 w 1865054"/>
                      <a:gd name="connsiteY7" fmla="*/ 366254 h 1865054"/>
                      <a:gd name="connsiteX8" fmla="*/ 1512316 w 1865054"/>
                      <a:gd name="connsiteY8" fmla="*/ 212184 h 1865054"/>
                      <a:gd name="connsiteX9" fmla="*/ 1309593 w 1865054"/>
                      <a:gd name="connsiteY9" fmla="*/ 279758 h 1865054"/>
                      <a:gd name="connsiteX10" fmla="*/ 1139305 w 1865054"/>
                      <a:gd name="connsiteY10" fmla="*/ 209481 h 1865054"/>
                      <a:gd name="connsiteX11" fmla="*/ 1047404 w 1865054"/>
                      <a:gd name="connsiteY11" fmla="*/ 20272 h 1865054"/>
                      <a:gd name="connsiteX12" fmla="*/ 831166 w 1865054"/>
                      <a:gd name="connsiteY12" fmla="*/ 20272 h 1865054"/>
                      <a:gd name="connsiteX13" fmla="*/ 736562 w 1865054"/>
                      <a:gd name="connsiteY13" fmla="*/ 209481 h 1865054"/>
                      <a:gd name="connsiteX14" fmla="*/ 568977 w 1865054"/>
                      <a:gd name="connsiteY14" fmla="*/ 279758 h 1865054"/>
                      <a:gd name="connsiteX15" fmla="*/ 366254 w 1865054"/>
                      <a:gd name="connsiteY15" fmla="*/ 212184 h 1865054"/>
                      <a:gd name="connsiteX16" fmla="*/ 212184 w 1865054"/>
                      <a:gd name="connsiteY16" fmla="*/ 366254 h 1865054"/>
                      <a:gd name="connsiteX17" fmla="*/ 279758 w 1865054"/>
                      <a:gd name="connsiteY17" fmla="*/ 568977 h 1865054"/>
                      <a:gd name="connsiteX18" fmla="*/ 209481 w 1865054"/>
                      <a:gd name="connsiteY18" fmla="*/ 739265 h 1865054"/>
                      <a:gd name="connsiteX19" fmla="*/ 20272 w 1865054"/>
                      <a:gd name="connsiteY19" fmla="*/ 831166 h 1865054"/>
                      <a:gd name="connsiteX20" fmla="*/ 20272 w 1865054"/>
                      <a:gd name="connsiteY20" fmla="*/ 1047404 h 1865054"/>
                      <a:gd name="connsiteX21" fmla="*/ 209481 w 1865054"/>
                      <a:gd name="connsiteY21" fmla="*/ 1142008 h 1865054"/>
                      <a:gd name="connsiteX22" fmla="*/ 279758 w 1865054"/>
                      <a:gd name="connsiteY22" fmla="*/ 1309593 h 1865054"/>
                      <a:gd name="connsiteX23" fmla="*/ 212184 w 1865054"/>
                      <a:gd name="connsiteY23" fmla="*/ 1512316 h 1865054"/>
                      <a:gd name="connsiteX24" fmla="*/ 366254 w 1865054"/>
                      <a:gd name="connsiteY24" fmla="*/ 1666386 h 1865054"/>
                      <a:gd name="connsiteX25" fmla="*/ 568977 w 1865054"/>
                      <a:gd name="connsiteY25" fmla="*/ 1598812 h 1865054"/>
                      <a:gd name="connsiteX26" fmla="*/ 739265 w 1865054"/>
                      <a:gd name="connsiteY26" fmla="*/ 1669089 h 1865054"/>
                      <a:gd name="connsiteX27" fmla="*/ 833869 w 1865054"/>
                      <a:gd name="connsiteY27" fmla="*/ 1858298 h 1865054"/>
                      <a:gd name="connsiteX28" fmla="*/ 1050107 w 1865054"/>
                      <a:gd name="connsiteY28" fmla="*/ 1858298 h 1865054"/>
                      <a:gd name="connsiteX29" fmla="*/ 1144711 w 1865054"/>
                      <a:gd name="connsiteY29" fmla="*/ 1669089 h 1865054"/>
                      <a:gd name="connsiteX30" fmla="*/ 1312296 w 1865054"/>
                      <a:gd name="connsiteY30" fmla="*/ 1598812 h 1865054"/>
                      <a:gd name="connsiteX31" fmla="*/ 1515019 w 1865054"/>
                      <a:gd name="connsiteY31" fmla="*/ 1666386 h 1865054"/>
                      <a:gd name="connsiteX32" fmla="*/ 1669089 w 1865054"/>
                      <a:gd name="connsiteY32" fmla="*/ 1512316 h 1865054"/>
                      <a:gd name="connsiteX33" fmla="*/ 1601515 w 1865054"/>
                      <a:gd name="connsiteY33" fmla="*/ 1309593 h 1865054"/>
                      <a:gd name="connsiteX34" fmla="*/ 1671792 w 1865054"/>
                      <a:gd name="connsiteY34" fmla="*/ 1139305 h 1865054"/>
                      <a:gd name="connsiteX35" fmla="*/ 1861000 w 1865054"/>
                      <a:gd name="connsiteY35" fmla="*/ 1044701 h 1865054"/>
                      <a:gd name="connsiteX36" fmla="*/ 1861000 w 1865054"/>
                      <a:gd name="connsiteY36" fmla="*/ 828463 h 1865054"/>
                      <a:gd name="connsiteX37" fmla="*/ 1669089 w 1865054"/>
                      <a:gd name="connsiteY37" fmla="*/ 736562 h 186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65054" h="1865054">
                        <a:moveTo>
                          <a:pt x="939285" y="1263642"/>
                        </a:moveTo>
                        <a:cubicBezTo>
                          <a:pt x="760888" y="1263642"/>
                          <a:pt x="614928" y="1117681"/>
                          <a:pt x="614928" y="939285"/>
                        </a:cubicBezTo>
                        <a:cubicBezTo>
                          <a:pt x="614928" y="760888"/>
                          <a:pt x="760888" y="614928"/>
                          <a:pt x="939285" y="614928"/>
                        </a:cubicBezTo>
                        <a:cubicBezTo>
                          <a:pt x="1117681" y="614928"/>
                          <a:pt x="1263642" y="760888"/>
                          <a:pt x="1263642" y="939285"/>
                        </a:cubicBezTo>
                        <a:cubicBezTo>
                          <a:pt x="1263642" y="1117681"/>
                          <a:pt x="1117681" y="1263642"/>
                          <a:pt x="939285" y="1263642"/>
                        </a:cubicBezTo>
                        <a:close/>
                        <a:moveTo>
                          <a:pt x="1669089" y="736562"/>
                        </a:moveTo>
                        <a:cubicBezTo>
                          <a:pt x="1652871" y="677096"/>
                          <a:pt x="1628544" y="620334"/>
                          <a:pt x="1598812" y="568977"/>
                        </a:cubicBezTo>
                        <a:lnTo>
                          <a:pt x="1666386" y="366254"/>
                        </a:lnTo>
                        <a:lnTo>
                          <a:pt x="1512316" y="212184"/>
                        </a:lnTo>
                        <a:lnTo>
                          <a:pt x="1309593" y="279758"/>
                        </a:lnTo>
                        <a:cubicBezTo>
                          <a:pt x="1255533" y="250025"/>
                          <a:pt x="1198771" y="225699"/>
                          <a:pt x="1139305" y="209481"/>
                        </a:cubicBezTo>
                        <a:lnTo>
                          <a:pt x="1047404" y="20272"/>
                        </a:lnTo>
                        <a:lnTo>
                          <a:pt x="831166" y="20272"/>
                        </a:lnTo>
                        <a:lnTo>
                          <a:pt x="736562" y="209481"/>
                        </a:lnTo>
                        <a:cubicBezTo>
                          <a:pt x="677096" y="225699"/>
                          <a:pt x="620334" y="250025"/>
                          <a:pt x="568977" y="279758"/>
                        </a:cubicBezTo>
                        <a:lnTo>
                          <a:pt x="366254" y="212184"/>
                        </a:lnTo>
                        <a:lnTo>
                          <a:pt x="212184" y="366254"/>
                        </a:lnTo>
                        <a:lnTo>
                          <a:pt x="279758" y="568977"/>
                        </a:lnTo>
                        <a:cubicBezTo>
                          <a:pt x="250025" y="623036"/>
                          <a:pt x="225699" y="679799"/>
                          <a:pt x="209481" y="739265"/>
                        </a:cubicBezTo>
                        <a:lnTo>
                          <a:pt x="20272" y="831166"/>
                        </a:lnTo>
                        <a:lnTo>
                          <a:pt x="20272" y="1047404"/>
                        </a:lnTo>
                        <a:lnTo>
                          <a:pt x="209481" y="1142008"/>
                        </a:lnTo>
                        <a:cubicBezTo>
                          <a:pt x="225699" y="1201474"/>
                          <a:pt x="250025" y="1258236"/>
                          <a:pt x="279758" y="1309593"/>
                        </a:cubicBezTo>
                        <a:lnTo>
                          <a:pt x="212184" y="1512316"/>
                        </a:lnTo>
                        <a:lnTo>
                          <a:pt x="366254" y="1666386"/>
                        </a:lnTo>
                        <a:lnTo>
                          <a:pt x="568977" y="1598812"/>
                        </a:lnTo>
                        <a:cubicBezTo>
                          <a:pt x="623036" y="1628544"/>
                          <a:pt x="679799" y="1652871"/>
                          <a:pt x="739265" y="1669089"/>
                        </a:cubicBezTo>
                        <a:lnTo>
                          <a:pt x="833869" y="1858298"/>
                        </a:lnTo>
                        <a:lnTo>
                          <a:pt x="1050107" y="1858298"/>
                        </a:lnTo>
                        <a:lnTo>
                          <a:pt x="1144711" y="1669089"/>
                        </a:lnTo>
                        <a:cubicBezTo>
                          <a:pt x="1204177" y="1652871"/>
                          <a:pt x="1260939" y="1628544"/>
                          <a:pt x="1312296" y="1598812"/>
                        </a:cubicBezTo>
                        <a:lnTo>
                          <a:pt x="1515019" y="1666386"/>
                        </a:lnTo>
                        <a:lnTo>
                          <a:pt x="1669089" y="1512316"/>
                        </a:lnTo>
                        <a:lnTo>
                          <a:pt x="1601515" y="1309593"/>
                        </a:lnTo>
                        <a:cubicBezTo>
                          <a:pt x="1631247" y="1255533"/>
                          <a:pt x="1655574" y="1198771"/>
                          <a:pt x="1671792" y="1139305"/>
                        </a:cubicBezTo>
                        <a:lnTo>
                          <a:pt x="1861000" y="1044701"/>
                        </a:lnTo>
                        <a:lnTo>
                          <a:pt x="1861000" y="828463"/>
                        </a:lnTo>
                        <a:lnTo>
                          <a:pt x="1669089" y="736562"/>
                        </a:lnTo>
                        <a:close/>
                      </a:path>
                    </a:pathLst>
                  </a:custGeom>
                  <a:noFill/>
                  <a:ln w="12700" cap="flat">
                    <a:solidFill>
                      <a:schemeClr val="bg1"/>
                    </a:solidFill>
                    <a:prstDash val="solid"/>
                    <a:miter/>
                  </a:ln>
                </p:spPr>
                <p:txBody>
                  <a:bodyPr rtlCol="0" anchor="ctr"/>
                  <a:lstStyle/>
                  <a:p>
                    <a:endParaRPr lang="en-US" sz="700" dirty="0">
                      <a:latin typeface="Arial" panose="020B0604020202020204" pitchFamily="34" charset="0"/>
                      <a:cs typeface="Arial" panose="020B0604020202020204" pitchFamily="34" charset="0"/>
                    </a:endParaRPr>
                  </a:p>
                </p:txBody>
              </p:sp>
            </p:grpSp>
          </p:grpSp>
          <p:cxnSp>
            <p:nvCxnSpPr>
              <p:cNvPr id="101" name="Straight Connector 100">
                <a:extLst>
                  <a:ext uri="{FF2B5EF4-FFF2-40B4-BE49-F238E27FC236}">
                    <a16:creationId xmlns:a16="http://schemas.microsoft.com/office/drawing/2014/main" id="{86ABDD98-3D16-4A7E-BB60-59EC9F16473D}"/>
                  </a:ext>
                </a:extLst>
              </p:cNvPr>
              <p:cNvCxnSpPr>
                <a:cxnSpLocks/>
              </p:cNvCxnSpPr>
              <p:nvPr/>
            </p:nvCxnSpPr>
            <p:spPr>
              <a:xfrm>
                <a:off x="7689750" y="-3617519"/>
                <a:ext cx="0" cy="208088"/>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2233C8D1-2DE2-4942-92D7-8034FC690023}"/>
                  </a:ext>
                </a:extLst>
              </p:cNvPr>
              <p:cNvCxnSpPr>
                <a:cxnSpLocks/>
              </p:cNvCxnSpPr>
              <p:nvPr/>
            </p:nvCxnSpPr>
            <p:spPr>
              <a:xfrm flipH="1">
                <a:off x="6661194" y="-3042241"/>
                <a:ext cx="456318"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8C07AD35-8EA6-4D11-83B7-FF226B1A1C01}"/>
                  </a:ext>
                </a:extLst>
              </p:cNvPr>
              <p:cNvSpPr/>
              <p:nvPr/>
            </p:nvSpPr>
            <p:spPr>
              <a:xfrm>
                <a:off x="6455370" y="-3118783"/>
                <a:ext cx="187983" cy="1505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latin typeface="Arial" panose="020B0604020202020204" pitchFamily="34" charset="0"/>
                  <a:cs typeface="Arial" panose="020B0604020202020204" pitchFamily="34" charset="0"/>
                </a:endParaRPr>
              </a:p>
            </p:txBody>
          </p:sp>
          <p:cxnSp>
            <p:nvCxnSpPr>
              <p:cNvPr id="104" name="Straight Connector 103">
                <a:extLst>
                  <a:ext uri="{FF2B5EF4-FFF2-40B4-BE49-F238E27FC236}">
                    <a16:creationId xmlns:a16="http://schemas.microsoft.com/office/drawing/2014/main" id="{46AD5C26-D902-4DD7-A6BA-C4FB3FC224B0}"/>
                  </a:ext>
                </a:extLst>
              </p:cNvPr>
              <p:cNvCxnSpPr>
                <a:cxnSpLocks/>
              </p:cNvCxnSpPr>
              <p:nvPr/>
            </p:nvCxnSpPr>
            <p:spPr>
              <a:xfrm flipH="1">
                <a:off x="6201176" y="-3049178"/>
                <a:ext cx="228159" cy="0"/>
              </a:xfrm>
              <a:prstGeom prst="line">
                <a:avLst/>
              </a:prstGeom>
              <a:ln w="12700">
                <a:solidFill>
                  <a:srgbClr val="FFFFFF"/>
                </a:solidFill>
                <a:prstDash val="lgDash"/>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C8736482-B1E0-41B0-B34F-7AE68E85357C}"/>
                  </a:ext>
                </a:extLst>
              </p:cNvPr>
              <p:cNvCxnSpPr>
                <a:cxnSpLocks/>
              </p:cNvCxnSpPr>
              <p:nvPr/>
            </p:nvCxnSpPr>
            <p:spPr>
              <a:xfrm flipH="1">
                <a:off x="6201176" y="-4322644"/>
                <a:ext cx="228159" cy="0"/>
              </a:xfrm>
              <a:prstGeom prst="line">
                <a:avLst/>
              </a:prstGeom>
              <a:ln w="12700">
                <a:solidFill>
                  <a:srgbClr val="FFFFFF"/>
                </a:solidFill>
                <a:prstDash val="lgDash"/>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FA09F287-BE24-404F-AF2D-ED2D24BE0F63}"/>
                  </a:ext>
                </a:extLst>
              </p:cNvPr>
              <p:cNvCxnSpPr>
                <a:cxnSpLocks/>
              </p:cNvCxnSpPr>
              <p:nvPr/>
            </p:nvCxnSpPr>
            <p:spPr>
              <a:xfrm flipH="1" flipV="1">
                <a:off x="6196986" y="-4322644"/>
                <a:ext cx="15139" cy="1289094"/>
              </a:xfrm>
              <a:prstGeom prst="line">
                <a:avLst/>
              </a:prstGeom>
              <a:ln w="12700">
                <a:solidFill>
                  <a:srgbClr val="FFFFFF"/>
                </a:solidFill>
                <a:prstDash val="lgDash"/>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05B34DE-5B04-43CD-B723-B893C2B98C37}"/>
                  </a:ext>
                </a:extLst>
              </p:cNvPr>
              <p:cNvCxnSpPr>
                <a:cxnSpLocks/>
              </p:cNvCxnSpPr>
              <p:nvPr/>
            </p:nvCxnSpPr>
            <p:spPr>
              <a:xfrm flipH="1">
                <a:off x="5771485" y="-3617519"/>
                <a:ext cx="413597" cy="0"/>
              </a:xfrm>
              <a:prstGeom prst="line">
                <a:avLst/>
              </a:prstGeom>
              <a:ln w="12700">
                <a:solidFill>
                  <a:srgbClr val="FFFFFF"/>
                </a:solidFill>
                <a:prstDash val="lgDash"/>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E4D05F23-B081-420B-B82C-D7230B436CDE}"/>
                  </a:ext>
                </a:extLst>
              </p:cNvPr>
              <p:cNvCxnSpPr>
                <a:cxnSpLocks/>
              </p:cNvCxnSpPr>
              <p:nvPr/>
            </p:nvCxnSpPr>
            <p:spPr>
              <a:xfrm>
                <a:off x="7685793" y="-2875293"/>
                <a:ext cx="0" cy="157493"/>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CE806EAA-5C18-4D1C-9232-C168FEB3131D}"/>
                  </a:ext>
                </a:extLst>
              </p:cNvPr>
              <p:cNvGrpSpPr/>
              <p:nvPr/>
            </p:nvGrpSpPr>
            <p:grpSpPr>
              <a:xfrm>
                <a:off x="7040757" y="-2725402"/>
                <a:ext cx="1298632" cy="165095"/>
                <a:chOff x="7124577" y="-2725402"/>
                <a:chExt cx="1298632" cy="165095"/>
              </a:xfrm>
            </p:grpSpPr>
            <p:cxnSp>
              <p:nvCxnSpPr>
                <p:cNvPr id="114" name="Straight Connector 113">
                  <a:extLst>
                    <a:ext uri="{FF2B5EF4-FFF2-40B4-BE49-F238E27FC236}">
                      <a16:creationId xmlns:a16="http://schemas.microsoft.com/office/drawing/2014/main" id="{B8FE4BB7-B692-4A90-BB15-704E4E86EBA8}"/>
                    </a:ext>
                  </a:extLst>
                </p:cNvPr>
                <p:cNvCxnSpPr>
                  <a:cxnSpLocks/>
                </p:cNvCxnSpPr>
                <p:nvPr/>
              </p:nvCxnSpPr>
              <p:spPr>
                <a:xfrm flipH="1">
                  <a:off x="7127364" y="-2717800"/>
                  <a:ext cx="1290567"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5CF27EB4-F360-45E6-A94F-47D180DCA7C9}"/>
                    </a:ext>
                  </a:extLst>
                </p:cNvPr>
                <p:cNvCxnSpPr>
                  <a:cxnSpLocks/>
                </p:cNvCxnSpPr>
                <p:nvPr/>
              </p:nvCxnSpPr>
              <p:spPr>
                <a:xfrm>
                  <a:off x="7124577" y="-2717800"/>
                  <a:ext cx="0" cy="157493"/>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20BF4326-2BEE-4A0D-ACFB-455F4C9FC539}"/>
                    </a:ext>
                  </a:extLst>
                </p:cNvPr>
                <p:cNvCxnSpPr>
                  <a:cxnSpLocks/>
                </p:cNvCxnSpPr>
                <p:nvPr/>
              </p:nvCxnSpPr>
              <p:spPr>
                <a:xfrm>
                  <a:off x="8423209" y="-2720334"/>
                  <a:ext cx="0" cy="157493"/>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7E8D1D88-B6CA-4AB6-B284-D53EB46692B3}"/>
                    </a:ext>
                  </a:extLst>
                </p:cNvPr>
                <p:cNvCxnSpPr>
                  <a:cxnSpLocks/>
                </p:cNvCxnSpPr>
                <p:nvPr/>
              </p:nvCxnSpPr>
              <p:spPr>
                <a:xfrm>
                  <a:off x="7557454" y="-2720334"/>
                  <a:ext cx="0" cy="157493"/>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id="{67296172-3427-492A-9970-AF91FE7465B9}"/>
                    </a:ext>
                  </a:extLst>
                </p:cNvPr>
                <p:cNvCxnSpPr>
                  <a:cxnSpLocks/>
                </p:cNvCxnSpPr>
                <p:nvPr/>
              </p:nvCxnSpPr>
              <p:spPr>
                <a:xfrm>
                  <a:off x="7990331" y="-2725402"/>
                  <a:ext cx="0" cy="157493"/>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grpSp>
          <p:sp>
            <p:nvSpPr>
              <p:cNvPr id="110" name="Oval 109">
                <a:extLst>
                  <a:ext uri="{FF2B5EF4-FFF2-40B4-BE49-F238E27FC236}">
                    <a16:creationId xmlns:a16="http://schemas.microsoft.com/office/drawing/2014/main" id="{B0FB3532-E5C7-4E9A-966C-D2696FBC8375}"/>
                  </a:ext>
                </a:extLst>
              </p:cNvPr>
              <p:cNvSpPr/>
              <p:nvPr/>
            </p:nvSpPr>
            <p:spPr>
              <a:xfrm>
                <a:off x="6864984" y="-2559897"/>
                <a:ext cx="337669" cy="3376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1</a:t>
                </a:r>
              </a:p>
            </p:txBody>
          </p:sp>
          <p:sp>
            <p:nvSpPr>
              <p:cNvPr id="111" name="Oval 110">
                <a:extLst>
                  <a:ext uri="{FF2B5EF4-FFF2-40B4-BE49-F238E27FC236}">
                    <a16:creationId xmlns:a16="http://schemas.microsoft.com/office/drawing/2014/main" id="{28871BC0-0D32-4A2F-BB9E-C25127140B06}"/>
                  </a:ext>
                </a:extLst>
              </p:cNvPr>
              <p:cNvSpPr/>
              <p:nvPr/>
            </p:nvSpPr>
            <p:spPr>
              <a:xfrm>
                <a:off x="7300694" y="-2559897"/>
                <a:ext cx="337669" cy="3376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2</a:t>
                </a:r>
              </a:p>
            </p:txBody>
          </p:sp>
          <p:sp>
            <p:nvSpPr>
              <p:cNvPr id="112" name="Oval 111">
                <a:extLst>
                  <a:ext uri="{FF2B5EF4-FFF2-40B4-BE49-F238E27FC236}">
                    <a16:creationId xmlns:a16="http://schemas.microsoft.com/office/drawing/2014/main" id="{0FA44697-FF7B-46F1-9A31-53619BCEBB64}"/>
                  </a:ext>
                </a:extLst>
              </p:cNvPr>
              <p:cNvSpPr/>
              <p:nvPr/>
            </p:nvSpPr>
            <p:spPr>
              <a:xfrm>
                <a:off x="7741784" y="-2559897"/>
                <a:ext cx="337669" cy="3376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latin typeface="Arial" panose="020B0604020202020204" pitchFamily="34" charset="0"/>
                    <a:cs typeface="Arial" panose="020B0604020202020204" pitchFamily="34" charset="0"/>
                  </a:rPr>
                  <a:t>3</a:t>
                </a:r>
              </a:p>
            </p:txBody>
          </p:sp>
          <p:sp>
            <p:nvSpPr>
              <p:cNvPr id="113" name="Oval 112">
                <a:extLst>
                  <a:ext uri="{FF2B5EF4-FFF2-40B4-BE49-F238E27FC236}">
                    <a16:creationId xmlns:a16="http://schemas.microsoft.com/office/drawing/2014/main" id="{329CB38F-1EF0-42F4-8AFB-F5D5F0A5A5FB}"/>
                  </a:ext>
                </a:extLst>
              </p:cNvPr>
              <p:cNvSpPr/>
              <p:nvPr/>
            </p:nvSpPr>
            <p:spPr>
              <a:xfrm>
                <a:off x="8183753" y="-2559897"/>
                <a:ext cx="337669" cy="337669"/>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 dirty="0">
                    <a:latin typeface="Arial" panose="020B0604020202020204" pitchFamily="34" charset="0"/>
                    <a:cs typeface="Arial" panose="020B0604020202020204" pitchFamily="34" charset="0"/>
                  </a:rPr>
                  <a:t>4</a:t>
                </a:r>
              </a:p>
            </p:txBody>
          </p:sp>
        </p:grpSp>
      </p:grpSp>
      <p:grpSp>
        <p:nvGrpSpPr>
          <p:cNvPr id="129" name="Group 128">
            <a:extLst>
              <a:ext uri="{FF2B5EF4-FFF2-40B4-BE49-F238E27FC236}">
                <a16:creationId xmlns:a16="http://schemas.microsoft.com/office/drawing/2014/main" id="{A991448B-ECE2-45F0-BF57-5F090B8F5BD5}"/>
              </a:ext>
            </a:extLst>
          </p:cNvPr>
          <p:cNvGrpSpPr/>
          <p:nvPr/>
        </p:nvGrpSpPr>
        <p:grpSpPr>
          <a:xfrm>
            <a:off x="937158" y="5114563"/>
            <a:ext cx="2377440" cy="1188720"/>
            <a:chOff x="937158" y="5114563"/>
            <a:chExt cx="2377440" cy="1188720"/>
          </a:xfrm>
        </p:grpSpPr>
        <p:sp>
          <p:nvSpPr>
            <p:cNvPr id="130" name="Rectangle 129">
              <a:extLst>
                <a:ext uri="{FF2B5EF4-FFF2-40B4-BE49-F238E27FC236}">
                  <a16:creationId xmlns:a16="http://schemas.microsoft.com/office/drawing/2014/main" id="{189B7E7A-E439-4EDB-AF20-77A0FF7C9EFD}"/>
                </a:ext>
              </a:extLst>
            </p:cNvPr>
            <p:cNvSpPr/>
            <p:nvPr/>
          </p:nvSpPr>
          <p:spPr>
            <a:xfrm>
              <a:off x="937158" y="5114563"/>
              <a:ext cx="2377440" cy="118872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latin typeface="Arial" panose="020B0604020202020204" pitchFamily="34" charset="0"/>
                  <a:cs typeface="Arial" panose="020B0604020202020204" pitchFamily="34" charset="0"/>
                </a:rPr>
                <a:t>AVL SYSTEM INTEGRATION</a:t>
              </a:r>
            </a:p>
          </p:txBody>
        </p:sp>
        <p:grpSp>
          <p:nvGrpSpPr>
            <p:cNvPr id="131" name="Group 130">
              <a:extLst>
                <a:ext uri="{FF2B5EF4-FFF2-40B4-BE49-F238E27FC236}">
                  <a16:creationId xmlns:a16="http://schemas.microsoft.com/office/drawing/2014/main" id="{D30569F2-A035-4093-8756-AF77E334DD0E}"/>
                </a:ext>
              </a:extLst>
            </p:cNvPr>
            <p:cNvGrpSpPr/>
            <p:nvPr/>
          </p:nvGrpSpPr>
          <p:grpSpPr>
            <a:xfrm>
              <a:off x="1238125" y="5204209"/>
              <a:ext cx="1775506" cy="914400"/>
              <a:chOff x="6019632" y="5008913"/>
              <a:chExt cx="1775506" cy="914400"/>
            </a:xfrm>
          </p:grpSpPr>
          <p:pic>
            <p:nvPicPr>
              <p:cNvPr id="132" name="Graphic 131" descr="Bus">
                <a:extLst>
                  <a:ext uri="{FF2B5EF4-FFF2-40B4-BE49-F238E27FC236}">
                    <a16:creationId xmlns:a16="http://schemas.microsoft.com/office/drawing/2014/main" id="{62DE5B47-DEFB-4DA8-844B-5A530A9B58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9632" y="5008913"/>
                <a:ext cx="914400" cy="914400"/>
              </a:xfrm>
              <a:prstGeom prst="rect">
                <a:avLst/>
              </a:prstGeom>
            </p:spPr>
          </p:pic>
          <p:grpSp>
            <p:nvGrpSpPr>
              <p:cNvPr id="133" name="Group 132">
                <a:extLst>
                  <a:ext uri="{FF2B5EF4-FFF2-40B4-BE49-F238E27FC236}">
                    <a16:creationId xmlns:a16="http://schemas.microsoft.com/office/drawing/2014/main" id="{525A123B-214D-45D1-8ED8-A60CCB8D391E}"/>
                  </a:ext>
                </a:extLst>
              </p:cNvPr>
              <p:cNvGrpSpPr>
                <a:grpSpLocks noChangeAspect="1"/>
              </p:cNvGrpSpPr>
              <p:nvPr/>
            </p:nvGrpSpPr>
            <p:grpSpPr>
              <a:xfrm>
                <a:off x="7060878" y="5165280"/>
                <a:ext cx="734260" cy="548640"/>
                <a:chOff x="5544263" y="2369954"/>
                <a:chExt cx="269629" cy="201467"/>
              </a:xfrm>
            </p:grpSpPr>
            <p:sp>
              <p:nvSpPr>
                <p:cNvPr id="134" name="Freeform: Shape 133">
                  <a:extLst>
                    <a:ext uri="{FF2B5EF4-FFF2-40B4-BE49-F238E27FC236}">
                      <a16:creationId xmlns:a16="http://schemas.microsoft.com/office/drawing/2014/main" id="{56CCCC1B-E887-4AB8-89A5-551F38680AD1}"/>
                    </a:ext>
                  </a:extLst>
                </p:cNvPr>
                <p:cNvSpPr/>
                <p:nvPr/>
              </p:nvSpPr>
              <p:spPr>
                <a:xfrm>
                  <a:off x="5574221" y="2521490"/>
                  <a:ext cx="49931" cy="49931"/>
                </a:xfrm>
                <a:custGeom>
                  <a:avLst/>
                  <a:gdLst>
                    <a:gd name="connsiteX0" fmla="*/ 96835 w 100012"/>
                    <a:gd name="connsiteY0" fmla="*/ 50163 h 100012"/>
                    <a:gd name="connsiteX1" fmla="*/ 50163 w 100012"/>
                    <a:gd name="connsiteY1" fmla="*/ 96835 h 100012"/>
                    <a:gd name="connsiteX2" fmla="*/ 3490 w 100012"/>
                    <a:gd name="connsiteY2" fmla="*/ 50163 h 100012"/>
                    <a:gd name="connsiteX3" fmla="*/ 50163 w 100012"/>
                    <a:gd name="connsiteY3" fmla="*/ 3490 h 100012"/>
                    <a:gd name="connsiteX4" fmla="*/ 96835 w 100012"/>
                    <a:gd name="connsiteY4" fmla="*/ 50163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00012">
                      <a:moveTo>
                        <a:pt x="96835" y="50163"/>
                      </a:moveTo>
                      <a:cubicBezTo>
                        <a:pt x="96835" y="75939"/>
                        <a:pt x="75939" y="96835"/>
                        <a:pt x="50163" y="96835"/>
                      </a:cubicBezTo>
                      <a:cubicBezTo>
                        <a:pt x="24386" y="96835"/>
                        <a:pt x="3490" y="75939"/>
                        <a:pt x="3490" y="50163"/>
                      </a:cubicBezTo>
                      <a:cubicBezTo>
                        <a:pt x="3490" y="24386"/>
                        <a:pt x="24386" y="3490"/>
                        <a:pt x="50163" y="3490"/>
                      </a:cubicBezTo>
                      <a:cubicBezTo>
                        <a:pt x="75939" y="3490"/>
                        <a:pt x="96835" y="24386"/>
                        <a:pt x="96835" y="50163"/>
                      </a:cubicBezTo>
                      <a:close/>
                    </a:path>
                  </a:pathLst>
                </a:custGeom>
                <a:solidFill>
                  <a:schemeClr val="bg1"/>
                </a:solidFill>
                <a:ln w="6648" cap="flat">
                  <a:no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sp>
              <p:nvSpPr>
                <p:cNvPr id="135" name="Freeform: Shape 134">
                  <a:extLst>
                    <a:ext uri="{FF2B5EF4-FFF2-40B4-BE49-F238E27FC236}">
                      <a16:creationId xmlns:a16="http://schemas.microsoft.com/office/drawing/2014/main" id="{31849141-B723-4BA2-B414-D964D3060209}"/>
                    </a:ext>
                  </a:extLst>
                </p:cNvPr>
                <p:cNvSpPr/>
                <p:nvPr/>
              </p:nvSpPr>
              <p:spPr>
                <a:xfrm>
                  <a:off x="5740659" y="2521490"/>
                  <a:ext cx="49931" cy="49931"/>
                </a:xfrm>
                <a:custGeom>
                  <a:avLst/>
                  <a:gdLst>
                    <a:gd name="connsiteX0" fmla="*/ 96835 w 100012"/>
                    <a:gd name="connsiteY0" fmla="*/ 50163 h 100012"/>
                    <a:gd name="connsiteX1" fmla="*/ 50163 w 100012"/>
                    <a:gd name="connsiteY1" fmla="*/ 96835 h 100012"/>
                    <a:gd name="connsiteX2" fmla="*/ 3490 w 100012"/>
                    <a:gd name="connsiteY2" fmla="*/ 50163 h 100012"/>
                    <a:gd name="connsiteX3" fmla="*/ 50163 w 100012"/>
                    <a:gd name="connsiteY3" fmla="*/ 3490 h 100012"/>
                    <a:gd name="connsiteX4" fmla="*/ 96835 w 100012"/>
                    <a:gd name="connsiteY4" fmla="*/ 50163 h 100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2" h="100012">
                      <a:moveTo>
                        <a:pt x="96835" y="50163"/>
                      </a:moveTo>
                      <a:cubicBezTo>
                        <a:pt x="96835" y="75939"/>
                        <a:pt x="75939" y="96835"/>
                        <a:pt x="50163" y="96835"/>
                      </a:cubicBezTo>
                      <a:cubicBezTo>
                        <a:pt x="24386" y="96835"/>
                        <a:pt x="3490" y="75939"/>
                        <a:pt x="3490" y="50163"/>
                      </a:cubicBezTo>
                      <a:cubicBezTo>
                        <a:pt x="3490" y="24386"/>
                        <a:pt x="24386" y="3490"/>
                        <a:pt x="50163" y="3490"/>
                      </a:cubicBezTo>
                      <a:cubicBezTo>
                        <a:pt x="75939" y="3490"/>
                        <a:pt x="96835" y="24386"/>
                        <a:pt x="96835" y="50163"/>
                      </a:cubicBezTo>
                      <a:close/>
                    </a:path>
                  </a:pathLst>
                </a:custGeom>
                <a:solidFill>
                  <a:schemeClr val="bg1"/>
                </a:solidFill>
                <a:ln w="6648" cap="flat">
                  <a:no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sp>
              <p:nvSpPr>
                <p:cNvPr id="136" name="Freeform: Shape 135">
                  <a:extLst>
                    <a:ext uri="{FF2B5EF4-FFF2-40B4-BE49-F238E27FC236}">
                      <a16:creationId xmlns:a16="http://schemas.microsoft.com/office/drawing/2014/main" id="{A48D923D-7717-4B1F-93C0-9E7902B085ED}"/>
                    </a:ext>
                  </a:extLst>
                </p:cNvPr>
                <p:cNvSpPr/>
                <p:nvPr/>
              </p:nvSpPr>
              <p:spPr>
                <a:xfrm>
                  <a:off x="5544263" y="2398326"/>
                  <a:ext cx="269629" cy="149794"/>
                </a:xfrm>
                <a:custGeom>
                  <a:avLst/>
                  <a:gdLst>
                    <a:gd name="connsiteX0" fmla="*/ 526222 w 540067"/>
                    <a:gd name="connsiteY0" fmla="*/ 182179 h 300037"/>
                    <a:gd name="connsiteX1" fmla="*/ 490884 w 540067"/>
                    <a:gd name="connsiteY1" fmla="*/ 155509 h 300037"/>
                    <a:gd name="connsiteX2" fmla="*/ 481550 w 540067"/>
                    <a:gd name="connsiteY2" fmla="*/ 141507 h 300037"/>
                    <a:gd name="connsiteX3" fmla="*/ 468215 w 540067"/>
                    <a:gd name="connsiteY3" fmla="*/ 95502 h 300037"/>
                    <a:gd name="connsiteX4" fmla="*/ 416875 w 540067"/>
                    <a:gd name="connsiteY4" fmla="*/ 56830 h 300037"/>
                    <a:gd name="connsiteX5" fmla="*/ 403540 w 540067"/>
                    <a:gd name="connsiteY5" fmla="*/ 56830 h 300037"/>
                    <a:gd name="connsiteX6" fmla="*/ 403540 w 540067"/>
                    <a:gd name="connsiteY6" fmla="*/ 23493 h 300037"/>
                    <a:gd name="connsiteX7" fmla="*/ 383538 w 540067"/>
                    <a:gd name="connsiteY7" fmla="*/ 3490 h 300037"/>
                    <a:gd name="connsiteX8" fmla="*/ 370203 w 540067"/>
                    <a:gd name="connsiteY8" fmla="*/ 3490 h 300037"/>
                    <a:gd name="connsiteX9" fmla="*/ 350200 w 540067"/>
                    <a:gd name="connsiteY9" fmla="*/ 23493 h 300037"/>
                    <a:gd name="connsiteX10" fmla="*/ 350200 w 540067"/>
                    <a:gd name="connsiteY10" fmla="*/ 56830 h 300037"/>
                    <a:gd name="connsiteX11" fmla="*/ 350200 w 540067"/>
                    <a:gd name="connsiteY11" fmla="*/ 56830 h 300037"/>
                    <a:gd name="connsiteX12" fmla="*/ 350200 w 540067"/>
                    <a:gd name="connsiteY12" fmla="*/ 43495 h 300037"/>
                    <a:gd name="connsiteX13" fmla="*/ 323530 w 540067"/>
                    <a:gd name="connsiteY13" fmla="*/ 16825 h 300037"/>
                    <a:gd name="connsiteX14" fmla="*/ 30160 w 540067"/>
                    <a:gd name="connsiteY14" fmla="*/ 16825 h 300037"/>
                    <a:gd name="connsiteX15" fmla="*/ 3490 w 540067"/>
                    <a:gd name="connsiteY15" fmla="*/ 43495 h 300037"/>
                    <a:gd name="connsiteX16" fmla="*/ 3490 w 540067"/>
                    <a:gd name="connsiteY16" fmla="*/ 270190 h 300037"/>
                    <a:gd name="connsiteX17" fmla="*/ 30160 w 540067"/>
                    <a:gd name="connsiteY17" fmla="*/ 296860 h 300037"/>
                    <a:gd name="connsiteX18" fmla="*/ 43495 w 540067"/>
                    <a:gd name="connsiteY18" fmla="*/ 296860 h 300037"/>
                    <a:gd name="connsiteX19" fmla="*/ 110170 w 540067"/>
                    <a:gd name="connsiteY19" fmla="*/ 230185 h 300037"/>
                    <a:gd name="connsiteX20" fmla="*/ 176845 w 540067"/>
                    <a:gd name="connsiteY20" fmla="*/ 296860 h 300037"/>
                    <a:gd name="connsiteX21" fmla="*/ 376870 w 540067"/>
                    <a:gd name="connsiteY21" fmla="*/ 296860 h 300037"/>
                    <a:gd name="connsiteX22" fmla="*/ 443545 w 540067"/>
                    <a:gd name="connsiteY22" fmla="*/ 230185 h 300037"/>
                    <a:gd name="connsiteX23" fmla="*/ 510220 w 540067"/>
                    <a:gd name="connsiteY23" fmla="*/ 296860 h 300037"/>
                    <a:gd name="connsiteX24" fmla="*/ 536890 w 540067"/>
                    <a:gd name="connsiteY24" fmla="*/ 270190 h 300037"/>
                    <a:gd name="connsiteX25" fmla="*/ 536890 w 540067"/>
                    <a:gd name="connsiteY25" fmla="*/ 203515 h 300037"/>
                    <a:gd name="connsiteX26" fmla="*/ 526222 w 540067"/>
                    <a:gd name="connsiteY26" fmla="*/ 182179 h 300037"/>
                    <a:gd name="connsiteX27" fmla="*/ 271857 w 540067"/>
                    <a:gd name="connsiteY27" fmla="*/ 155509 h 300037"/>
                    <a:gd name="connsiteX28" fmla="*/ 251854 w 540067"/>
                    <a:gd name="connsiteY28" fmla="*/ 190180 h 300037"/>
                    <a:gd name="connsiteX29" fmla="*/ 216850 w 540067"/>
                    <a:gd name="connsiteY29" fmla="*/ 170178 h 300037"/>
                    <a:gd name="connsiteX30" fmla="*/ 216850 w 540067"/>
                    <a:gd name="connsiteY30" fmla="*/ 210183 h 300037"/>
                    <a:gd name="connsiteX31" fmla="*/ 176845 w 540067"/>
                    <a:gd name="connsiteY31" fmla="*/ 210183 h 300037"/>
                    <a:gd name="connsiteX32" fmla="*/ 176845 w 540067"/>
                    <a:gd name="connsiteY32" fmla="*/ 169777 h 300037"/>
                    <a:gd name="connsiteX33" fmla="*/ 141841 w 540067"/>
                    <a:gd name="connsiteY33" fmla="*/ 189780 h 300037"/>
                    <a:gd name="connsiteX34" fmla="*/ 121838 w 540067"/>
                    <a:gd name="connsiteY34" fmla="*/ 155109 h 300037"/>
                    <a:gd name="connsiteX35" fmla="*/ 156843 w 540067"/>
                    <a:gd name="connsiteY35" fmla="*/ 135106 h 300037"/>
                    <a:gd name="connsiteX36" fmla="*/ 121838 w 540067"/>
                    <a:gd name="connsiteY36" fmla="*/ 115104 h 300037"/>
                    <a:gd name="connsiteX37" fmla="*/ 141841 w 540067"/>
                    <a:gd name="connsiteY37" fmla="*/ 80433 h 300037"/>
                    <a:gd name="connsiteX38" fmla="*/ 176845 w 540067"/>
                    <a:gd name="connsiteY38" fmla="*/ 100435 h 300037"/>
                    <a:gd name="connsiteX39" fmla="*/ 176845 w 540067"/>
                    <a:gd name="connsiteY39" fmla="*/ 60030 h 300037"/>
                    <a:gd name="connsiteX40" fmla="*/ 216850 w 540067"/>
                    <a:gd name="connsiteY40" fmla="*/ 60030 h 300037"/>
                    <a:gd name="connsiteX41" fmla="*/ 216850 w 540067"/>
                    <a:gd name="connsiteY41" fmla="*/ 100502 h 300037"/>
                    <a:gd name="connsiteX42" fmla="*/ 251854 w 540067"/>
                    <a:gd name="connsiteY42" fmla="*/ 80500 h 300037"/>
                    <a:gd name="connsiteX43" fmla="*/ 271857 w 540067"/>
                    <a:gd name="connsiteY43" fmla="*/ 115171 h 300037"/>
                    <a:gd name="connsiteX44" fmla="*/ 236853 w 540067"/>
                    <a:gd name="connsiteY44" fmla="*/ 135173 h 300037"/>
                    <a:gd name="connsiteX45" fmla="*/ 376870 w 540067"/>
                    <a:gd name="connsiteY45" fmla="*/ 150175 h 300037"/>
                    <a:gd name="connsiteX46" fmla="*/ 376870 w 540067"/>
                    <a:gd name="connsiteY46" fmla="*/ 83500 h 300037"/>
                    <a:gd name="connsiteX47" fmla="*/ 416875 w 540067"/>
                    <a:gd name="connsiteY47" fmla="*/ 83500 h 300037"/>
                    <a:gd name="connsiteX48" fmla="*/ 442212 w 540067"/>
                    <a:gd name="connsiteY48" fmla="*/ 102836 h 300037"/>
                    <a:gd name="connsiteX49" fmla="*/ 455547 w 540067"/>
                    <a:gd name="connsiteY49" fmla="*/ 148842 h 300037"/>
                    <a:gd name="connsiteX50" fmla="*/ 456213 w 540067"/>
                    <a:gd name="connsiteY50" fmla="*/ 150175 h 300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40067" h="300037">
                      <a:moveTo>
                        <a:pt x="526222" y="182179"/>
                      </a:moveTo>
                      <a:lnTo>
                        <a:pt x="490884" y="155509"/>
                      </a:lnTo>
                      <a:cubicBezTo>
                        <a:pt x="486248" y="152061"/>
                        <a:pt x="482950" y="147113"/>
                        <a:pt x="481550" y="141507"/>
                      </a:cubicBezTo>
                      <a:lnTo>
                        <a:pt x="468215" y="95502"/>
                      </a:lnTo>
                      <a:cubicBezTo>
                        <a:pt x="461414" y="72761"/>
                        <a:pt x="440609" y="57090"/>
                        <a:pt x="416875" y="56830"/>
                      </a:cubicBezTo>
                      <a:lnTo>
                        <a:pt x="403540" y="56830"/>
                      </a:lnTo>
                      <a:lnTo>
                        <a:pt x="403540" y="23493"/>
                      </a:lnTo>
                      <a:cubicBezTo>
                        <a:pt x="403540" y="12445"/>
                        <a:pt x="394585" y="3490"/>
                        <a:pt x="383538" y="3490"/>
                      </a:cubicBezTo>
                      <a:lnTo>
                        <a:pt x="370203" y="3490"/>
                      </a:lnTo>
                      <a:cubicBezTo>
                        <a:pt x="359155" y="3490"/>
                        <a:pt x="350200" y="12445"/>
                        <a:pt x="350200" y="23493"/>
                      </a:cubicBezTo>
                      <a:lnTo>
                        <a:pt x="350200" y="56830"/>
                      </a:lnTo>
                      <a:lnTo>
                        <a:pt x="350200" y="56830"/>
                      </a:lnTo>
                      <a:lnTo>
                        <a:pt x="350200" y="43495"/>
                      </a:lnTo>
                      <a:cubicBezTo>
                        <a:pt x="350200" y="28766"/>
                        <a:pt x="338259" y="16825"/>
                        <a:pt x="323530" y="16825"/>
                      </a:cubicBezTo>
                      <a:lnTo>
                        <a:pt x="30160" y="16825"/>
                      </a:lnTo>
                      <a:cubicBezTo>
                        <a:pt x="15431" y="16825"/>
                        <a:pt x="3490" y="28766"/>
                        <a:pt x="3490" y="43495"/>
                      </a:cubicBezTo>
                      <a:lnTo>
                        <a:pt x="3490" y="270190"/>
                      </a:lnTo>
                      <a:cubicBezTo>
                        <a:pt x="3490" y="284919"/>
                        <a:pt x="15431" y="296860"/>
                        <a:pt x="30160" y="296860"/>
                      </a:cubicBezTo>
                      <a:lnTo>
                        <a:pt x="43495" y="296860"/>
                      </a:lnTo>
                      <a:cubicBezTo>
                        <a:pt x="43495" y="260037"/>
                        <a:pt x="73347" y="230185"/>
                        <a:pt x="110170" y="230185"/>
                      </a:cubicBezTo>
                      <a:cubicBezTo>
                        <a:pt x="146993" y="230185"/>
                        <a:pt x="176845" y="260037"/>
                        <a:pt x="176845" y="296860"/>
                      </a:cubicBezTo>
                      <a:lnTo>
                        <a:pt x="376870" y="296860"/>
                      </a:lnTo>
                      <a:cubicBezTo>
                        <a:pt x="376870" y="260037"/>
                        <a:pt x="406721" y="230185"/>
                        <a:pt x="443545" y="230185"/>
                      </a:cubicBezTo>
                      <a:cubicBezTo>
                        <a:pt x="480369" y="230185"/>
                        <a:pt x="510220" y="260037"/>
                        <a:pt x="510220" y="296860"/>
                      </a:cubicBezTo>
                      <a:cubicBezTo>
                        <a:pt x="524949" y="296860"/>
                        <a:pt x="536890" y="284919"/>
                        <a:pt x="536890" y="270190"/>
                      </a:cubicBezTo>
                      <a:lnTo>
                        <a:pt x="536890" y="203515"/>
                      </a:lnTo>
                      <a:cubicBezTo>
                        <a:pt x="536890" y="195121"/>
                        <a:pt x="532938" y="187216"/>
                        <a:pt x="526222" y="182179"/>
                      </a:cubicBezTo>
                      <a:close/>
                      <a:moveTo>
                        <a:pt x="271857" y="155509"/>
                      </a:moveTo>
                      <a:lnTo>
                        <a:pt x="251854" y="190180"/>
                      </a:lnTo>
                      <a:lnTo>
                        <a:pt x="216850" y="170178"/>
                      </a:lnTo>
                      <a:lnTo>
                        <a:pt x="216850" y="210183"/>
                      </a:lnTo>
                      <a:lnTo>
                        <a:pt x="176845" y="210183"/>
                      </a:lnTo>
                      <a:lnTo>
                        <a:pt x="176845" y="169777"/>
                      </a:lnTo>
                      <a:lnTo>
                        <a:pt x="141841" y="189780"/>
                      </a:lnTo>
                      <a:lnTo>
                        <a:pt x="121838" y="155109"/>
                      </a:lnTo>
                      <a:lnTo>
                        <a:pt x="156843" y="135106"/>
                      </a:lnTo>
                      <a:lnTo>
                        <a:pt x="121838" y="115104"/>
                      </a:lnTo>
                      <a:lnTo>
                        <a:pt x="141841" y="80433"/>
                      </a:lnTo>
                      <a:lnTo>
                        <a:pt x="176845" y="100435"/>
                      </a:lnTo>
                      <a:lnTo>
                        <a:pt x="176845" y="60030"/>
                      </a:lnTo>
                      <a:lnTo>
                        <a:pt x="216850" y="60030"/>
                      </a:lnTo>
                      <a:lnTo>
                        <a:pt x="216850" y="100502"/>
                      </a:lnTo>
                      <a:lnTo>
                        <a:pt x="251854" y="80500"/>
                      </a:lnTo>
                      <a:lnTo>
                        <a:pt x="271857" y="115171"/>
                      </a:lnTo>
                      <a:lnTo>
                        <a:pt x="236853" y="135173"/>
                      </a:lnTo>
                      <a:close/>
                      <a:moveTo>
                        <a:pt x="376870" y="150175"/>
                      </a:moveTo>
                      <a:lnTo>
                        <a:pt x="376870" y="83500"/>
                      </a:lnTo>
                      <a:lnTo>
                        <a:pt x="416875" y="83500"/>
                      </a:lnTo>
                      <a:cubicBezTo>
                        <a:pt x="428767" y="83336"/>
                        <a:pt x="439232" y="91322"/>
                        <a:pt x="442212" y="102836"/>
                      </a:cubicBezTo>
                      <a:lnTo>
                        <a:pt x="455547" y="148842"/>
                      </a:lnTo>
                      <a:cubicBezTo>
                        <a:pt x="455547" y="149508"/>
                        <a:pt x="456213" y="149508"/>
                        <a:pt x="456213" y="150175"/>
                      </a:cubicBezTo>
                      <a:close/>
                    </a:path>
                  </a:pathLst>
                </a:custGeom>
                <a:solidFill>
                  <a:schemeClr val="bg1"/>
                </a:solidFill>
                <a:ln w="6648" cap="flat">
                  <a:no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sp>
              <p:nvSpPr>
                <p:cNvPr id="137" name="Freeform: Shape 136">
                  <a:extLst>
                    <a:ext uri="{FF2B5EF4-FFF2-40B4-BE49-F238E27FC236}">
                      <a16:creationId xmlns:a16="http://schemas.microsoft.com/office/drawing/2014/main" id="{8B25AF5D-844A-4CB6-AC3A-7CEE80CA599A}"/>
                    </a:ext>
                  </a:extLst>
                </p:cNvPr>
                <p:cNvSpPr/>
                <p:nvPr/>
              </p:nvSpPr>
              <p:spPr>
                <a:xfrm>
                  <a:off x="5728930" y="2369954"/>
                  <a:ext cx="6658" cy="23301"/>
                </a:xfrm>
                <a:custGeom>
                  <a:avLst/>
                  <a:gdLst>
                    <a:gd name="connsiteX0" fmla="*/ 6980 w 13335"/>
                    <a:gd name="connsiteY0" fmla="*/ 40318 h 46672"/>
                    <a:gd name="connsiteX1" fmla="*/ 6980 w 13335"/>
                    <a:gd name="connsiteY1" fmla="*/ 6980 h 46672"/>
                  </a:gdLst>
                  <a:ahLst/>
                  <a:cxnLst>
                    <a:cxn ang="0">
                      <a:pos x="connsiteX0" y="connsiteY0"/>
                    </a:cxn>
                    <a:cxn ang="0">
                      <a:pos x="connsiteX1" y="connsiteY1"/>
                    </a:cxn>
                  </a:cxnLst>
                  <a:rect l="l" t="t" r="r" b="b"/>
                  <a:pathLst>
                    <a:path w="13335" h="46672">
                      <a:moveTo>
                        <a:pt x="6980" y="40318"/>
                      </a:moveTo>
                      <a:lnTo>
                        <a:pt x="6980" y="6980"/>
                      </a:lnTo>
                    </a:path>
                  </a:pathLst>
                </a:custGeom>
                <a:ln w="13295" cap="flat">
                  <a:solidFill>
                    <a:schemeClr val="bg1"/>
                  </a:solid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sp>
              <p:nvSpPr>
                <p:cNvPr id="138" name="Freeform: Shape 137">
                  <a:extLst>
                    <a:ext uri="{FF2B5EF4-FFF2-40B4-BE49-F238E27FC236}">
                      <a16:creationId xmlns:a16="http://schemas.microsoft.com/office/drawing/2014/main" id="{4850FD84-CEB0-4C9A-8421-1B03EE45264F}"/>
                    </a:ext>
                  </a:extLst>
                </p:cNvPr>
                <p:cNvSpPr/>
                <p:nvPr/>
              </p:nvSpPr>
              <p:spPr>
                <a:xfrm>
                  <a:off x="5743910" y="2378276"/>
                  <a:ext cx="16644" cy="16644"/>
                </a:xfrm>
                <a:custGeom>
                  <a:avLst/>
                  <a:gdLst>
                    <a:gd name="connsiteX0" fmla="*/ 6980 w 33337"/>
                    <a:gd name="connsiteY0" fmla="*/ 30316 h 33337"/>
                    <a:gd name="connsiteX1" fmla="*/ 30316 w 33337"/>
                    <a:gd name="connsiteY1" fmla="*/ 6980 h 33337"/>
                  </a:gdLst>
                  <a:ahLst/>
                  <a:cxnLst>
                    <a:cxn ang="0">
                      <a:pos x="connsiteX0" y="connsiteY0"/>
                    </a:cxn>
                    <a:cxn ang="0">
                      <a:pos x="connsiteX1" y="connsiteY1"/>
                    </a:cxn>
                  </a:cxnLst>
                  <a:rect l="l" t="t" r="r" b="b"/>
                  <a:pathLst>
                    <a:path w="33337" h="33337">
                      <a:moveTo>
                        <a:pt x="6980" y="30316"/>
                      </a:moveTo>
                      <a:lnTo>
                        <a:pt x="30316" y="6980"/>
                      </a:lnTo>
                    </a:path>
                  </a:pathLst>
                </a:custGeom>
                <a:ln w="13295" cap="flat">
                  <a:solidFill>
                    <a:schemeClr val="bg1"/>
                  </a:solid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sp>
              <p:nvSpPr>
                <p:cNvPr id="139" name="Freeform: Shape 138">
                  <a:extLst>
                    <a:ext uri="{FF2B5EF4-FFF2-40B4-BE49-F238E27FC236}">
                      <a16:creationId xmlns:a16="http://schemas.microsoft.com/office/drawing/2014/main" id="{D6E449F8-1C9B-4E52-AA34-E058D86D10CC}"/>
                    </a:ext>
                  </a:extLst>
                </p:cNvPr>
                <p:cNvSpPr/>
                <p:nvPr/>
              </p:nvSpPr>
              <p:spPr>
                <a:xfrm>
                  <a:off x="5702300" y="2378276"/>
                  <a:ext cx="16644" cy="16644"/>
                </a:xfrm>
                <a:custGeom>
                  <a:avLst/>
                  <a:gdLst>
                    <a:gd name="connsiteX0" fmla="*/ 30316 w 33337"/>
                    <a:gd name="connsiteY0" fmla="*/ 30316 h 33337"/>
                    <a:gd name="connsiteX1" fmla="*/ 6980 w 33337"/>
                    <a:gd name="connsiteY1" fmla="*/ 6980 h 33337"/>
                  </a:gdLst>
                  <a:ahLst/>
                  <a:cxnLst>
                    <a:cxn ang="0">
                      <a:pos x="connsiteX0" y="connsiteY0"/>
                    </a:cxn>
                    <a:cxn ang="0">
                      <a:pos x="connsiteX1" y="connsiteY1"/>
                    </a:cxn>
                  </a:cxnLst>
                  <a:rect l="l" t="t" r="r" b="b"/>
                  <a:pathLst>
                    <a:path w="33337" h="33337">
                      <a:moveTo>
                        <a:pt x="30316" y="30316"/>
                      </a:moveTo>
                      <a:lnTo>
                        <a:pt x="6980" y="6980"/>
                      </a:lnTo>
                    </a:path>
                  </a:pathLst>
                </a:custGeom>
                <a:ln w="13295" cap="flat">
                  <a:solidFill>
                    <a:schemeClr val="bg1"/>
                  </a:solid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grpSp>
        </p:grpSp>
      </p:grpSp>
      <p:grpSp>
        <p:nvGrpSpPr>
          <p:cNvPr id="140" name="Group 139">
            <a:extLst>
              <a:ext uri="{FF2B5EF4-FFF2-40B4-BE49-F238E27FC236}">
                <a16:creationId xmlns:a16="http://schemas.microsoft.com/office/drawing/2014/main" id="{6D83DB3A-75A5-422A-A452-782602F2FC86}"/>
              </a:ext>
            </a:extLst>
          </p:cNvPr>
          <p:cNvGrpSpPr/>
          <p:nvPr/>
        </p:nvGrpSpPr>
        <p:grpSpPr>
          <a:xfrm>
            <a:off x="4617540" y="5329084"/>
            <a:ext cx="2676195" cy="1188720"/>
            <a:chOff x="4617540" y="5329084"/>
            <a:chExt cx="2676195" cy="1188720"/>
          </a:xfrm>
        </p:grpSpPr>
        <p:grpSp>
          <p:nvGrpSpPr>
            <p:cNvPr id="141" name="Group 140">
              <a:extLst>
                <a:ext uri="{FF2B5EF4-FFF2-40B4-BE49-F238E27FC236}">
                  <a16:creationId xmlns:a16="http://schemas.microsoft.com/office/drawing/2014/main" id="{C0B82BCD-DEE6-4F28-B4BD-17F5DEBE6789}"/>
                </a:ext>
              </a:extLst>
            </p:cNvPr>
            <p:cNvGrpSpPr/>
            <p:nvPr/>
          </p:nvGrpSpPr>
          <p:grpSpPr>
            <a:xfrm>
              <a:off x="5176449" y="5641800"/>
              <a:ext cx="1499595" cy="500897"/>
              <a:chOff x="5061164" y="1230147"/>
              <a:chExt cx="1686963" cy="500897"/>
            </a:xfrm>
          </p:grpSpPr>
          <p:grpSp>
            <p:nvGrpSpPr>
              <p:cNvPr id="143" name="Group 142">
                <a:extLst>
                  <a:ext uri="{FF2B5EF4-FFF2-40B4-BE49-F238E27FC236}">
                    <a16:creationId xmlns:a16="http://schemas.microsoft.com/office/drawing/2014/main" id="{35D1AD16-D86D-4F99-86F8-5D1F21DF0B19}"/>
                  </a:ext>
                </a:extLst>
              </p:cNvPr>
              <p:cNvGrpSpPr/>
              <p:nvPr/>
            </p:nvGrpSpPr>
            <p:grpSpPr>
              <a:xfrm>
                <a:off x="5061164" y="1230147"/>
                <a:ext cx="524915" cy="500897"/>
                <a:chOff x="5061164" y="1230147"/>
                <a:chExt cx="524915" cy="500897"/>
              </a:xfrm>
            </p:grpSpPr>
            <p:sp>
              <p:nvSpPr>
                <p:cNvPr id="150" name="Freeform: Shape 149" descr="Taxi">
                  <a:extLst>
                    <a:ext uri="{FF2B5EF4-FFF2-40B4-BE49-F238E27FC236}">
                      <a16:creationId xmlns:a16="http://schemas.microsoft.com/office/drawing/2014/main" id="{7E7EC9EF-7141-4855-B3CF-CCED26E5BE18}"/>
                    </a:ext>
                  </a:extLst>
                </p:cNvPr>
                <p:cNvSpPr/>
                <p:nvPr/>
              </p:nvSpPr>
              <p:spPr>
                <a:xfrm>
                  <a:off x="5061164" y="1296976"/>
                  <a:ext cx="524915" cy="434068"/>
                </a:xfrm>
                <a:custGeom>
                  <a:avLst/>
                  <a:gdLst>
                    <a:gd name="connsiteX0" fmla="*/ 514350 w 647700"/>
                    <a:gd name="connsiteY0" fmla="*/ 240327 h 535602"/>
                    <a:gd name="connsiteX1" fmla="*/ 495300 w 647700"/>
                    <a:gd name="connsiteY1" fmla="*/ 259377 h 535602"/>
                    <a:gd name="connsiteX2" fmla="*/ 495300 w 647700"/>
                    <a:gd name="connsiteY2" fmla="*/ 278427 h 535602"/>
                    <a:gd name="connsiteX3" fmla="*/ 514350 w 647700"/>
                    <a:gd name="connsiteY3" fmla="*/ 297477 h 535602"/>
                    <a:gd name="connsiteX4" fmla="*/ 571500 w 647700"/>
                    <a:gd name="connsiteY4" fmla="*/ 297477 h 535602"/>
                    <a:gd name="connsiteX5" fmla="*/ 590550 w 647700"/>
                    <a:gd name="connsiteY5" fmla="*/ 278427 h 535602"/>
                    <a:gd name="connsiteX6" fmla="*/ 590550 w 647700"/>
                    <a:gd name="connsiteY6" fmla="*/ 259377 h 535602"/>
                    <a:gd name="connsiteX7" fmla="*/ 571500 w 647700"/>
                    <a:gd name="connsiteY7" fmla="*/ 240327 h 535602"/>
                    <a:gd name="connsiteX8" fmla="*/ 76200 w 647700"/>
                    <a:gd name="connsiteY8" fmla="*/ 240327 h 535602"/>
                    <a:gd name="connsiteX9" fmla="*/ 57150 w 647700"/>
                    <a:gd name="connsiteY9" fmla="*/ 259377 h 535602"/>
                    <a:gd name="connsiteX10" fmla="*/ 57150 w 647700"/>
                    <a:gd name="connsiteY10" fmla="*/ 278427 h 535602"/>
                    <a:gd name="connsiteX11" fmla="*/ 76200 w 647700"/>
                    <a:gd name="connsiteY11" fmla="*/ 297477 h 535602"/>
                    <a:gd name="connsiteX12" fmla="*/ 133350 w 647700"/>
                    <a:gd name="connsiteY12" fmla="*/ 297477 h 535602"/>
                    <a:gd name="connsiteX13" fmla="*/ 152400 w 647700"/>
                    <a:gd name="connsiteY13" fmla="*/ 278427 h 535602"/>
                    <a:gd name="connsiteX14" fmla="*/ 152400 w 647700"/>
                    <a:gd name="connsiteY14" fmla="*/ 259377 h 535602"/>
                    <a:gd name="connsiteX15" fmla="*/ 133350 w 647700"/>
                    <a:gd name="connsiteY15" fmla="*/ 240327 h 535602"/>
                    <a:gd name="connsiteX16" fmla="*/ 170497 w 647700"/>
                    <a:gd name="connsiteY16" fmla="*/ 40302 h 535602"/>
                    <a:gd name="connsiteX17" fmla="*/ 153352 w 647700"/>
                    <a:gd name="connsiteY17" fmla="*/ 51732 h 535602"/>
                    <a:gd name="connsiteX18" fmla="*/ 98107 w 647700"/>
                    <a:gd name="connsiteY18" fmla="*/ 183177 h 535602"/>
                    <a:gd name="connsiteX19" fmla="*/ 549592 w 647700"/>
                    <a:gd name="connsiteY19" fmla="*/ 183177 h 535602"/>
                    <a:gd name="connsiteX20" fmla="*/ 492442 w 647700"/>
                    <a:gd name="connsiteY20" fmla="*/ 51732 h 535602"/>
                    <a:gd name="connsiteX21" fmla="*/ 475297 w 647700"/>
                    <a:gd name="connsiteY21" fmla="*/ 40302 h 535602"/>
                    <a:gd name="connsiteX22" fmla="*/ 247650 w 647700"/>
                    <a:gd name="connsiteY22" fmla="*/ 0 h 535602"/>
                    <a:gd name="connsiteX23" fmla="*/ 400050 w 647700"/>
                    <a:gd name="connsiteY23" fmla="*/ 0 h 535602"/>
                    <a:gd name="connsiteX24" fmla="*/ 400050 w 647700"/>
                    <a:gd name="connsiteY24" fmla="*/ 2202 h 535602"/>
                    <a:gd name="connsiteX25" fmla="*/ 476250 w 647700"/>
                    <a:gd name="connsiteY25" fmla="*/ 2202 h 535602"/>
                    <a:gd name="connsiteX26" fmla="*/ 528637 w 647700"/>
                    <a:gd name="connsiteY26" fmla="*/ 37444 h 535602"/>
                    <a:gd name="connsiteX27" fmla="*/ 590550 w 647700"/>
                    <a:gd name="connsiteY27" fmla="*/ 183177 h 535602"/>
                    <a:gd name="connsiteX28" fmla="*/ 647700 w 647700"/>
                    <a:gd name="connsiteY28" fmla="*/ 240327 h 535602"/>
                    <a:gd name="connsiteX29" fmla="*/ 647700 w 647700"/>
                    <a:gd name="connsiteY29" fmla="*/ 392727 h 535602"/>
                    <a:gd name="connsiteX30" fmla="*/ 609600 w 647700"/>
                    <a:gd name="connsiteY30" fmla="*/ 430827 h 535602"/>
                    <a:gd name="connsiteX31" fmla="*/ 590550 w 647700"/>
                    <a:gd name="connsiteY31" fmla="*/ 430827 h 535602"/>
                    <a:gd name="connsiteX32" fmla="*/ 590550 w 647700"/>
                    <a:gd name="connsiteY32" fmla="*/ 497502 h 535602"/>
                    <a:gd name="connsiteX33" fmla="*/ 552450 w 647700"/>
                    <a:gd name="connsiteY33" fmla="*/ 535602 h 535602"/>
                    <a:gd name="connsiteX34" fmla="*/ 533400 w 647700"/>
                    <a:gd name="connsiteY34" fmla="*/ 535602 h 535602"/>
                    <a:gd name="connsiteX35" fmla="*/ 495300 w 647700"/>
                    <a:gd name="connsiteY35" fmla="*/ 497502 h 535602"/>
                    <a:gd name="connsiteX36" fmla="*/ 495300 w 647700"/>
                    <a:gd name="connsiteY36" fmla="*/ 430827 h 535602"/>
                    <a:gd name="connsiteX37" fmla="*/ 152400 w 647700"/>
                    <a:gd name="connsiteY37" fmla="*/ 430827 h 535602"/>
                    <a:gd name="connsiteX38" fmla="*/ 152400 w 647700"/>
                    <a:gd name="connsiteY38" fmla="*/ 497502 h 535602"/>
                    <a:gd name="connsiteX39" fmla="*/ 114300 w 647700"/>
                    <a:gd name="connsiteY39" fmla="*/ 535602 h 535602"/>
                    <a:gd name="connsiteX40" fmla="*/ 95250 w 647700"/>
                    <a:gd name="connsiteY40" fmla="*/ 535602 h 535602"/>
                    <a:gd name="connsiteX41" fmla="*/ 57150 w 647700"/>
                    <a:gd name="connsiteY41" fmla="*/ 497502 h 535602"/>
                    <a:gd name="connsiteX42" fmla="*/ 57150 w 647700"/>
                    <a:gd name="connsiteY42" fmla="*/ 430827 h 535602"/>
                    <a:gd name="connsiteX43" fmla="*/ 38100 w 647700"/>
                    <a:gd name="connsiteY43" fmla="*/ 430827 h 535602"/>
                    <a:gd name="connsiteX44" fmla="*/ 0 w 647700"/>
                    <a:gd name="connsiteY44" fmla="*/ 392727 h 535602"/>
                    <a:gd name="connsiteX45" fmla="*/ 0 w 647700"/>
                    <a:gd name="connsiteY45" fmla="*/ 240327 h 535602"/>
                    <a:gd name="connsiteX46" fmla="*/ 57150 w 647700"/>
                    <a:gd name="connsiteY46" fmla="*/ 183177 h 535602"/>
                    <a:gd name="connsiteX47" fmla="*/ 119062 w 647700"/>
                    <a:gd name="connsiteY47" fmla="*/ 37444 h 535602"/>
                    <a:gd name="connsiteX48" fmla="*/ 171450 w 647700"/>
                    <a:gd name="connsiteY48" fmla="*/ 2202 h 535602"/>
                    <a:gd name="connsiteX49" fmla="*/ 247650 w 647700"/>
                    <a:gd name="connsiteY49" fmla="*/ 2202 h 53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7700" h="535602">
                      <a:moveTo>
                        <a:pt x="514350" y="240327"/>
                      </a:moveTo>
                      <a:cubicBezTo>
                        <a:pt x="503872" y="240327"/>
                        <a:pt x="495300" y="248899"/>
                        <a:pt x="495300" y="259377"/>
                      </a:cubicBezTo>
                      <a:lnTo>
                        <a:pt x="495300" y="278427"/>
                      </a:lnTo>
                      <a:cubicBezTo>
                        <a:pt x="495300" y="288904"/>
                        <a:pt x="503872" y="297477"/>
                        <a:pt x="514350" y="297477"/>
                      </a:cubicBezTo>
                      <a:lnTo>
                        <a:pt x="571500" y="297477"/>
                      </a:lnTo>
                      <a:cubicBezTo>
                        <a:pt x="581977" y="297477"/>
                        <a:pt x="590550" y="288904"/>
                        <a:pt x="590550" y="278427"/>
                      </a:cubicBezTo>
                      <a:lnTo>
                        <a:pt x="590550" y="259377"/>
                      </a:lnTo>
                      <a:cubicBezTo>
                        <a:pt x="590550" y="248899"/>
                        <a:pt x="581977" y="240327"/>
                        <a:pt x="571500" y="240327"/>
                      </a:cubicBezTo>
                      <a:close/>
                      <a:moveTo>
                        <a:pt x="76200" y="240327"/>
                      </a:moveTo>
                      <a:cubicBezTo>
                        <a:pt x="65722" y="240327"/>
                        <a:pt x="57150" y="248899"/>
                        <a:pt x="57150" y="259377"/>
                      </a:cubicBezTo>
                      <a:lnTo>
                        <a:pt x="57150" y="278427"/>
                      </a:lnTo>
                      <a:cubicBezTo>
                        <a:pt x="57150" y="288904"/>
                        <a:pt x="65722" y="297477"/>
                        <a:pt x="76200" y="297477"/>
                      </a:cubicBezTo>
                      <a:lnTo>
                        <a:pt x="133350" y="297477"/>
                      </a:lnTo>
                      <a:cubicBezTo>
                        <a:pt x="143827" y="297477"/>
                        <a:pt x="152400" y="288904"/>
                        <a:pt x="152400" y="278427"/>
                      </a:cubicBezTo>
                      <a:lnTo>
                        <a:pt x="152400" y="259377"/>
                      </a:lnTo>
                      <a:cubicBezTo>
                        <a:pt x="152400" y="248899"/>
                        <a:pt x="143827" y="240327"/>
                        <a:pt x="133350" y="240327"/>
                      </a:cubicBezTo>
                      <a:close/>
                      <a:moveTo>
                        <a:pt x="170497" y="40302"/>
                      </a:moveTo>
                      <a:cubicBezTo>
                        <a:pt x="162877" y="40302"/>
                        <a:pt x="156210" y="45064"/>
                        <a:pt x="153352" y="51732"/>
                      </a:cubicBezTo>
                      <a:lnTo>
                        <a:pt x="98107" y="183177"/>
                      </a:lnTo>
                      <a:lnTo>
                        <a:pt x="549592" y="183177"/>
                      </a:lnTo>
                      <a:lnTo>
                        <a:pt x="492442" y="51732"/>
                      </a:lnTo>
                      <a:cubicBezTo>
                        <a:pt x="489585" y="45064"/>
                        <a:pt x="482917" y="40302"/>
                        <a:pt x="475297" y="40302"/>
                      </a:cubicBezTo>
                      <a:close/>
                      <a:moveTo>
                        <a:pt x="247650" y="0"/>
                      </a:moveTo>
                      <a:lnTo>
                        <a:pt x="400050" y="0"/>
                      </a:lnTo>
                      <a:lnTo>
                        <a:pt x="400050" y="2202"/>
                      </a:lnTo>
                      <a:lnTo>
                        <a:pt x="476250" y="2202"/>
                      </a:lnTo>
                      <a:cubicBezTo>
                        <a:pt x="499110" y="2202"/>
                        <a:pt x="520065" y="15537"/>
                        <a:pt x="528637" y="37444"/>
                      </a:cubicBezTo>
                      <a:lnTo>
                        <a:pt x="590550" y="183177"/>
                      </a:lnTo>
                      <a:cubicBezTo>
                        <a:pt x="621982" y="183177"/>
                        <a:pt x="647700" y="208894"/>
                        <a:pt x="647700" y="240327"/>
                      </a:cubicBezTo>
                      <a:lnTo>
                        <a:pt x="647700" y="392727"/>
                      </a:lnTo>
                      <a:cubicBezTo>
                        <a:pt x="647700" y="413682"/>
                        <a:pt x="630555" y="430827"/>
                        <a:pt x="609600" y="430827"/>
                      </a:cubicBezTo>
                      <a:lnTo>
                        <a:pt x="590550" y="430827"/>
                      </a:lnTo>
                      <a:lnTo>
                        <a:pt x="590550" y="497502"/>
                      </a:lnTo>
                      <a:cubicBezTo>
                        <a:pt x="590550" y="518457"/>
                        <a:pt x="573405" y="535602"/>
                        <a:pt x="552450" y="535602"/>
                      </a:cubicBezTo>
                      <a:lnTo>
                        <a:pt x="533400" y="535602"/>
                      </a:lnTo>
                      <a:cubicBezTo>
                        <a:pt x="512445" y="535602"/>
                        <a:pt x="495300" y="518457"/>
                        <a:pt x="495300" y="497502"/>
                      </a:cubicBezTo>
                      <a:lnTo>
                        <a:pt x="495300" y="430827"/>
                      </a:lnTo>
                      <a:lnTo>
                        <a:pt x="152400" y="430827"/>
                      </a:lnTo>
                      <a:lnTo>
                        <a:pt x="152400" y="497502"/>
                      </a:lnTo>
                      <a:cubicBezTo>
                        <a:pt x="152400" y="518457"/>
                        <a:pt x="135255" y="535602"/>
                        <a:pt x="114300" y="535602"/>
                      </a:cubicBezTo>
                      <a:lnTo>
                        <a:pt x="95250" y="535602"/>
                      </a:lnTo>
                      <a:cubicBezTo>
                        <a:pt x="74295" y="535602"/>
                        <a:pt x="57150" y="518457"/>
                        <a:pt x="57150" y="497502"/>
                      </a:cubicBezTo>
                      <a:lnTo>
                        <a:pt x="57150" y="430827"/>
                      </a:lnTo>
                      <a:lnTo>
                        <a:pt x="38100" y="430827"/>
                      </a:lnTo>
                      <a:cubicBezTo>
                        <a:pt x="17145" y="430827"/>
                        <a:pt x="0" y="413682"/>
                        <a:pt x="0" y="392727"/>
                      </a:cubicBezTo>
                      <a:lnTo>
                        <a:pt x="0" y="240327"/>
                      </a:lnTo>
                      <a:cubicBezTo>
                        <a:pt x="0" y="208894"/>
                        <a:pt x="25717" y="183177"/>
                        <a:pt x="57150" y="183177"/>
                      </a:cubicBezTo>
                      <a:lnTo>
                        <a:pt x="119062" y="37444"/>
                      </a:lnTo>
                      <a:cubicBezTo>
                        <a:pt x="127635" y="15537"/>
                        <a:pt x="148590" y="2202"/>
                        <a:pt x="171450" y="2202"/>
                      </a:cubicBezTo>
                      <a:lnTo>
                        <a:pt x="247650" y="2202"/>
                      </a:lnTo>
                      <a:close/>
                    </a:path>
                  </a:pathLst>
                </a:custGeom>
                <a:solidFill>
                  <a:schemeClr val="bg1"/>
                </a:solidFill>
                <a:ln w="9525"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sp>
              <p:nvSpPr>
                <p:cNvPr id="151" name="Rectangle: Rounded Corners 150">
                  <a:extLst>
                    <a:ext uri="{FF2B5EF4-FFF2-40B4-BE49-F238E27FC236}">
                      <a16:creationId xmlns:a16="http://schemas.microsoft.com/office/drawing/2014/main" id="{069F0BD6-CF72-4F9C-B6C8-A890472DBC04}"/>
                    </a:ext>
                  </a:extLst>
                </p:cNvPr>
                <p:cNvSpPr/>
                <p:nvPr/>
              </p:nvSpPr>
              <p:spPr>
                <a:xfrm>
                  <a:off x="5225981" y="1230147"/>
                  <a:ext cx="195279" cy="1952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P</a:t>
                  </a:r>
                </a:p>
              </p:txBody>
            </p:sp>
          </p:grpSp>
          <p:grpSp>
            <p:nvGrpSpPr>
              <p:cNvPr id="144" name="Group 143">
                <a:extLst>
                  <a:ext uri="{FF2B5EF4-FFF2-40B4-BE49-F238E27FC236}">
                    <a16:creationId xmlns:a16="http://schemas.microsoft.com/office/drawing/2014/main" id="{93580C4A-F05D-49F9-99AE-328A00D0BF95}"/>
                  </a:ext>
                </a:extLst>
              </p:cNvPr>
              <p:cNvGrpSpPr/>
              <p:nvPr/>
            </p:nvGrpSpPr>
            <p:grpSpPr>
              <a:xfrm>
                <a:off x="5642189" y="1230147"/>
                <a:ext cx="524915" cy="500897"/>
                <a:chOff x="5061164" y="1230147"/>
                <a:chExt cx="524915" cy="500897"/>
              </a:xfrm>
            </p:grpSpPr>
            <p:sp>
              <p:nvSpPr>
                <p:cNvPr id="148" name="Freeform: Shape 147" descr="Taxi">
                  <a:extLst>
                    <a:ext uri="{FF2B5EF4-FFF2-40B4-BE49-F238E27FC236}">
                      <a16:creationId xmlns:a16="http://schemas.microsoft.com/office/drawing/2014/main" id="{1BDD2076-0487-4B63-BE6A-CEA75CAE64B8}"/>
                    </a:ext>
                  </a:extLst>
                </p:cNvPr>
                <p:cNvSpPr/>
                <p:nvPr/>
              </p:nvSpPr>
              <p:spPr>
                <a:xfrm>
                  <a:off x="5061164" y="1296976"/>
                  <a:ext cx="524915" cy="434068"/>
                </a:xfrm>
                <a:custGeom>
                  <a:avLst/>
                  <a:gdLst>
                    <a:gd name="connsiteX0" fmla="*/ 514350 w 647700"/>
                    <a:gd name="connsiteY0" fmla="*/ 240327 h 535602"/>
                    <a:gd name="connsiteX1" fmla="*/ 495300 w 647700"/>
                    <a:gd name="connsiteY1" fmla="*/ 259377 h 535602"/>
                    <a:gd name="connsiteX2" fmla="*/ 495300 w 647700"/>
                    <a:gd name="connsiteY2" fmla="*/ 278427 h 535602"/>
                    <a:gd name="connsiteX3" fmla="*/ 514350 w 647700"/>
                    <a:gd name="connsiteY3" fmla="*/ 297477 h 535602"/>
                    <a:gd name="connsiteX4" fmla="*/ 571500 w 647700"/>
                    <a:gd name="connsiteY4" fmla="*/ 297477 h 535602"/>
                    <a:gd name="connsiteX5" fmla="*/ 590550 w 647700"/>
                    <a:gd name="connsiteY5" fmla="*/ 278427 h 535602"/>
                    <a:gd name="connsiteX6" fmla="*/ 590550 w 647700"/>
                    <a:gd name="connsiteY6" fmla="*/ 259377 h 535602"/>
                    <a:gd name="connsiteX7" fmla="*/ 571500 w 647700"/>
                    <a:gd name="connsiteY7" fmla="*/ 240327 h 535602"/>
                    <a:gd name="connsiteX8" fmla="*/ 76200 w 647700"/>
                    <a:gd name="connsiteY8" fmla="*/ 240327 h 535602"/>
                    <a:gd name="connsiteX9" fmla="*/ 57150 w 647700"/>
                    <a:gd name="connsiteY9" fmla="*/ 259377 h 535602"/>
                    <a:gd name="connsiteX10" fmla="*/ 57150 w 647700"/>
                    <a:gd name="connsiteY10" fmla="*/ 278427 h 535602"/>
                    <a:gd name="connsiteX11" fmla="*/ 76200 w 647700"/>
                    <a:gd name="connsiteY11" fmla="*/ 297477 h 535602"/>
                    <a:gd name="connsiteX12" fmla="*/ 133350 w 647700"/>
                    <a:gd name="connsiteY12" fmla="*/ 297477 h 535602"/>
                    <a:gd name="connsiteX13" fmla="*/ 152400 w 647700"/>
                    <a:gd name="connsiteY13" fmla="*/ 278427 h 535602"/>
                    <a:gd name="connsiteX14" fmla="*/ 152400 w 647700"/>
                    <a:gd name="connsiteY14" fmla="*/ 259377 h 535602"/>
                    <a:gd name="connsiteX15" fmla="*/ 133350 w 647700"/>
                    <a:gd name="connsiteY15" fmla="*/ 240327 h 535602"/>
                    <a:gd name="connsiteX16" fmla="*/ 170497 w 647700"/>
                    <a:gd name="connsiteY16" fmla="*/ 40302 h 535602"/>
                    <a:gd name="connsiteX17" fmla="*/ 153352 w 647700"/>
                    <a:gd name="connsiteY17" fmla="*/ 51732 h 535602"/>
                    <a:gd name="connsiteX18" fmla="*/ 98107 w 647700"/>
                    <a:gd name="connsiteY18" fmla="*/ 183177 h 535602"/>
                    <a:gd name="connsiteX19" fmla="*/ 549592 w 647700"/>
                    <a:gd name="connsiteY19" fmla="*/ 183177 h 535602"/>
                    <a:gd name="connsiteX20" fmla="*/ 492442 w 647700"/>
                    <a:gd name="connsiteY20" fmla="*/ 51732 h 535602"/>
                    <a:gd name="connsiteX21" fmla="*/ 475297 w 647700"/>
                    <a:gd name="connsiteY21" fmla="*/ 40302 h 535602"/>
                    <a:gd name="connsiteX22" fmla="*/ 247650 w 647700"/>
                    <a:gd name="connsiteY22" fmla="*/ 0 h 535602"/>
                    <a:gd name="connsiteX23" fmla="*/ 400050 w 647700"/>
                    <a:gd name="connsiteY23" fmla="*/ 0 h 535602"/>
                    <a:gd name="connsiteX24" fmla="*/ 400050 w 647700"/>
                    <a:gd name="connsiteY24" fmla="*/ 2202 h 535602"/>
                    <a:gd name="connsiteX25" fmla="*/ 476250 w 647700"/>
                    <a:gd name="connsiteY25" fmla="*/ 2202 h 535602"/>
                    <a:gd name="connsiteX26" fmla="*/ 528637 w 647700"/>
                    <a:gd name="connsiteY26" fmla="*/ 37444 h 535602"/>
                    <a:gd name="connsiteX27" fmla="*/ 590550 w 647700"/>
                    <a:gd name="connsiteY27" fmla="*/ 183177 h 535602"/>
                    <a:gd name="connsiteX28" fmla="*/ 647700 w 647700"/>
                    <a:gd name="connsiteY28" fmla="*/ 240327 h 535602"/>
                    <a:gd name="connsiteX29" fmla="*/ 647700 w 647700"/>
                    <a:gd name="connsiteY29" fmla="*/ 392727 h 535602"/>
                    <a:gd name="connsiteX30" fmla="*/ 609600 w 647700"/>
                    <a:gd name="connsiteY30" fmla="*/ 430827 h 535602"/>
                    <a:gd name="connsiteX31" fmla="*/ 590550 w 647700"/>
                    <a:gd name="connsiteY31" fmla="*/ 430827 h 535602"/>
                    <a:gd name="connsiteX32" fmla="*/ 590550 w 647700"/>
                    <a:gd name="connsiteY32" fmla="*/ 497502 h 535602"/>
                    <a:gd name="connsiteX33" fmla="*/ 552450 w 647700"/>
                    <a:gd name="connsiteY33" fmla="*/ 535602 h 535602"/>
                    <a:gd name="connsiteX34" fmla="*/ 533400 w 647700"/>
                    <a:gd name="connsiteY34" fmla="*/ 535602 h 535602"/>
                    <a:gd name="connsiteX35" fmla="*/ 495300 w 647700"/>
                    <a:gd name="connsiteY35" fmla="*/ 497502 h 535602"/>
                    <a:gd name="connsiteX36" fmla="*/ 495300 w 647700"/>
                    <a:gd name="connsiteY36" fmla="*/ 430827 h 535602"/>
                    <a:gd name="connsiteX37" fmla="*/ 152400 w 647700"/>
                    <a:gd name="connsiteY37" fmla="*/ 430827 h 535602"/>
                    <a:gd name="connsiteX38" fmla="*/ 152400 w 647700"/>
                    <a:gd name="connsiteY38" fmla="*/ 497502 h 535602"/>
                    <a:gd name="connsiteX39" fmla="*/ 114300 w 647700"/>
                    <a:gd name="connsiteY39" fmla="*/ 535602 h 535602"/>
                    <a:gd name="connsiteX40" fmla="*/ 95250 w 647700"/>
                    <a:gd name="connsiteY40" fmla="*/ 535602 h 535602"/>
                    <a:gd name="connsiteX41" fmla="*/ 57150 w 647700"/>
                    <a:gd name="connsiteY41" fmla="*/ 497502 h 535602"/>
                    <a:gd name="connsiteX42" fmla="*/ 57150 w 647700"/>
                    <a:gd name="connsiteY42" fmla="*/ 430827 h 535602"/>
                    <a:gd name="connsiteX43" fmla="*/ 38100 w 647700"/>
                    <a:gd name="connsiteY43" fmla="*/ 430827 h 535602"/>
                    <a:gd name="connsiteX44" fmla="*/ 0 w 647700"/>
                    <a:gd name="connsiteY44" fmla="*/ 392727 h 535602"/>
                    <a:gd name="connsiteX45" fmla="*/ 0 w 647700"/>
                    <a:gd name="connsiteY45" fmla="*/ 240327 h 535602"/>
                    <a:gd name="connsiteX46" fmla="*/ 57150 w 647700"/>
                    <a:gd name="connsiteY46" fmla="*/ 183177 h 535602"/>
                    <a:gd name="connsiteX47" fmla="*/ 119062 w 647700"/>
                    <a:gd name="connsiteY47" fmla="*/ 37444 h 535602"/>
                    <a:gd name="connsiteX48" fmla="*/ 171450 w 647700"/>
                    <a:gd name="connsiteY48" fmla="*/ 2202 h 535602"/>
                    <a:gd name="connsiteX49" fmla="*/ 247650 w 647700"/>
                    <a:gd name="connsiteY49" fmla="*/ 2202 h 53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7700" h="535602">
                      <a:moveTo>
                        <a:pt x="514350" y="240327"/>
                      </a:moveTo>
                      <a:cubicBezTo>
                        <a:pt x="503872" y="240327"/>
                        <a:pt x="495300" y="248899"/>
                        <a:pt x="495300" y="259377"/>
                      </a:cubicBezTo>
                      <a:lnTo>
                        <a:pt x="495300" y="278427"/>
                      </a:lnTo>
                      <a:cubicBezTo>
                        <a:pt x="495300" y="288904"/>
                        <a:pt x="503872" y="297477"/>
                        <a:pt x="514350" y="297477"/>
                      </a:cubicBezTo>
                      <a:lnTo>
                        <a:pt x="571500" y="297477"/>
                      </a:lnTo>
                      <a:cubicBezTo>
                        <a:pt x="581977" y="297477"/>
                        <a:pt x="590550" y="288904"/>
                        <a:pt x="590550" y="278427"/>
                      </a:cubicBezTo>
                      <a:lnTo>
                        <a:pt x="590550" y="259377"/>
                      </a:lnTo>
                      <a:cubicBezTo>
                        <a:pt x="590550" y="248899"/>
                        <a:pt x="581977" y="240327"/>
                        <a:pt x="571500" y="240327"/>
                      </a:cubicBezTo>
                      <a:close/>
                      <a:moveTo>
                        <a:pt x="76200" y="240327"/>
                      </a:moveTo>
                      <a:cubicBezTo>
                        <a:pt x="65722" y="240327"/>
                        <a:pt x="57150" y="248899"/>
                        <a:pt x="57150" y="259377"/>
                      </a:cubicBezTo>
                      <a:lnTo>
                        <a:pt x="57150" y="278427"/>
                      </a:lnTo>
                      <a:cubicBezTo>
                        <a:pt x="57150" y="288904"/>
                        <a:pt x="65722" y="297477"/>
                        <a:pt x="76200" y="297477"/>
                      </a:cubicBezTo>
                      <a:lnTo>
                        <a:pt x="133350" y="297477"/>
                      </a:lnTo>
                      <a:cubicBezTo>
                        <a:pt x="143827" y="297477"/>
                        <a:pt x="152400" y="288904"/>
                        <a:pt x="152400" y="278427"/>
                      </a:cubicBezTo>
                      <a:lnTo>
                        <a:pt x="152400" y="259377"/>
                      </a:lnTo>
                      <a:cubicBezTo>
                        <a:pt x="152400" y="248899"/>
                        <a:pt x="143827" y="240327"/>
                        <a:pt x="133350" y="240327"/>
                      </a:cubicBezTo>
                      <a:close/>
                      <a:moveTo>
                        <a:pt x="170497" y="40302"/>
                      </a:moveTo>
                      <a:cubicBezTo>
                        <a:pt x="162877" y="40302"/>
                        <a:pt x="156210" y="45064"/>
                        <a:pt x="153352" y="51732"/>
                      </a:cubicBezTo>
                      <a:lnTo>
                        <a:pt x="98107" y="183177"/>
                      </a:lnTo>
                      <a:lnTo>
                        <a:pt x="549592" y="183177"/>
                      </a:lnTo>
                      <a:lnTo>
                        <a:pt x="492442" y="51732"/>
                      </a:lnTo>
                      <a:cubicBezTo>
                        <a:pt x="489585" y="45064"/>
                        <a:pt x="482917" y="40302"/>
                        <a:pt x="475297" y="40302"/>
                      </a:cubicBezTo>
                      <a:close/>
                      <a:moveTo>
                        <a:pt x="247650" y="0"/>
                      </a:moveTo>
                      <a:lnTo>
                        <a:pt x="400050" y="0"/>
                      </a:lnTo>
                      <a:lnTo>
                        <a:pt x="400050" y="2202"/>
                      </a:lnTo>
                      <a:lnTo>
                        <a:pt x="476250" y="2202"/>
                      </a:lnTo>
                      <a:cubicBezTo>
                        <a:pt x="499110" y="2202"/>
                        <a:pt x="520065" y="15537"/>
                        <a:pt x="528637" y="37444"/>
                      </a:cubicBezTo>
                      <a:lnTo>
                        <a:pt x="590550" y="183177"/>
                      </a:lnTo>
                      <a:cubicBezTo>
                        <a:pt x="621982" y="183177"/>
                        <a:pt x="647700" y="208894"/>
                        <a:pt x="647700" y="240327"/>
                      </a:cubicBezTo>
                      <a:lnTo>
                        <a:pt x="647700" y="392727"/>
                      </a:lnTo>
                      <a:cubicBezTo>
                        <a:pt x="647700" y="413682"/>
                        <a:pt x="630555" y="430827"/>
                        <a:pt x="609600" y="430827"/>
                      </a:cubicBezTo>
                      <a:lnTo>
                        <a:pt x="590550" y="430827"/>
                      </a:lnTo>
                      <a:lnTo>
                        <a:pt x="590550" y="497502"/>
                      </a:lnTo>
                      <a:cubicBezTo>
                        <a:pt x="590550" y="518457"/>
                        <a:pt x="573405" y="535602"/>
                        <a:pt x="552450" y="535602"/>
                      </a:cubicBezTo>
                      <a:lnTo>
                        <a:pt x="533400" y="535602"/>
                      </a:lnTo>
                      <a:cubicBezTo>
                        <a:pt x="512445" y="535602"/>
                        <a:pt x="495300" y="518457"/>
                        <a:pt x="495300" y="497502"/>
                      </a:cubicBezTo>
                      <a:lnTo>
                        <a:pt x="495300" y="430827"/>
                      </a:lnTo>
                      <a:lnTo>
                        <a:pt x="152400" y="430827"/>
                      </a:lnTo>
                      <a:lnTo>
                        <a:pt x="152400" y="497502"/>
                      </a:lnTo>
                      <a:cubicBezTo>
                        <a:pt x="152400" y="518457"/>
                        <a:pt x="135255" y="535602"/>
                        <a:pt x="114300" y="535602"/>
                      </a:cubicBezTo>
                      <a:lnTo>
                        <a:pt x="95250" y="535602"/>
                      </a:lnTo>
                      <a:cubicBezTo>
                        <a:pt x="74295" y="535602"/>
                        <a:pt x="57150" y="518457"/>
                        <a:pt x="57150" y="497502"/>
                      </a:cubicBezTo>
                      <a:lnTo>
                        <a:pt x="57150" y="430827"/>
                      </a:lnTo>
                      <a:lnTo>
                        <a:pt x="38100" y="430827"/>
                      </a:lnTo>
                      <a:cubicBezTo>
                        <a:pt x="17145" y="430827"/>
                        <a:pt x="0" y="413682"/>
                        <a:pt x="0" y="392727"/>
                      </a:cubicBezTo>
                      <a:lnTo>
                        <a:pt x="0" y="240327"/>
                      </a:lnTo>
                      <a:cubicBezTo>
                        <a:pt x="0" y="208894"/>
                        <a:pt x="25717" y="183177"/>
                        <a:pt x="57150" y="183177"/>
                      </a:cubicBezTo>
                      <a:lnTo>
                        <a:pt x="119062" y="37444"/>
                      </a:lnTo>
                      <a:cubicBezTo>
                        <a:pt x="127635" y="15537"/>
                        <a:pt x="148590" y="2202"/>
                        <a:pt x="171450" y="2202"/>
                      </a:cubicBezTo>
                      <a:lnTo>
                        <a:pt x="247650" y="2202"/>
                      </a:lnTo>
                      <a:close/>
                    </a:path>
                  </a:pathLst>
                </a:custGeom>
                <a:solidFill>
                  <a:schemeClr val="bg1"/>
                </a:solidFill>
                <a:ln w="9525"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sp>
              <p:nvSpPr>
                <p:cNvPr id="149" name="Rectangle: Rounded Corners 148">
                  <a:extLst>
                    <a:ext uri="{FF2B5EF4-FFF2-40B4-BE49-F238E27FC236}">
                      <a16:creationId xmlns:a16="http://schemas.microsoft.com/office/drawing/2014/main" id="{AA0B4B31-00FC-44A4-870E-2193641800DF}"/>
                    </a:ext>
                  </a:extLst>
                </p:cNvPr>
                <p:cNvSpPr/>
                <p:nvPr/>
              </p:nvSpPr>
              <p:spPr>
                <a:xfrm>
                  <a:off x="5225981" y="1230147"/>
                  <a:ext cx="195279" cy="1952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P</a:t>
                  </a:r>
                </a:p>
              </p:txBody>
            </p:sp>
          </p:grpSp>
          <p:grpSp>
            <p:nvGrpSpPr>
              <p:cNvPr id="145" name="Group 144">
                <a:extLst>
                  <a:ext uri="{FF2B5EF4-FFF2-40B4-BE49-F238E27FC236}">
                    <a16:creationId xmlns:a16="http://schemas.microsoft.com/office/drawing/2014/main" id="{D3CFB2DE-2107-427F-9F85-F1667EFF5517}"/>
                  </a:ext>
                </a:extLst>
              </p:cNvPr>
              <p:cNvGrpSpPr/>
              <p:nvPr/>
            </p:nvGrpSpPr>
            <p:grpSpPr>
              <a:xfrm>
                <a:off x="6223212" y="1230147"/>
                <a:ext cx="524915" cy="500897"/>
                <a:chOff x="5061164" y="1230147"/>
                <a:chExt cx="524915" cy="500897"/>
              </a:xfrm>
            </p:grpSpPr>
            <p:sp>
              <p:nvSpPr>
                <p:cNvPr id="146" name="Freeform: Shape 145" descr="Taxi">
                  <a:extLst>
                    <a:ext uri="{FF2B5EF4-FFF2-40B4-BE49-F238E27FC236}">
                      <a16:creationId xmlns:a16="http://schemas.microsoft.com/office/drawing/2014/main" id="{2FD91154-B97F-4AE6-956E-3947C614C45F}"/>
                    </a:ext>
                  </a:extLst>
                </p:cNvPr>
                <p:cNvSpPr/>
                <p:nvPr/>
              </p:nvSpPr>
              <p:spPr>
                <a:xfrm>
                  <a:off x="5061164" y="1296976"/>
                  <a:ext cx="524915" cy="434068"/>
                </a:xfrm>
                <a:custGeom>
                  <a:avLst/>
                  <a:gdLst>
                    <a:gd name="connsiteX0" fmla="*/ 514350 w 647700"/>
                    <a:gd name="connsiteY0" fmla="*/ 240327 h 535602"/>
                    <a:gd name="connsiteX1" fmla="*/ 495300 w 647700"/>
                    <a:gd name="connsiteY1" fmla="*/ 259377 h 535602"/>
                    <a:gd name="connsiteX2" fmla="*/ 495300 w 647700"/>
                    <a:gd name="connsiteY2" fmla="*/ 278427 h 535602"/>
                    <a:gd name="connsiteX3" fmla="*/ 514350 w 647700"/>
                    <a:gd name="connsiteY3" fmla="*/ 297477 h 535602"/>
                    <a:gd name="connsiteX4" fmla="*/ 571500 w 647700"/>
                    <a:gd name="connsiteY4" fmla="*/ 297477 h 535602"/>
                    <a:gd name="connsiteX5" fmla="*/ 590550 w 647700"/>
                    <a:gd name="connsiteY5" fmla="*/ 278427 h 535602"/>
                    <a:gd name="connsiteX6" fmla="*/ 590550 w 647700"/>
                    <a:gd name="connsiteY6" fmla="*/ 259377 h 535602"/>
                    <a:gd name="connsiteX7" fmla="*/ 571500 w 647700"/>
                    <a:gd name="connsiteY7" fmla="*/ 240327 h 535602"/>
                    <a:gd name="connsiteX8" fmla="*/ 76200 w 647700"/>
                    <a:gd name="connsiteY8" fmla="*/ 240327 h 535602"/>
                    <a:gd name="connsiteX9" fmla="*/ 57150 w 647700"/>
                    <a:gd name="connsiteY9" fmla="*/ 259377 h 535602"/>
                    <a:gd name="connsiteX10" fmla="*/ 57150 w 647700"/>
                    <a:gd name="connsiteY10" fmla="*/ 278427 h 535602"/>
                    <a:gd name="connsiteX11" fmla="*/ 76200 w 647700"/>
                    <a:gd name="connsiteY11" fmla="*/ 297477 h 535602"/>
                    <a:gd name="connsiteX12" fmla="*/ 133350 w 647700"/>
                    <a:gd name="connsiteY12" fmla="*/ 297477 h 535602"/>
                    <a:gd name="connsiteX13" fmla="*/ 152400 w 647700"/>
                    <a:gd name="connsiteY13" fmla="*/ 278427 h 535602"/>
                    <a:gd name="connsiteX14" fmla="*/ 152400 w 647700"/>
                    <a:gd name="connsiteY14" fmla="*/ 259377 h 535602"/>
                    <a:gd name="connsiteX15" fmla="*/ 133350 w 647700"/>
                    <a:gd name="connsiteY15" fmla="*/ 240327 h 535602"/>
                    <a:gd name="connsiteX16" fmla="*/ 170497 w 647700"/>
                    <a:gd name="connsiteY16" fmla="*/ 40302 h 535602"/>
                    <a:gd name="connsiteX17" fmla="*/ 153352 w 647700"/>
                    <a:gd name="connsiteY17" fmla="*/ 51732 h 535602"/>
                    <a:gd name="connsiteX18" fmla="*/ 98107 w 647700"/>
                    <a:gd name="connsiteY18" fmla="*/ 183177 h 535602"/>
                    <a:gd name="connsiteX19" fmla="*/ 549592 w 647700"/>
                    <a:gd name="connsiteY19" fmla="*/ 183177 h 535602"/>
                    <a:gd name="connsiteX20" fmla="*/ 492442 w 647700"/>
                    <a:gd name="connsiteY20" fmla="*/ 51732 h 535602"/>
                    <a:gd name="connsiteX21" fmla="*/ 475297 w 647700"/>
                    <a:gd name="connsiteY21" fmla="*/ 40302 h 535602"/>
                    <a:gd name="connsiteX22" fmla="*/ 247650 w 647700"/>
                    <a:gd name="connsiteY22" fmla="*/ 0 h 535602"/>
                    <a:gd name="connsiteX23" fmla="*/ 400050 w 647700"/>
                    <a:gd name="connsiteY23" fmla="*/ 0 h 535602"/>
                    <a:gd name="connsiteX24" fmla="*/ 400050 w 647700"/>
                    <a:gd name="connsiteY24" fmla="*/ 2202 h 535602"/>
                    <a:gd name="connsiteX25" fmla="*/ 476250 w 647700"/>
                    <a:gd name="connsiteY25" fmla="*/ 2202 h 535602"/>
                    <a:gd name="connsiteX26" fmla="*/ 528637 w 647700"/>
                    <a:gd name="connsiteY26" fmla="*/ 37444 h 535602"/>
                    <a:gd name="connsiteX27" fmla="*/ 590550 w 647700"/>
                    <a:gd name="connsiteY27" fmla="*/ 183177 h 535602"/>
                    <a:gd name="connsiteX28" fmla="*/ 647700 w 647700"/>
                    <a:gd name="connsiteY28" fmla="*/ 240327 h 535602"/>
                    <a:gd name="connsiteX29" fmla="*/ 647700 w 647700"/>
                    <a:gd name="connsiteY29" fmla="*/ 392727 h 535602"/>
                    <a:gd name="connsiteX30" fmla="*/ 609600 w 647700"/>
                    <a:gd name="connsiteY30" fmla="*/ 430827 h 535602"/>
                    <a:gd name="connsiteX31" fmla="*/ 590550 w 647700"/>
                    <a:gd name="connsiteY31" fmla="*/ 430827 h 535602"/>
                    <a:gd name="connsiteX32" fmla="*/ 590550 w 647700"/>
                    <a:gd name="connsiteY32" fmla="*/ 497502 h 535602"/>
                    <a:gd name="connsiteX33" fmla="*/ 552450 w 647700"/>
                    <a:gd name="connsiteY33" fmla="*/ 535602 h 535602"/>
                    <a:gd name="connsiteX34" fmla="*/ 533400 w 647700"/>
                    <a:gd name="connsiteY34" fmla="*/ 535602 h 535602"/>
                    <a:gd name="connsiteX35" fmla="*/ 495300 w 647700"/>
                    <a:gd name="connsiteY35" fmla="*/ 497502 h 535602"/>
                    <a:gd name="connsiteX36" fmla="*/ 495300 w 647700"/>
                    <a:gd name="connsiteY36" fmla="*/ 430827 h 535602"/>
                    <a:gd name="connsiteX37" fmla="*/ 152400 w 647700"/>
                    <a:gd name="connsiteY37" fmla="*/ 430827 h 535602"/>
                    <a:gd name="connsiteX38" fmla="*/ 152400 w 647700"/>
                    <a:gd name="connsiteY38" fmla="*/ 497502 h 535602"/>
                    <a:gd name="connsiteX39" fmla="*/ 114300 w 647700"/>
                    <a:gd name="connsiteY39" fmla="*/ 535602 h 535602"/>
                    <a:gd name="connsiteX40" fmla="*/ 95250 w 647700"/>
                    <a:gd name="connsiteY40" fmla="*/ 535602 h 535602"/>
                    <a:gd name="connsiteX41" fmla="*/ 57150 w 647700"/>
                    <a:gd name="connsiteY41" fmla="*/ 497502 h 535602"/>
                    <a:gd name="connsiteX42" fmla="*/ 57150 w 647700"/>
                    <a:gd name="connsiteY42" fmla="*/ 430827 h 535602"/>
                    <a:gd name="connsiteX43" fmla="*/ 38100 w 647700"/>
                    <a:gd name="connsiteY43" fmla="*/ 430827 h 535602"/>
                    <a:gd name="connsiteX44" fmla="*/ 0 w 647700"/>
                    <a:gd name="connsiteY44" fmla="*/ 392727 h 535602"/>
                    <a:gd name="connsiteX45" fmla="*/ 0 w 647700"/>
                    <a:gd name="connsiteY45" fmla="*/ 240327 h 535602"/>
                    <a:gd name="connsiteX46" fmla="*/ 57150 w 647700"/>
                    <a:gd name="connsiteY46" fmla="*/ 183177 h 535602"/>
                    <a:gd name="connsiteX47" fmla="*/ 119062 w 647700"/>
                    <a:gd name="connsiteY47" fmla="*/ 37444 h 535602"/>
                    <a:gd name="connsiteX48" fmla="*/ 171450 w 647700"/>
                    <a:gd name="connsiteY48" fmla="*/ 2202 h 535602"/>
                    <a:gd name="connsiteX49" fmla="*/ 247650 w 647700"/>
                    <a:gd name="connsiteY49" fmla="*/ 2202 h 535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647700" h="535602">
                      <a:moveTo>
                        <a:pt x="514350" y="240327"/>
                      </a:moveTo>
                      <a:cubicBezTo>
                        <a:pt x="503872" y="240327"/>
                        <a:pt x="495300" y="248899"/>
                        <a:pt x="495300" y="259377"/>
                      </a:cubicBezTo>
                      <a:lnTo>
                        <a:pt x="495300" y="278427"/>
                      </a:lnTo>
                      <a:cubicBezTo>
                        <a:pt x="495300" y="288904"/>
                        <a:pt x="503872" y="297477"/>
                        <a:pt x="514350" y="297477"/>
                      </a:cubicBezTo>
                      <a:lnTo>
                        <a:pt x="571500" y="297477"/>
                      </a:lnTo>
                      <a:cubicBezTo>
                        <a:pt x="581977" y="297477"/>
                        <a:pt x="590550" y="288904"/>
                        <a:pt x="590550" y="278427"/>
                      </a:cubicBezTo>
                      <a:lnTo>
                        <a:pt x="590550" y="259377"/>
                      </a:lnTo>
                      <a:cubicBezTo>
                        <a:pt x="590550" y="248899"/>
                        <a:pt x="581977" y="240327"/>
                        <a:pt x="571500" y="240327"/>
                      </a:cubicBezTo>
                      <a:close/>
                      <a:moveTo>
                        <a:pt x="76200" y="240327"/>
                      </a:moveTo>
                      <a:cubicBezTo>
                        <a:pt x="65722" y="240327"/>
                        <a:pt x="57150" y="248899"/>
                        <a:pt x="57150" y="259377"/>
                      </a:cubicBezTo>
                      <a:lnTo>
                        <a:pt x="57150" y="278427"/>
                      </a:lnTo>
                      <a:cubicBezTo>
                        <a:pt x="57150" y="288904"/>
                        <a:pt x="65722" y="297477"/>
                        <a:pt x="76200" y="297477"/>
                      </a:cubicBezTo>
                      <a:lnTo>
                        <a:pt x="133350" y="297477"/>
                      </a:lnTo>
                      <a:cubicBezTo>
                        <a:pt x="143827" y="297477"/>
                        <a:pt x="152400" y="288904"/>
                        <a:pt x="152400" y="278427"/>
                      </a:cubicBezTo>
                      <a:lnTo>
                        <a:pt x="152400" y="259377"/>
                      </a:lnTo>
                      <a:cubicBezTo>
                        <a:pt x="152400" y="248899"/>
                        <a:pt x="143827" y="240327"/>
                        <a:pt x="133350" y="240327"/>
                      </a:cubicBezTo>
                      <a:close/>
                      <a:moveTo>
                        <a:pt x="170497" y="40302"/>
                      </a:moveTo>
                      <a:cubicBezTo>
                        <a:pt x="162877" y="40302"/>
                        <a:pt x="156210" y="45064"/>
                        <a:pt x="153352" y="51732"/>
                      </a:cubicBezTo>
                      <a:lnTo>
                        <a:pt x="98107" y="183177"/>
                      </a:lnTo>
                      <a:lnTo>
                        <a:pt x="549592" y="183177"/>
                      </a:lnTo>
                      <a:lnTo>
                        <a:pt x="492442" y="51732"/>
                      </a:lnTo>
                      <a:cubicBezTo>
                        <a:pt x="489585" y="45064"/>
                        <a:pt x="482917" y="40302"/>
                        <a:pt x="475297" y="40302"/>
                      </a:cubicBezTo>
                      <a:close/>
                      <a:moveTo>
                        <a:pt x="247650" y="0"/>
                      </a:moveTo>
                      <a:lnTo>
                        <a:pt x="400050" y="0"/>
                      </a:lnTo>
                      <a:lnTo>
                        <a:pt x="400050" y="2202"/>
                      </a:lnTo>
                      <a:lnTo>
                        <a:pt x="476250" y="2202"/>
                      </a:lnTo>
                      <a:cubicBezTo>
                        <a:pt x="499110" y="2202"/>
                        <a:pt x="520065" y="15537"/>
                        <a:pt x="528637" y="37444"/>
                      </a:cubicBezTo>
                      <a:lnTo>
                        <a:pt x="590550" y="183177"/>
                      </a:lnTo>
                      <a:cubicBezTo>
                        <a:pt x="621982" y="183177"/>
                        <a:pt x="647700" y="208894"/>
                        <a:pt x="647700" y="240327"/>
                      </a:cubicBezTo>
                      <a:lnTo>
                        <a:pt x="647700" y="392727"/>
                      </a:lnTo>
                      <a:cubicBezTo>
                        <a:pt x="647700" y="413682"/>
                        <a:pt x="630555" y="430827"/>
                        <a:pt x="609600" y="430827"/>
                      </a:cubicBezTo>
                      <a:lnTo>
                        <a:pt x="590550" y="430827"/>
                      </a:lnTo>
                      <a:lnTo>
                        <a:pt x="590550" y="497502"/>
                      </a:lnTo>
                      <a:cubicBezTo>
                        <a:pt x="590550" y="518457"/>
                        <a:pt x="573405" y="535602"/>
                        <a:pt x="552450" y="535602"/>
                      </a:cubicBezTo>
                      <a:lnTo>
                        <a:pt x="533400" y="535602"/>
                      </a:lnTo>
                      <a:cubicBezTo>
                        <a:pt x="512445" y="535602"/>
                        <a:pt x="495300" y="518457"/>
                        <a:pt x="495300" y="497502"/>
                      </a:cubicBezTo>
                      <a:lnTo>
                        <a:pt x="495300" y="430827"/>
                      </a:lnTo>
                      <a:lnTo>
                        <a:pt x="152400" y="430827"/>
                      </a:lnTo>
                      <a:lnTo>
                        <a:pt x="152400" y="497502"/>
                      </a:lnTo>
                      <a:cubicBezTo>
                        <a:pt x="152400" y="518457"/>
                        <a:pt x="135255" y="535602"/>
                        <a:pt x="114300" y="535602"/>
                      </a:cubicBezTo>
                      <a:lnTo>
                        <a:pt x="95250" y="535602"/>
                      </a:lnTo>
                      <a:cubicBezTo>
                        <a:pt x="74295" y="535602"/>
                        <a:pt x="57150" y="518457"/>
                        <a:pt x="57150" y="497502"/>
                      </a:cubicBezTo>
                      <a:lnTo>
                        <a:pt x="57150" y="430827"/>
                      </a:lnTo>
                      <a:lnTo>
                        <a:pt x="38100" y="430827"/>
                      </a:lnTo>
                      <a:cubicBezTo>
                        <a:pt x="17145" y="430827"/>
                        <a:pt x="0" y="413682"/>
                        <a:pt x="0" y="392727"/>
                      </a:cubicBezTo>
                      <a:lnTo>
                        <a:pt x="0" y="240327"/>
                      </a:lnTo>
                      <a:cubicBezTo>
                        <a:pt x="0" y="208894"/>
                        <a:pt x="25717" y="183177"/>
                        <a:pt x="57150" y="183177"/>
                      </a:cubicBezTo>
                      <a:lnTo>
                        <a:pt x="119062" y="37444"/>
                      </a:lnTo>
                      <a:cubicBezTo>
                        <a:pt x="127635" y="15537"/>
                        <a:pt x="148590" y="2202"/>
                        <a:pt x="171450" y="2202"/>
                      </a:cubicBezTo>
                      <a:lnTo>
                        <a:pt x="247650" y="2202"/>
                      </a:lnTo>
                      <a:close/>
                    </a:path>
                  </a:pathLst>
                </a:custGeom>
                <a:solidFill>
                  <a:schemeClr val="bg1"/>
                </a:solidFill>
                <a:ln w="9525" cap="flat">
                  <a:noFill/>
                  <a:prstDash val="solid"/>
                  <a:miter/>
                </a:ln>
              </p:spPr>
              <p:txBody>
                <a:bodyPr rtlCol="0" anchor="ctr"/>
                <a:lstStyle/>
                <a:p>
                  <a:endParaRPr lang="en-US" sz="1200">
                    <a:latin typeface="Arial" panose="020B0604020202020204" pitchFamily="34" charset="0"/>
                    <a:cs typeface="Arial" panose="020B0604020202020204" pitchFamily="34" charset="0"/>
                  </a:endParaRPr>
                </a:p>
              </p:txBody>
            </p:sp>
            <p:sp>
              <p:nvSpPr>
                <p:cNvPr id="147" name="Rectangle: Rounded Corners 146">
                  <a:extLst>
                    <a:ext uri="{FF2B5EF4-FFF2-40B4-BE49-F238E27FC236}">
                      <a16:creationId xmlns:a16="http://schemas.microsoft.com/office/drawing/2014/main" id="{3D2EFA6C-D42A-4EE0-9CBF-7157242C3F8F}"/>
                    </a:ext>
                  </a:extLst>
                </p:cNvPr>
                <p:cNvSpPr/>
                <p:nvPr/>
              </p:nvSpPr>
              <p:spPr>
                <a:xfrm>
                  <a:off x="5225981" y="1230147"/>
                  <a:ext cx="195279" cy="1952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P</a:t>
                  </a:r>
                </a:p>
              </p:txBody>
            </p:sp>
          </p:grpSp>
        </p:grpSp>
        <p:sp>
          <p:nvSpPr>
            <p:cNvPr id="142" name="Rectangle 141">
              <a:extLst>
                <a:ext uri="{FF2B5EF4-FFF2-40B4-BE49-F238E27FC236}">
                  <a16:creationId xmlns:a16="http://schemas.microsoft.com/office/drawing/2014/main" id="{68116141-C850-42F0-AD17-A0A8EF41964A}"/>
                </a:ext>
              </a:extLst>
            </p:cNvPr>
            <p:cNvSpPr/>
            <p:nvPr/>
          </p:nvSpPr>
          <p:spPr>
            <a:xfrm>
              <a:off x="4617540" y="5329084"/>
              <a:ext cx="2676195" cy="118872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latin typeface="Arial" panose="020B0604020202020204" pitchFamily="34" charset="0"/>
                  <a:cs typeface="Arial" panose="020B0604020202020204" pitchFamily="34" charset="0"/>
                </a:rPr>
                <a:t>PARKING SYSTEM INTEGRATION</a:t>
              </a:r>
            </a:p>
          </p:txBody>
        </p:sp>
      </p:grpSp>
      <p:grpSp>
        <p:nvGrpSpPr>
          <p:cNvPr id="152" name="Group 151">
            <a:extLst>
              <a:ext uri="{FF2B5EF4-FFF2-40B4-BE49-F238E27FC236}">
                <a16:creationId xmlns:a16="http://schemas.microsoft.com/office/drawing/2014/main" id="{45197D7F-F1FD-471B-B87C-7DC34CA1C0D3}"/>
              </a:ext>
            </a:extLst>
          </p:cNvPr>
          <p:cNvGrpSpPr/>
          <p:nvPr/>
        </p:nvGrpSpPr>
        <p:grpSpPr>
          <a:xfrm>
            <a:off x="9489280" y="5146364"/>
            <a:ext cx="1920240" cy="1188720"/>
            <a:chOff x="6265756" y="513992"/>
            <a:chExt cx="1920240" cy="1188720"/>
          </a:xfrm>
        </p:grpSpPr>
        <p:sp>
          <p:nvSpPr>
            <p:cNvPr id="153" name="Rectangle 152">
              <a:extLst>
                <a:ext uri="{FF2B5EF4-FFF2-40B4-BE49-F238E27FC236}">
                  <a16:creationId xmlns:a16="http://schemas.microsoft.com/office/drawing/2014/main" id="{F6CDA1D3-93C7-4937-9C27-E8F3885C8A13}"/>
                </a:ext>
              </a:extLst>
            </p:cNvPr>
            <p:cNvSpPr/>
            <p:nvPr/>
          </p:nvSpPr>
          <p:spPr>
            <a:xfrm>
              <a:off x="6265756" y="513992"/>
              <a:ext cx="1920240" cy="118872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latin typeface="Arial" panose="020B0604020202020204" pitchFamily="34" charset="0"/>
                  <a:cs typeface="Arial" panose="020B0604020202020204" pitchFamily="34" charset="0"/>
                </a:rPr>
                <a:t>HI-RES DATA</a:t>
              </a:r>
            </a:p>
          </p:txBody>
        </p:sp>
        <p:pic>
          <p:nvPicPr>
            <p:cNvPr id="154" name="Graphic 153" descr="Statistics">
              <a:extLst>
                <a:ext uri="{FF2B5EF4-FFF2-40B4-BE49-F238E27FC236}">
                  <a16:creationId xmlns:a16="http://schemas.microsoft.com/office/drawing/2014/main" id="{07E3C8A5-A45A-4CBB-9DF0-165EAB21DB0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6826252" y="703077"/>
              <a:ext cx="731520" cy="731520"/>
            </a:xfrm>
            <a:prstGeom prst="rect">
              <a:avLst/>
            </a:prstGeom>
          </p:spPr>
        </p:pic>
      </p:grpSp>
      <p:sp>
        <p:nvSpPr>
          <p:cNvPr id="157" name="Graphic 2" descr="Cloud">
            <a:extLst>
              <a:ext uri="{FF2B5EF4-FFF2-40B4-BE49-F238E27FC236}">
                <a16:creationId xmlns:a16="http://schemas.microsoft.com/office/drawing/2014/main" id="{E0476396-6AB5-4650-96CF-C86F93BEDB51}"/>
              </a:ext>
            </a:extLst>
          </p:cNvPr>
          <p:cNvSpPr/>
          <p:nvPr/>
        </p:nvSpPr>
        <p:spPr>
          <a:xfrm>
            <a:off x="4291963" y="2380141"/>
            <a:ext cx="3608074" cy="2097718"/>
          </a:xfrm>
          <a:custGeom>
            <a:avLst/>
            <a:gdLst>
              <a:gd name="connsiteX0" fmla="*/ 3080897 w 3608074"/>
              <a:gd name="connsiteY0" fmla="*/ 1046294 h 2097717"/>
              <a:gd name="connsiteX1" fmla="*/ 3038943 w 3608074"/>
              <a:gd name="connsiteY1" fmla="*/ 1046294 h 2097717"/>
              <a:gd name="connsiteX2" fmla="*/ 3038943 w 3608074"/>
              <a:gd name="connsiteY2" fmla="*/ 1046294 h 2097717"/>
              <a:gd name="connsiteX3" fmla="*/ 2774630 w 3608074"/>
              <a:gd name="connsiteY3" fmla="*/ 534451 h 2097717"/>
              <a:gd name="connsiteX4" fmla="*/ 2199856 w 3608074"/>
              <a:gd name="connsiteY4" fmla="*/ 454737 h 2097717"/>
              <a:gd name="connsiteX5" fmla="*/ 1352378 w 3608074"/>
              <a:gd name="connsiteY5" fmla="*/ 64562 h 2097717"/>
              <a:gd name="connsiteX6" fmla="*/ 773408 w 3608074"/>
              <a:gd name="connsiteY6" fmla="*/ 794568 h 2097717"/>
              <a:gd name="connsiteX7" fmla="*/ 773408 w 3608074"/>
              <a:gd name="connsiteY7" fmla="*/ 802958 h 2097717"/>
              <a:gd name="connsiteX8" fmla="*/ 169265 w 3608074"/>
              <a:gd name="connsiteY8" fmla="*/ 1046294 h 2097717"/>
              <a:gd name="connsiteX9" fmla="*/ 102138 w 3608074"/>
              <a:gd name="connsiteY9" fmla="*/ 1692391 h 2097717"/>
              <a:gd name="connsiteX10" fmla="*/ 643349 w 3608074"/>
              <a:gd name="connsiteY10" fmla="*/ 2053198 h 2097717"/>
              <a:gd name="connsiteX11" fmla="*/ 643349 w 3608074"/>
              <a:gd name="connsiteY11" fmla="*/ 2057394 h 2097717"/>
              <a:gd name="connsiteX12" fmla="*/ 3076702 w 3608074"/>
              <a:gd name="connsiteY12" fmla="*/ 2057394 h 2097717"/>
              <a:gd name="connsiteX13" fmla="*/ 3580154 w 3608074"/>
              <a:gd name="connsiteY13" fmla="*/ 1553941 h 2097717"/>
              <a:gd name="connsiteX14" fmla="*/ 3080897 w 3608074"/>
              <a:gd name="connsiteY14" fmla="*/ 1046294 h 2097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8074" h="2097717">
                <a:moveTo>
                  <a:pt x="3080897" y="1046294"/>
                </a:moveTo>
                <a:cubicBezTo>
                  <a:pt x="3068311" y="1046294"/>
                  <a:pt x="3051529" y="1046294"/>
                  <a:pt x="3038943" y="1046294"/>
                </a:cubicBezTo>
                <a:cubicBezTo>
                  <a:pt x="3038943" y="1046294"/>
                  <a:pt x="3038943" y="1046294"/>
                  <a:pt x="3038943" y="1046294"/>
                </a:cubicBezTo>
                <a:cubicBezTo>
                  <a:pt x="3038943" y="840717"/>
                  <a:pt x="2938252" y="651923"/>
                  <a:pt x="2774630" y="534451"/>
                </a:cubicBezTo>
                <a:cubicBezTo>
                  <a:pt x="2606813" y="416979"/>
                  <a:pt x="2392846" y="387610"/>
                  <a:pt x="2199856" y="454737"/>
                </a:cubicBezTo>
                <a:cubicBezTo>
                  <a:pt x="2040429" y="144275"/>
                  <a:pt x="1688012" y="-15151"/>
                  <a:pt x="1352378" y="64562"/>
                </a:cubicBezTo>
                <a:cubicBezTo>
                  <a:pt x="1016743" y="144275"/>
                  <a:pt x="773408" y="446346"/>
                  <a:pt x="773408" y="794568"/>
                </a:cubicBezTo>
                <a:cubicBezTo>
                  <a:pt x="773408" y="794568"/>
                  <a:pt x="773408" y="798763"/>
                  <a:pt x="773408" y="802958"/>
                </a:cubicBezTo>
                <a:cubicBezTo>
                  <a:pt x="542659" y="765200"/>
                  <a:pt x="311910" y="861695"/>
                  <a:pt x="169265" y="1046294"/>
                </a:cubicBezTo>
                <a:cubicBezTo>
                  <a:pt x="30815" y="1235088"/>
                  <a:pt x="5643" y="1482619"/>
                  <a:pt x="102138" y="1692391"/>
                </a:cubicBezTo>
                <a:cubicBezTo>
                  <a:pt x="202828" y="1902163"/>
                  <a:pt x="412600" y="2040612"/>
                  <a:pt x="643349" y="2053198"/>
                </a:cubicBezTo>
                <a:lnTo>
                  <a:pt x="643349" y="2057394"/>
                </a:lnTo>
                <a:lnTo>
                  <a:pt x="3076702" y="2057394"/>
                </a:lnTo>
                <a:cubicBezTo>
                  <a:pt x="3353600" y="2057394"/>
                  <a:pt x="3580154" y="1830840"/>
                  <a:pt x="3580154" y="1553941"/>
                </a:cubicBezTo>
                <a:cubicBezTo>
                  <a:pt x="3580154" y="1277043"/>
                  <a:pt x="3357796" y="1046294"/>
                  <a:pt x="3080897" y="1046294"/>
                </a:cubicBezTo>
                <a:close/>
              </a:path>
            </a:pathLst>
          </a:custGeom>
          <a:noFill/>
          <a:ln w="76200" cap="flat">
            <a:solidFill>
              <a:schemeClr val="bg1"/>
            </a:solidFill>
            <a:prstDash val="solid"/>
            <a:miter/>
          </a:ln>
        </p:spPr>
        <p:txBody>
          <a:bodyPr rtlCol="0" anchor="ctr"/>
          <a:lstStyle/>
          <a:p>
            <a:endParaRPr lang="en-US"/>
          </a:p>
        </p:txBody>
      </p:sp>
      <p:sp>
        <p:nvSpPr>
          <p:cNvPr id="161" name="Graphic 72" descr="Single gear">
            <a:extLst>
              <a:ext uri="{FF2B5EF4-FFF2-40B4-BE49-F238E27FC236}">
                <a16:creationId xmlns:a16="http://schemas.microsoft.com/office/drawing/2014/main" id="{1217D0D0-8C75-4F06-ABCA-D593328DD466}"/>
              </a:ext>
            </a:extLst>
          </p:cNvPr>
          <p:cNvSpPr/>
          <p:nvPr/>
        </p:nvSpPr>
        <p:spPr>
          <a:xfrm rot="21194038">
            <a:off x="7098557" y="3511481"/>
            <a:ext cx="647032" cy="646118"/>
          </a:xfrm>
          <a:custGeom>
            <a:avLst/>
            <a:gdLst>
              <a:gd name="connsiteX0" fmla="*/ 939285 w 1865054"/>
              <a:gd name="connsiteY0" fmla="*/ 1263642 h 1865054"/>
              <a:gd name="connsiteX1" fmla="*/ 614928 w 1865054"/>
              <a:gd name="connsiteY1" fmla="*/ 939285 h 1865054"/>
              <a:gd name="connsiteX2" fmla="*/ 939285 w 1865054"/>
              <a:gd name="connsiteY2" fmla="*/ 614928 h 1865054"/>
              <a:gd name="connsiteX3" fmla="*/ 1263642 w 1865054"/>
              <a:gd name="connsiteY3" fmla="*/ 939285 h 1865054"/>
              <a:gd name="connsiteX4" fmla="*/ 939285 w 1865054"/>
              <a:gd name="connsiteY4" fmla="*/ 1263642 h 1865054"/>
              <a:gd name="connsiteX5" fmla="*/ 1669089 w 1865054"/>
              <a:gd name="connsiteY5" fmla="*/ 736562 h 1865054"/>
              <a:gd name="connsiteX6" fmla="*/ 1598812 w 1865054"/>
              <a:gd name="connsiteY6" fmla="*/ 568977 h 1865054"/>
              <a:gd name="connsiteX7" fmla="*/ 1666386 w 1865054"/>
              <a:gd name="connsiteY7" fmla="*/ 366254 h 1865054"/>
              <a:gd name="connsiteX8" fmla="*/ 1512316 w 1865054"/>
              <a:gd name="connsiteY8" fmla="*/ 212184 h 1865054"/>
              <a:gd name="connsiteX9" fmla="*/ 1309593 w 1865054"/>
              <a:gd name="connsiteY9" fmla="*/ 279758 h 1865054"/>
              <a:gd name="connsiteX10" fmla="*/ 1139305 w 1865054"/>
              <a:gd name="connsiteY10" fmla="*/ 209481 h 1865054"/>
              <a:gd name="connsiteX11" fmla="*/ 1047404 w 1865054"/>
              <a:gd name="connsiteY11" fmla="*/ 20272 h 1865054"/>
              <a:gd name="connsiteX12" fmla="*/ 831166 w 1865054"/>
              <a:gd name="connsiteY12" fmla="*/ 20272 h 1865054"/>
              <a:gd name="connsiteX13" fmla="*/ 736562 w 1865054"/>
              <a:gd name="connsiteY13" fmla="*/ 209481 h 1865054"/>
              <a:gd name="connsiteX14" fmla="*/ 568977 w 1865054"/>
              <a:gd name="connsiteY14" fmla="*/ 279758 h 1865054"/>
              <a:gd name="connsiteX15" fmla="*/ 366254 w 1865054"/>
              <a:gd name="connsiteY15" fmla="*/ 212184 h 1865054"/>
              <a:gd name="connsiteX16" fmla="*/ 212184 w 1865054"/>
              <a:gd name="connsiteY16" fmla="*/ 366254 h 1865054"/>
              <a:gd name="connsiteX17" fmla="*/ 279758 w 1865054"/>
              <a:gd name="connsiteY17" fmla="*/ 568977 h 1865054"/>
              <a:gd name="connsiteX18" fmla="*/ 209481 w 1865054"/>
              <a:gd name="connsiteY18" fmla="*/ 739265 h 1865054"/>
              <a:gd name="connsiteX19" fmla="*/ 20272 w 1865054"/>
              <a:gd name="connsiteY19" fmla="*/ 831166 h 1865054"/>
              <a:gd name="connsiteX20" fmla="*/ 20272 w 1865054"/>
              <a:gd name="connsiteY20" fmla="*/ 1047404 h 1865054"/>
              <a:gd name="connsiteX21" fmla="*/ 209481 w 1865054"/>
              <a:gd name="connsiteY21" fmla="*/ 1142008 h 1865054"/>
              <a:gd name="connsiteX22" fmla="*/ 279758 w 1865054"/>
              <a:gd name="connsiteY22" fmla="*/ 1309593 h 1865054"/>
              <a:gd name="connsiteX23" fmla="*/ 212184 w 1865054"/>
              <a:gd name="connsiteY23" fmla="*/ 1512316 h 1865054"/>
              <a:gd name="connsiteX24" fmla="*/ 366254 w 1865054"/>
              <a:gd name="connsiteY24" fmla="*/ 1666386 h 1865054"/>
              <a:gd name="connsiteX25" fmla="*/ 568977 w 1865054"/>
              <a:gd name="connsiteY25" fmla="*/ 1598812 h 1865054"/>
              <a:gd name="connsiteX26" fmla="*/ 739265 w 1865054"/>
              <a:gd name="connsiteY26" fmla="*/ 1669089 h 1865054"/>
              <a:gd name="connsiteX27" fmla="*/ 833869 w 1865054"/>
              <a:gd name="connsiteY27" fmla="*/ 1858298 h 1865054"/>
              <a:gd name="connsiteX28" fmla="*/ 1050107 w 1865054"/>
              <a:gd name="connsiteY28" fmla="*/ 1858298 h 1865054"/>
              <a:gd name="connsiteX29" fmla="*/ 1144711 w 1865054"/>
              <a:gd name="connsiteY29" fmla="*/ 1669089 h 1865054"/>
              <a:gd name="connsiteX30" fmla="*/ 1312296 w 1865054"/>
              <a:gd name="connsiteY30" fmla="*/ 1598812 h 1865054"/>
              <a:gd name="connsiteX31" fmla="*/ 1515019 w 1865054"/>
              <a:gd name="connsiteY31" fmla="*/ 1666386 h 1865054"/>
              <a:gd name="connsiteX32" fmla="*/ 1669089 w 1865054"/>
              <a:gd name="connsiteY32" fmla="*/ 1512316 h 1865054"/>
              <a:gd name="connsiteX33" fmla="*/ 1601515 w 1865054"/>
              <a:gd name="connsiteY33" fmla="*/ 1309593 h 1865054"/>
              <a:gd name="connsiteX34" fmla="*/ 1671792 w 1865054"/>
              <a:gd name="connsiteY34" fmla="*/ 1139305 h 1865054"/>
              <a:gd name="connsiteX35" fmla="*/ 1861000 w 1865054"/>
              <a:gd name="connsiteY35" fmla="*/ 1044701 h 1865054"/>
              <a:gd name="connsiteX36" fmla="*/ 1861000 w 1865054"/>
              <a:gd name="connsiteY36" fmla="*/ 828463 h 1865054"/>
              <a:gd name="connsiteX37" fmla="*/ 1669089 w 1865054"/>
              <a:gd name="connsiteY37" fmla="*/ 736562 h 186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65054" h="1865054">
                <a:moveTo>
                  <a:pt x="939285" y="1263642"/>
                </a:moveTo>
                <a:cubicBezTo>
                  <a:pt x="760888" y="1263642"/>
                  <a:pt x="614928" y="1117681"/>
                  <a:pt x="614928" y="939285"/>
                </a:cubicBezTo>
                <a:cubicBezTo>
                  <a:pt x="614928" y="760888"/>
                  <a:pt x="760888" y="614928"/>
                  <a:pt x="939285" y="614928"/>
                </a:cubicBezTo>
                <a:cubicBezTo>
                  <a:pt x="1117681" y="614928"/>
                  <a:pt x="1263642" y="760888"/>
                  <a:pt x="1263642" y="939285"/>
                </a:cubicBezTo>
                <a:cubicBezTo>
                  <a:pt x="1263642" y="1117681"/>
                  <a:pt x="1117681" y="1263642"/>
                  <a:pt x="939285" y="1263642"/>
                </a:cubicBezTo>
                <a:close/>
                <a:moveTo>
                  <a:pt x="1669089" y="736562"/>
                </a:moveTo>
                <a:cubicBezTo>
                  <a:pt x="1652871" y="677096"/>
                  <a:pt x="1628544" y="620334"/>
                  <a:pt x="1598812" y="568977"/>
                </a:cubicBezTo>
                <a:lnTo>
                  <a:pt x="1666386" y="366254"/>
                </a:lnTo>
                <a:lnTo>
                  <a:pt x="1512316" y="212184"/>
                </a:lnTo>
                <a:lnTo>
                  <a:pt x="1309593" y="279758"/>
                </a:lnTo>
                <a:cubicBezTo>
                  <a:pt x="1255533" y="250025"/>
                  <a:pt x="1198771" y="225699"/>
                  <a:pt x="1139305" y="209481"/>
                </a:cubicBezTo>
                <a:lnTo>
                  <a:pt x="1047404" y="20272"/>
                </a:lnTo>
                <a:lnTo>
                  <a:pt x="831166" y="20272"/>
                </a:lnTo>
                <a:lnTo>
                  <a:pt x="736562" y="209481"/>
                </a:lnTo>
                <a:cubicBezTo>
                  <a:pt x="677096" y="225699"/>
                  <a:pt x="620334" y="250025"/>
                  <a:pt x="568977" y="279758"/>
                </a:cubicBezTo>
                <a:lnTo>
                  <a:pt x="366254" y="212184"/>
                </a:lnTo>
                <a:lnTo>
                  <a:pt x="212184" y="366254"/>
                </a:lnTo>
                <a:lnTo>
                  <a:pt x="279758" y="568977"/>
                </a:lnTo>
                <a:cubicBezTo>
                  <a:pt x="250025" y="623036"/>
                  <a:pt x="225699" y="679799"/>
                  <a:pt x="209481" y="739265"/>
                </a:cubicBezTo>
                <a:lnTo>
                  <a:pt x="20272" y="831166"/>
                </a:lnTo>
                <a:lnTo>
                  <a:pt x="20272" y="1047404"/>
                </a:lnTo>
                <a:lnTo>
                  <a:pt x="209481" y="1142008"/>
                </a:lnTo>
                <a:cubicBezTo>
                  <a:pt x="225699" y="1201474"/>
                  <a:pt x="250025" y="1258236"/>
                  <a:pt x="279758" y="1309593"/>
                </a:cubicBezTo>
                <a:lnTo>
                  <a:pt x="212184" y="1512316"/>
                </a:lnTo>
                <a:lnTo>
                  <a:pt x="366254" y="1666386"/>
                </a:lnTo>
                <a:lnTo>
                  <a:pt x="568977" y="1598812"/>
                </a:lnTo>
                <a:cubicBezTo>
                  <a:pt x="623036" y="1628544"/>
                  <a:pt x="679799" y="1652871"/>
                  <a:pt x="739265" y="1669089"/>
                </a:cubicBezTo>
                <a:lnTo>
                  <a:pt x="833869" y="1858298"/>
                </a:lnTo>
                <a:lnTo>
                  <a:pt x="1050107" y="1858298"/>
                </a:lnTo>
                <a:lnTo>
                  <a:pt x="1144711" y="1669089"/>
                </a:lnTo>
                <a:cubicBezTo>
                  <a:pt x="1204177" y="1652871"/>
                  <a:pt x="1260939" y="1628544"/>
                  <a:pt x="1312296" y="1598812"/>
                </a:cubicBezTo>
                <a:lnTo>
                  <a:pt x="1515019" y="1666386"/>
                </a:lnTo>
                <a:lnTo>
                  <a:pt x="1669089" y="1512316"/>
                </a:lnTo>
                <a:lnTo>
                  <a:pt x="1601515" y="1309593"/>
                </a:lnTo>
                <a:cubicBezTo>
                  <a:pt x="1631247" y="1255533"/>
                  <a:pt x="1655574" y="1198771"/>
                  <a:pt x="1671792" y="1139305"/>
                </a:cubicBezTo>
                <a:lnTo>
                  <a:pt x="1861000" y="1044701"/>
                </a:lnTo>
                <a:lnTo>
                  <a:pt x="1861000" y="828463"/>
                </a:lnTo>
                <a:lnTo>
                  <a:pt x="1669089" y="736562"/>
                </a:lnTo>
                <a:close/>
              </a:path>
            </a:pathLst>
          </a:custGeom>
          <a:solidFill>
            <a:schemeClr val="bg1"/>
          </a:solidFill>
          <a:ln w="9525" cap="flat">
            <a:noFill/>
            <a:prstDash val="solid"/>
            <a:miter/>
          </a:ln>
        </p:spPr>
        <p:txBody>
          <a:bodyPr rtlCol="0" anchor="ctr"/>
          <a:lstStyle/>
          <a:p>
            <a:endParaRPr lang="en-US" sz="700" dirty="0">
              <a:latin typeface="Arial" panose="020B0604020202020204" pitchFamily="34" charset="0"/>
              <a:cs typeface="Arial" panose="020B0604020202020204" pitchFamily="34" charset="0"/>
            </a:endParaRPr>
          </a:p>
        </p:txBody>
      </p:sp>
      <p:sp>
        <p:nvSpPr>
          <p:cNvPr id="162" name="Graphic 72" descr="Single gear">
            <a:extLst>
              <a:ext uri="{FF2B5EF4-FFF2-40B4-BE49-F238E27FC236}">
                <a16:creationId xmlns:a16="http://schemas.microsoft.com/office/drawing/2014/main" id="{882C5669-5403-43DA-9635-BF985AEE9D0E}"/>
              </a:ext>
            </a:extLst>
          </p:cNvPr>
          <p:cNvSpPr/>
          <p:nvPr/>
        </p:nvSpPr>
        <p:spPr>
          <a:xfrm>
            <a:off x="6372262" y="3030484"/>
            <a:ext cx="798159" cy="797031"/>
          </a:xfrm>
          <a:custGeom>
            <a:avLst/>
            <a:gdLst>
              <a:gd name="connsiteX0" fmla="*/ 939285 w 1865054"/>
              <a:gd name="connsiteY0" fmla="*/ 1263642 h 1865054"/>
              <a:gd name="connsiteX1" fmla="*/ 614928 w 1865054"/>
              <a:gd name="connsiteY1" fmla="*/ 939285 h 1865054"/>
              <a:gd name="connsiteX2" fmla="*/ 939285 w 1865054"/>
              <a:gd name="connsiteY2" fmla="*/ 614928 h 1865054"/>
              <a:gd name="connsiteX3" fmla="*/ 1263642 w 1865054"/>
              <a:gd name="connsiteY3" fmla="*/ 939285 h 1865054"/>
              <a:gd name="connsiteX4" fmla="*/ 939285 w 1865054"/>
              <a:gd name="connsiteY4" fmla="*/ 1263642 h 1865054"/>
              <a:gd name="connsiteX5" fmla="*/ 1669089 w 1865054"/>
              <a:gd name="connsiteY5" fmla="*/ 736562 h 1865054"/>
              <a:gd name="connsiteX6" fmla="*/ 1598812 w 1865054"/>
              <a:gd name="connsiteY6" fmla="*/ 568977 h 1865054"/>
              <a:gd name="connsiteX7" fmla="*/ 1666386 w 1865054"/>
              <a:gd name="connsiteY7" fmla="*/ 366254 h 1865054"/>
              <a:gd name="connsiteX8" fmla="*/ 1512316 w 1865054"/>
              <a:gd name="connsiteY8" fmla="*/ 212184 h 1865054"/>
              <a:gd name="connsiteX9" fmla="*/ 1309593 w 1865054"/>
              <a:gd name="connsiteY9" fmla="*/ 279758 h 1865054"/>
              <a:gd name="connsiteX10" fmla="*/ 1139305 w 1865054"/>
              <a:gd name="connsiteY10" fmla="*/ 209481 h 1865054"/>
              <a:gd name="connsiteX11" fmla="*/ 1047404 w 1865054"/>
              <a:gd name="connsiteY11" fmla="*/ 20272 h 1865054"/>
              <a:gd name="connsiteX12" fmla="*/ 831166 w 1865054"/>
              <a:gd name="connsiteY12" fmla="*/ 20272 h 1865054"/>
              <a:gd name="connsiteX13" fmla="*/ 736562 w 1865054"/>
              <a:gd name="connsiteY13" fmla="*/ 209481 h 1865054"/>
              <a:gd name="connsiteX14" fmla="*/ 568977 w 1865054"/>
              <a:gd name="connsiteY14" fmla="*/ 279758 h 1865054"/>
              <a:gd name="connsiteX15" fmla="*/ 366254 w 1865054"/>
              <a:gd name="connsiteY15" fmla="*/ 212184 h 1865054"/>
              <a:gd name="connsiteX16" fmla="*/ 212184 w 1865054"/>
              <a:gd name="connsiteY16" fmla="*/ 366254 h 1865054"/>
              <a:gd name="connsiteX17" fmla="*/ 279758 w 1865054"/>
              <a:gd name="connsiteY17" fmla="*/ 568977 h 1865054"/>
              <a:gd name="connsiteX18" fmla="*/ 209481 w 1865054"/>
              <a:gd name="connsiteY18" fmla="*/ 739265 h 1865054"/>
              <a:gd name="connsiteX19" fmla="*/ 20272 w 1865054"/>
              <a:gd name="connsiteY19" fmla="*/ 831166 h 1865054"/>
              <a:gd name="connsiteX20" fmla="*/ 20272 w 1865054"/>
              <a:gd name="connsiteY20" fmla="*/ 1047404 h 1865054"/>
              <a:gd name="connsiteX21" fmla="*/ 209481 w 1865054"/>
              <a:gd name="connsiteY21" fmla="*/ 1142008 h 1865054"/>
              <a:gd name="connsiteX22" fmla="*/ 279758 w 1865054"/>
              <a:gd name="connsiteY22" fmla="*/ 1309593 h 1865054"/>
              <a:gd name="connsiteX23" fmla="*/ 212184 w 1865054"/>
              <a:gd name="connsiteY23" fmla="*/ 1512316 h 1865054"/>
              <a:gd name="connsiteX24" fmla="*/ 366254 w 1865054"/>
              <a:gd name="connsiteY24" fmla="*/ 1666386 h 1865054"/>
              <a:gd name="connsiteX25" fmla="*/ 568977 w 1865054"/>
              <a:gd name="connsiteY25" fmla="*/ 1598812 h 1865054"/>
              <a:gd name="connsiteX26" fmla="*/ 739265 w 1865054"/>
              <a:gd name="connsiteY26" fmla="*/ 1669089 h 1865054"/>
              <a:gd name="connsiteX27" fmla="*/ 833869 w 1865054"/>
              <a:gd name="connsiteY27" fmla="*/ 1858298 h 1865054"/>
              <a:gd name="connsiteX28" fmla="*/ 1050107 w 1865054"/>
              <a:gd name="connsiteY28" fmla="*/ 1858298 h 1865054"/>
              <a:gd name="connsiteX29" fmla="*/ 1144711 w 1865054"/>
              <a:gd name="connsiteY29" fmla="*/ 1669089 h 1865054"/>
              <a:gd name="connsiteX30" fmla="*/ 1312296 w 1865054"/>
              <a:gd name="connsiteY30" fmla="*/ 1598812 h 1865054"/>
              <a:gd name="connsiteX31" fmla="*/ 1515019 w 1865054"/>
              <a:gd name="connsiteY31" fmla="*/ 1666386 h 1865054"/>
              <a:gd name="connsiteX32" fmla="*/ 1669089 w 1865054"/>
              <a:gd name="connsiteY32" fmla="*/ 1512316 h 1865054"/>
              <a:gd name="connsiteX33" fmla="*/ 1601515 w 1865054"/>
              <a:gd name="connsiteY33" fmla="*/ 1309593 h 1865054"/>
              <a:gd name="connsiteX34" fmla="*/ 1671792 w 1865054"/>
              <a:gd name="connsiteY34" fmla="*/ 1139305 h 1865054"/>
              <a:gd name="connsiteX35" fmla="*/ 1861000 w 1865054"/>
              <a:gd name="connsiteY35" fmla="*/ 1044701 h 1865054"/>
              <a:gd name="connsiteX36" fmla="*/ 1861000 w 1865054"/>
              <a:gd name="connsiteY36" fmla="*/ 828463 h 1865054"/>
              <a:gd name="connsiteX37" fmla="*/ 1669089 w 1865054"/>
              <a:gd name="connsiteY37" fmla="*/ 736562 h 186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65054" h="1865054">
                <a:moveTo>
                  <a:pt x="939285" y="1263642"/>
                </a:moveTo>
                <a:cubicBezTo>
                  <a:pt x="760888" y="1263642"/>
                  <a:pt x="614928" y="1117681"/>
                  <a:pt x="614928" y="939285"/>
                </a:cubicBezTo>
                <a:cubicBezTo>
                  <a:pt x="614928" y="760888"/>
                  <a:pt x="760888" y="614928"/>
                  <a:pt x="939285" y="614928"/>
                </a:cubicBezTo>
                <a:cubicBezTo>
                  <a:pt x="1117681" y="614928"/>
                  <a:pt x="1263642" y="760888"/>
                  <a:pt x="1263642" y="939285"/>
                </a:cubicBezTo>
                <a:cubicBezTo>
                  <a:pt x="1263642" y="1117681"/>
                  <a:pt x="1117681" y="1263642"/>
                  <a:pt x="939285" y="1263642"/>
                </a:cubicBezTo>
                <a:close/>
                <a:moveTo>
                  <a:pt x="1669089" y="736562"/>
                </a:moveTo>
                <a:cubicBezTo>
                  <a:pt x="1652871" y="677096"/>
                  <a:pt x="1628544" y="620334"/>
                  <a:pt x="1598812" y="568977"/>
                </a:cubicBezTo>
                <a:lnTo>
                  <a:pt x="1666386" y="366254"/>
                </a:lnTo>
                <a:lnTo>
                  <a:pt x="1512316" y="212184"/>
                </a:lnTo>
                <a:lnTo>
                  <a:pt x="1309593" y="279758"/>
                </a:lnTo>
                <a:cubicBezTo>
                  <a:pt x="1255533" y="250025"/>
                  <a:pt x="1198771" y="225699"/>
                  <a:pt x="1139305" y="209481"/>
                </a:cubicBezTo>
                <a:lnTo>
                  <a:pt x="1047404" y="20272"/>
                </a:lnTo>
                <a:lnTo>
                  <a:pt x="831166" y="20272"/>
                </a:lnTo>
                <a:lnTo>
                  <a:pt x="736562" y="209481"/>
                </a:lnTo>
                <a:cubicBezTo>
                  <a:pt x="677096" y="225699"/>
                  <a:pt x="620334" y="250025"/>
                  <a:pt x="568977" y="279758"/>
                </a:cubicBezTo>
                <a:lnTo>
                  <a:pt x="366254" y="212184"/>
                </a:lnTo>
                <a:lnTo>
                  <a:pt x="212184" y="366254"/>
                </a:lnTo>
                <a:lnTo>
                  <a:pt x="279758" y="568977"/>
                </a:lnTo>
                <a:cubicBezTo>
                  <a:pt x="250025" y="623036"/>
                  <a:pt x="225699" y="679799"/>
                  <a:pt x="209481" y="739265"/>
                </a:cubicBezTo>
                <a:lnTo>
                  <a:pt x="20272" y="831166"/>
                </a:lnTo>
                <a:lnTo>
                  <a:pt x="20272" y="1047404"/>
                </a:lnTo>
                <a:lnTo>
                  <a:pt x="209481" y="1142008"/>
                </a:lnTo>
                <a:cubicBezTo>
                  <a:pt x="225699" y="1201474"/>
                  <a:pt x="250025" y="1258236"/>
                  <a:pt x="279758" y="1309593"/>
                </a:cubicBezTo>
                <a:lnTo>
                  <a:pt x="212184" y="1512316"/>
                </a:lnTo>
                <a:lnTo>
                  <a:pt x="366254" y="1666386"/>
                </a:lnTo>
                <a:lnTo>
                  <a:pt x="568977" y="1598812"/>
                </a:lnTo>
                <a:cubicBezTo>
                  <a:pt x="623036" y="1628544"/>
                  <a:pt x="679799" y="1652871"/>
                  <a:pt x="739265" y="1669089"/>
                </a:cubicBezTo>
                <a:lnTo>
                  <a:pt x="833869" y="1858298"/>
                </a:lnTo>
                <a:lnTo>
                  <a:pt x="1050107" y="1858298"/>
                </a:lnTo>
                <a:lnTo>
                  <a:pt x="1144711" y="1669089"/>
                </a:lnTo>
                <a:cubicBezTo>
                  <a:pt x="1204177" y="1652871"/>
                  <a:pt x="1260939" y="1628544"/>
                  <a:pt x="1312296" y="1598812"/>
                </a:cubicBezTo>
                <a:lnTo>
                  <a:pt x="1515019" y="1666386"/>
                </a:lnTo>
                <a:lnTo>
                  <a:pt x="1669089" y="1512316"/>
                </a:lnTo>
                <a:lnTo>
                  <a:pt x="1601515" y="1309593"/>
                </a:lnTo>
                <a:cubicBezTo>
                  <a:pt x="1631247" y="1255533"/>
                  <a:pt x="1655574" y="1198771"/>
                  <a:pt x="1671792" y="1139305"/>
                </a:cubicBezTo>
                <a:lnTo>
                  <a:pt x="1861000" y="1044701"/>
                </a:lnTo>
                <a:lnTo>
                  <a:pt x="1861000" y="828463"/>
                </a:lnTo>
                <a:lnTo>
                  <a:pt x="1669089" y="736562"/>
                </a:lnTo>
                <a:close/>
              </a:path>
            </a:pathLst>
          </a:custGeom>
          <a:solidFill>
            <a:schemeClr val="bg1"/>
          </a:solidFill>
          <a:ln w="9525" cap="flat">
            <a:noFill/>
            <a:prstDash val="solid"/>
            <a:miter/>
          </a:ln>
        </p:spPr>
        <p:txBody>
          <a:bodyPr rtlCol="0" anchor="ctr"/>
          <a:lstStyle/>
          <a:p>
            <a:endParaRPr lang="en-US" sz="700" dirty="0">
              <a:latin typeface="Arial" panose="020B0604020202020204" pitchFamily="34" charset="0"/>
              <a:cs typeface="Arial" panose="020B0604020202020204" pitchFamily="34" charset="0"/>
            </a:endParaRPr>
          </a:p>
        </p:txBody>
      </p:sp>
      <p:sp>
        <p:nvSpPr>
          <p:cNvPr id="163" name="Graphic 72" descr="Single gear">
            <a:extLst>
              <a:ext uri="{FF2B5EF4-FFF2-40B4-BE49-F238E27FC236}">
                <a16:creationId xmlns:a16="http://schemas.microsoft.com/office/drawing/2014/main" id="{106DA2CA-D20D-4331-A5EE-5BC1A2E5D334}"/>
              </a:ext>
            </a:extLst>
          </p:cNvPr>
          <p:cNvSpPr/>
          <p:nvPr/>
        </p:nvSpPr>
        <p:spPr>
          <a:xfrm rot="534343">
            <a:off x="5264654" y="2589226"/>
            <a:ext cx="1106756" cy="1105192"/>
          </a:xfrm>
          <a:custGeom>
            <a:avLst/>
            <a:gdLst>
              <a:gd name="connsiteX0" fmla="*/ 939285 w 1865054"/>
              <a:gd name="connsiteY0" fmla="*/ 1263642 h 1865054"/>
              <a:gd name="connsiteX1" fmla="*/ 614928 w 1865054"/>
              <a:gd name="connsiteY1" fmla="*/ 939285 h 1865054"/>
              <a:gd name="connsiteX2" fmla="*/ 939285 w 1865054"/>
              <a:gd name="connsiteY2" fmla="*/ 614928 h 1865054"/>
              <a:gd name="connsiteX3" fmla="*/ 1263642 w 1865054"/>
              <a:gd name="connsiteY3" fmla="*/ 939285 h 1865054"/>
              <a:gd name="connsiteX4" fmla="*/ 939285 w 1865054"/>
              <a:gd name="connsiteY4" fmla="*/ 1263642 h 1865054"/>
              <a:gd name="connsiteX5" fmla="*/ 1669089 w 1865054"/>
              <a:gd name="connsiteY5" fmla="*/ 736562 h 1865054"/>
              <a:gd name="connsiteX6" fmla="*/ 1598812 w 1865054"/>
              <a:gd name="connsiteY6" fmla="*/ 568977 h 1865054"/>
              <a:gd name="connsiteX7" fmla="*/ 1666386 w 1865054"/>
              <a:gd name="connsiteY7" fmla="*/ 366254 h 1865054"/>
              <a:gd name="connsiteX8" fmla="*/ 1512316 w 1865054"/>
              <a:gd name="connsiteY8" fmla="*/ 212184 h 1865054"/>
              <a:gd name="connsiteX9" fmla="*/ 1309593 w 1865054"/>
              <a:gd name="connsiteY9" fmla="*/ 279758 h 1865054"/>
              <a:gd name="connsiteX10" fmla="*/ 1139305 w 1865054"/>
              <a:gd name="connsiteY10" fmla="*/ 209481 h 1865054"/>
              <a:gd name="connsiteX11" fmla="*/ 1047404 w 1865054"/>
              <a:gd name="connsiteY11" fmla="*/ 20272 h 1865054"/>
              <a:gd name="connsiteX12" fmla="*/ 831166 w 1865054"/>
              <a:gd name="connsiteY12" fmla="*/ 20272 h 1865054"/>
              <a:gd name="connsiteX13" fmla="*/ 736562 w 1865054"/>
              <a:gd name="connsiteY13" fmla="*/ 209481 h 1865054"/>
              <a:gd name="connsiteX14" fmla="*/ 568977 w 1865054"/>
              <a:gd name="connsiteY14" fmla="*/ 279758 h 1865054"/>
              <a:gd name="connsiteX15" fmla="*/ 366254 w 1865054"/>
              <a:gd name="connsiteY15" fmla="*/ 212184 h 1865054"/>
              <a:gd name="connsiteX16" fmla="*/ 212184 w 1865054"/>
              <a:gd name="connsiteY16" fmla="*/ 366254 h 1865054"/>
              <a:gd name="connsiteX17" fmla="*/ 279758 w 1865054"/>
              <a:gd name="connsiteY17" fmla="*/ 568977 h 1865054"/>
              <a:gd name="connsiteX18" fmla="*/ 209481 w 1865054"/>
              <a:gd name="connsiteY18" fmla="*/ 739265 h 1865054"/>
              <a:gd name="connsiteX19" fmla="*/ 20272 w 1865054"/>
              <a:gd name="connsiteY19" fmla="*/ 831166 h 1865054"/>
              <a:gd name="connsiteX20" fmla="*/ 20272 w 1865054"/>
              <a:gd name="connsiteY20" fmla="*/ 1047404 h 1865054"/>
              <a:gd name="connsiteX21" fmla="*/ 209481 w 1865054"/>
              <a:gd name="connsiteY21" fmla="*/ 1142008 h 1865054"/>
              <a:gd name="connsiteX22" fmla="*/ 279758 w 1865054"/>
              <a:gd name="connsiteY22" fmla="*/ 1309593 h 1865054"/>
              <a:gd name="connsiteX23" fmla="*/ 212184 w 1865054"/>
              <a:gd name="connsiteY23" fmla="*/ 1512316 h 1865054"/>
              <a:gd name="connsiteX24" fmla="*/ 366254 w 1865054"/>
              <a:gd name="connsiteY24" fmla="*/ 1666386 h 1865054"/>
              <a:gd name="connsiteX25" fmla="*/ 568977 w 1865054"/>
              <a:gd name="connsiteY25" fmla="*/ 1598812 h 1865054"/>
              <a:gd name="connsiteX26" fmla="*/ 739265 w 1865054"/>
              <a:gd name="connsiteY26" fmla="*/ 1669089 h 1865054"/>
              <a:gd name="connsiteX27" fmla="*/ 833869 w 1865054"/>
              <a:gd name="connsiteY27" fmla="*/ 1858298 h 1865054"/>
              <a:gd name="connsiteX28" fmla="*/ 1050107 w 1865054"/>
              <a:gd name="connsiteY28" fmla="*/ 1858298 h 1865054"/>
              <a:gd name="connsiteX29" fmla="*/ 1144711 w 1865054"/>
              <a:gd name="connsiteY29" fmla="*/ 1669089 h 1865054"/>
              <a:gd name="connsiteX30" fmla="*/ 1312296 w 1865054"/>
              <a:gd name="connsiteY30" fmla="*/ 1598812 h 1865054"/>
              <a:gd name="connsiteX31" fmla="*/ 1515019 w 1865054"/>
              <a:gd name="connsiteY31" fmla="*/ 1666386 h 1865054"/>
              <a:gd name="connsiteX32" fmla="*/ 1669089 w 1865054"/>
              <a:gd name="connsiteY32" fmla="*/ 1512316 h 1865054"/>
              <a:gd name="connsiteX33" fmla="*/ 1601515 w 1865054"/>
              <a:gd name="connsiteY33" fmla="*/ 1309593 h 1865054"/>
              <a:gd name="connsiteX34" fmla="*/ 1671792 w 1865054"/>
              <a:gd name="connsiteY34" fmla="*/ 1139305 h 1865054"/>
              <a:gd name="connsiteX35" fmla="*/ 1861000 w 1865054"/>
              <a:gd name="connsiteY35" fmla="*/ 1044701 h 1865054"/>
              <a:gd name="connsiteX36" fmla="*/ 1861000 w 1865054"/>
              <a:gd name="connsiteY36" fmla="*/ 828463 h 1865054"/>
              <a:gd name="connsiteX37" fmla="*/ 1669089 w 1865054"/>
              <a:gd name="connsiteY37" fmla="*/ 736562 h 1865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65054" h="1865054">
                <a:moveTo>
                  <a:pt x="939285" y="1263642"/>
                </a:moveTo>
                <a:cubicBezTo>
                  <a:pt x="760888" y="1263642"/>
                  <a:pt x="614928" y="1117681"/>
                  <a:pt x="614928" y="939285"/>
                </a:cubicBezTo>
                <a:cubicBezTo>
                  <a:pt x="614928" y="760888"/>
                  <a:pt x="760888" y="614928"/>
                  <a:pt x="939285" y="614928"/>
                </a:cubicBezTo>
                <a:cubicBezTo>
                  <a:pt x="1117681" y="614928"/>
                  <a:pt x="1263642" y="760888"/>
                  <a:pt x="1263642" y="939285"/>
                </a:cubicBezTo>
                <a:cubicBezTo>
                  <a:pt x="1263642" y="1117681"/>
                  <a:pt x="1117681" y="1263642"/>
                  <a:pt x="939285" y="1263642"/>
                </a:cubicBezTo>
                <a:close/>
                <a:moveTo>
                  <a:pt x="1669089" y="736562"/>
                </a:moveTo>
                <a:cubicBezTo>
                  <a:pt x="1652871" y="677096"/>
                  <a:pt x="1628544" y="620334"/>
                  <a:pt x="1598812" y="568977"/>
                </a:cubicBezTo>
                <a:lnTo>
                  <a:pt x="1666386" y="366254"/>
                </a:lnTo>
                <a:lnTo>
                  <a:pt x="1512316" y="212184"/>
                </a:lnTo>
                <a:lnTo>
                  <a:pt x="1309593" y="279758"/>
                </a:lnTo>
                <a:cubicBezTo>
                  <a:pt x="1255533" y="250025"/>
                  <a:pt x="1198771" y="225699"/>
                  <a:pt x="1139305" y="209481"/>
                </a:cubicBezTo>
                <a:lnTo>
                  <a:pt x="1047404" y="20272"/>
                </a:lnTo>
                <a:lnTo>
                  <a:pt x="831166" y="20272"/>
                </a:lnTo>
                <a:lnTo>
                  <a:pt x="736562" y="209481"/>
                </a:lnTo>
                <a:cubicBezTo>
                  <a:pt x="677096" y="225699"/>
                  <a:pt x="620334" y="250025"/>
                  <a:pt x="568977" y="279758"/>
                </a:cubicBezTo>
                <a:lnTo>
                  <a:pt x="366254" y="212184"/>
                </a:lnTo>
                <a:lnTo>
                  <a:pt x="212184" y="366254"/>
                </a:lnTo>
                <a:lnTo>
                  <a:pt x="279758" y="568977"/>
                </a:lnTo>
                <a:cubicBezTo>
                  <a:pt x="250025" y="623036"/>
                  <a:pt x="225699" y="679799"/>
                  <a:pt x="209481" y="739265"/>
                </a:cubicBezTo>
                <a:lnTo>
                  <a:pt x="20272" y="831166"/>
                </a:lnTo>
                <a:lnTo>
                  <a:pt x="20272" y="1047404"/>
                </a:lnTo>
                <a:lnTo>
                  <a:pt x="209481" y="1142008"/>
                </a:lnTo>
                <a:cubicBezTo>
                  <a:pt x="225699" y="1201474"/>
                  <a:pt x="250025" y="1258236"/>
                  <a:pt x="279758" y="1309593"/>
                </a:cubicBezTo>
                <a:lnTo>
                  <a:pt x="212184" y="1512316"/>
                </a:lnTo>
                <a:lnTo>
                  <a:pt x="366254" y="1666386"/>
                </a:lnTo>
                <a:lnTo>
                  <a:pt x="568977" y="1598812"/>
                </a:lnTo>
                <a:cubicBezTo>
                  <a:pt x="623036" y="1628544"/>
                  <a:pt x="679799" y="1652871"/>
                  <a:pt x="739265" y="1669089"/>
                </a:cubicBezTo>
                <a:lnTo>
                  <a:pt x="833869" y="1858298"/>
                </a:lnTo>
                <a:lnTo>
                  <a:pt x="1050107" y="1858298"/>
                </a:lnTo>
                <a:lnTo>
                  <a:pt x="1144711" y="1669089"/>
                </a:lnTo>
                <a:cubicBezTo>
                  <a:pt x="1204177" y="1652871"/>
                  <a:pt x="1260939" y="1628544"/>
                  <a:pt x="1312296" y="1598812"/>
                </a:cubicBezTo>
                <a:lnTo>
                  <a:pt x="1515019" y="1666386"/>
                </a:lnTo>
                <a:lnTo>
                  <a:pt x="1669089" y="1512316"/>
                </a:lnTo>
                <a:lnTo>
                  <a:pt x="1601515" y="1309593"/>
                </a:lnTo>
                <a:cubicBezTo>
                  <a:pt x="1631247" y="1255533"/>
                  <a:pt x="1655574" y="1198771"/>
                  <a:pt x="1671792" y="1139305"/>
                </a:cubicBezTo>
                <a:lnTo>
                  <a:pt x="1861000" y="1044701"/>
                </a:lnTo>
                <a:lnTo>
                  <a:pt x="1861000" y="828463"/>
                </a:lnTo>
                <a:lnTo>
                  <a:pt x="1669089" y="736562"/>
                </a:lnTo>
                <a:close/>
              </a:path>
            </a:pathLst>
          </a:custGeom>
          <a:solidFill>
            <a:schemeClr val="bg1"/>
          </a:solidFill>
          <a:ln w="9525" cap="flat">
            <a:noFill/>
            <a:prstDash val="solid"/>
            <a:miter/>
          </a:ln>
        </p:spPr>
        <p:txBody>
          <a:bodyPr rtlCol="0" anchor="ctr"/>
          <a:lstStyle/>
          <a:p>
            <a:endParaRPr lang="en-US" sz="700" dirty="0">
              <a:latin typeface="Arial" panose="020B0604020202020204" pitchFamily="34" charset="0"/>
              <a:cs typeface="Arial" panose="020B0604020202020204" pitchFamily="34" charset="0"/>
            </a:endParaRPr>
          </a:p>
        </p:txBody>
      </p:sp>
      <p:cxnSp>
        <p:nvCxnSpPr>
          <p:cNvPr id="164" name="Straight Arrow Connector 163">
            <a:extLst>
              <a:ext uri="{FF2B5EF4-FFF2-40B4-BE49-F238E27FC236}">
                <a16:creationId xmlns:a16="http://schemas.microsoft.com/office/drawing/2014/main" id="{79112C7C-C580-400B-8004-446B759E514A}"/>
              </a:ext>
            </a:extLst>
          </p:cNvPr>
          <p:cNvCxnSpPr>
            <a:cxnSpLocks/>
          </p:cNvCxnSpPr>
          <p:nvPr/>
        </p:nvCxnSpPr>
        <p:spPr>
          <a:xfrm flipH="1" flipV="1">
            <a:off x="2950175" y="1220861"/>
            <a:ext cx="1732784" cy="1430899"/>
          </a:xfrm>
          <a:prstGeom prst="straightConnector1">
            <a:avLst/>
          </a:prstGeom>
          <a:ln w="5715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5" name="Straight Arrow Connector 164">
            <a:extLst>
              <a:ext uri="{FF2B5EF4-FFF2-40B4-BE49-F238E27FC236}">
                <a16:creationId xmlns:a16="http://schemas.microsoft.com/office/drawing/2014/main" id="{147729DE-BCB7-4B91-8D65-3D8E9280AD37}"/>
              </a:ext>
            </a:extLst>
          </p:cNvPr>
          <p:cNvCxnSpPr>
            <a:cxnSpLocks/>
            <a:endCxn id="96" idx="3"/>
          </p:cNvCxnSpPr>
          <p:nvPr/>
        </p:nvCxnSpPr>
        <p:spPr>
          <a:xfrm flipH="1">
            <a:off x="2776983" y="3429000"/>
            <a:ext cx="1280667" cy="0"/>
          </a:xfrm>
          <a:prstGeom prst="straightConnector1">
            <a:avLst/>
          </a:prstGeom>
          <a:ln w="5715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6" name="Straight Arrow Connector 165">
            <a:extLst>
              <a:ext uri="{FF2B5EF4-FFF2-40B4-BE49-F238E27FC236}">
                <a16:creationId xmlns:a16="http://schemas.microsoft.com/office/drawing/2014/main" id="{057EE127-6841-468F-84DE-07945DFE1E0A}"/>
              </a:ext>
            </a:extLst>
          </p:cNvPr>
          <p:cNvCxnSpPr>
            <a:cxnSpLocks/>
          </p:cNvCxnSpPr>
          <p:nvPr/>
        </p:nvCxnSpPr>
        <p:spPr>
          <a:xfrm flipH="1">
            <a:off x="3314598" y="4256351"/>
            <a:ext cx="857353" cy="858212"/>
          </a:xfrm>
          <a:prstGeom prst="straightConnector1">
            <a:avLst/>
          </a:prstGeom>
          <a:ln w="5715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7" name="Straight Arrow Connector 166">
            <a:extLst>
              <a:ext uri="{FF2B5EF4-FFF2-40B4-BE49-F238E27FC236}">
                <a16:creationId xmlns:a16="http://schemas.microsoft.com/office/drawing/2014/main" id="{A3615DAE-30F8-4072-AF67-722E938F2D03}"/>
              </a:ext>
            </a:extLst>
          </p:cNvPr>
          <p:cNvCxnSpPr>
            <a:cxnSpLocks/>
            <a:stCxn id="142" idx="0"/>
          </p:cNvCxnSpPr>
          <p:nvPr/>
        </p:nvCxnSpPr>
        <p:spPr>
          <a:xfrm flipV="1">
            <a:off x="5955638" y="4614863"/>
            <a:ext cx="57404" cy="714221"/>
          </a:xfrm>
          <a:prstGeom prst="straightConnector1">
            <a:avLst/>
          </a:prstGeom>
          <a:ln w="57150">
            <a:solidFill>
              <a:schemeClr val="bg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a:extLst>
              <a:ext uri="{FF2B5EF4-FFF2-40B4-BE49-F238E27FC236}">
                <a16:creationId xmlns:a16="http://schemas.microsoft.com/office/drawing/2014/main" id="{673FEC33-FA3C-45BA-B354-B5C8C97896F3}"/>
              </a:ext>
            </a:extLst>
          </p:cNvPr>
          <p:cNvCxnSpPr>
            <a:cxnSpLocks/>
          </p:cNvCxnSpPr>
          <p:nvPr/>
        </p:nvCxnSpPr>
        <p:spPr>
          <a:xfrm flipH="1" flipV="1">
            <a:off x="8020051" y="4256351"/>
            <a:ext cx="1892579" cy="1167679"/>
          </a:xfrm>
          <a:prstGeom prst="straightConnector1">
            <a:avLst/>
          </a:prstGeom>
          <a:ln w="5715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9" name="Straight Arrow Connector 168">
            <a:extLst>
              <a:ext uri="{FF2B5EF4-FFF2-40B4-BE49-F238E27FC236}">
                <a16:creationId xmlns:a16="http://schemas.microsoft.com/office/drawing/2014/main" id="{2B93FC91-2203-4FE3-A2FE-AC17FDBE9C2C}"/>
              </a:ext>
            </a:extLst>
          </p:cNvPr>
          <p:cNvCxnSpPr>
            <a:cxnSpLocks/>
            <a:endCxn id="174" idx="2"/>
          </p:cNvCxnSpPr>
          <p:nvPr/>
        </p:nvCxnSpPr>
        <p:spPr>
          <a:xfrm flipH="1" flipV="1">
            <a:off x="5653826" y="1579643"/>
            <a:ext cx="39116" cy="663496"/>
          </a:xfrm>
          <a:prstGeom prst="straightConnector1">
            <a:avLst/>
          </a:prstGeom>
          <a:ln w="5715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70" name="Group 169">
            <a:extLst>
              <a:ext uri="{FF2B5EF4-FFF2-40B4-BE49-F238E27FC236}">
                <a16:creationId xmlns:a16="http://schemas.microsoft.com/office/drawing/2014/main" id="{21B4C2C8-590C-48EC-859B-4896568DB242}"/>
              </a:ext>
            </a:extLst>
          </p:cNvPr>
          <p:cNvGrpSpPr/>
          <p:nvPr/>
        </p:nvGrpSpPr>
        <p:grpSpPr>
          <a:xfrm>
            <a:off x="4556546" y="299483"/>
            <a:ext cx="4429589" cy="1280160"/>
            <a:chOff x="358159" y="7290965"/>
            <a:chExt cx="4429589" cy="1280160"/>
          </a:xfrm>
        </p:grpSpPr>
        <p:grpSp>
          <p:nvGrpSpPr>
            <p:cNvPr id="171" name="Group 170">
              <a:extLst>
                <a:ext uri="{FF2B5EF4-FFF2-40B4-BE49-F238E27FC236}">
                  <a16:creationId xmlns:a16="http://schemas.microsoft.com/office/drawing/2014/main" id="{64B186A2-40D8-4A2B-BFAB-E88E31D99B79}"/>
                </a:ext>
              </a:extLst>
            </p:cNvPr>
            <p:cNvGrpSpPr/>
            <p:nvPr/>
          </p:nvGrpSpPr>
          <p:grpSpPr>
            <a:xfrm>
              <a:off x="656962" y="7666990"/>
              <a:ext cx="1596954" cy="780717"/>
              <a:chOff x="5785700" y="-1466443"/>
              <a:chExt cx="2541491" cy="1242481"/>
            </a:xfrm>
          </p:grpSpPr>
          <p:sp>
            <p:nvSpPr>
              <p:cNvPr id="182" name="Freeform: Shape 181">
                <a:extLst>
                  <a:ext uri="{FF2B5EF4-FFF2-40B4-BE49-F238E27FC236}">
                    <a16:creationId xmlns:a16="http://schemas.microsoft.com/office/drawing/2014/main" id="{452B5C5C-62BE-44F4-B5D4-D5B475D5E848}"/>
                  </a:ext>
                </a:extLst>
              </p:cNvPr>
              <p:cNvSpPr/>
              <p:nvPr/>
            </p:nvSpPr>
            <p:spPr>
              <a:xfrm>
                <a:off x="5785700" y="-1466443"/>
                <a:ext cx="652829" cy="1242481"/>
              </a:xfrm>
              <a:custGeom>
                <a:avLst/>
                <a:gdLst>
                  <a:gd name="connsiteX0" fmla="*/ 540295 w 652829"/>
                  <a:gd name="connsiteY0" fmla="*/ 245469 h 1242481"/>
                  <a:gd name="connsiteX1" fmla="*/ 119115 w 652829"/>
                  <a:gd name="connsiteY1" fmla="*/ 245469 h 1242481"/>
                  <a:gd name="connsiteX2" fmla="*/ 119115 w 652829"/>
                  <a:gd name="connsiteY2" fmla="*/ 119115 h 1242481"/>
                  <a:gd name="connsiteX3" fmla="*/ 540295 w 652829"/>
                  <a:gd name="connsiteY3" fmla="*/ 119115 h 1242481"/>
                  <a:gd name="connsiteX4" fmla="*/ 540295 w 652829"/>
                  <a:gd name="connsiteY4" fmla="*/ 245469 h 1242481"/>
                  <a:gd name="connsiteX5" fmla="*/ 540295 w 652829"/>
                  <a:gd name="connsiteY5" fmla="*/ 456059 h 1242481"/>
                  <a:gd name="connsiteX6" fmla="*/ 119115 w 652829"/>
                  <a:gd name="connsiteY6" fmla="*/ 456059 h 1242481"/>
                  <a:gd name="connsiteX7" fmla="*/ 119115 w 652829"/>
                  <a:gd name="connsiteY7" fmla="*/ 329705 h 1242481"/>
                  <a:gd name="connsiteX8" fmla="*/ 540295 w 652829"/>
                  <a:gd name="connsiteY8" fmla="*/ 329705 h 1242481"/>
                  <a:gd name="connsiteX9" fmla="*/ 540295 w 652829"/>
                  <a:gd name="connsiteY9" fmla="*/ 456059 h 1242481"/>
                  <a:gd name="connsiteX10" fmla="*/ 329705 w 652829"/>
                  <a:gd name="connsiteY10" fmla="*/ 1087829 h 1242481"/>
                  <a:gd name="connsiteX11" fmla="*/ 266528 w 652829"/>
                  <a:gd name="connsiteY11" fmla="*/ 1024652 h 1242481"/>
                  <a:gd name="connsiteX12" fmla="*/ 329705 w 652829"/>
                  <a:gd name="connsiteY12" fmla="*/ 961475 h 1242481"/>
                  <a:gd name="connsiteX13" fmla="*/ 392882 w 652829"/>
                  <a:gd name="connsiteY13" fmla="*/ 1024652 h 1242481"/>
                  <a:gd name="connsiteX14" fmla="*/ 329705 w 652829"/>
                  <a:gd name="connsiteY14" fmla="*/ 1087829 h 1242481"/>
                  <a:gd name="connsiteX15" fmla="*/ 540295 w 652829"/>
                  <a:gd name="connsiteY15" fmla="*/ 34879 h 1242481"/>
                  <a:gd name="connsiteX16" fmla="*/ 119115 w 652829"/>
                  <a:gd name="connsiteY16" fmla="*/ 34879 h 1242481"/>
                  <a:gd name="connsiteX17" fmla="*/ 34879 w 652829"/>
                  <a:gd name="connsiteY17" fmla="*/ 119115 h 1242481"/>
                  <a:gd name="connsiteX18" fmla="*/ 34879 w 652829"/>
                  <a:gd name="connsiteY18" fmla="*/ 1129947 h 1242481"/>
                  <a:gd name="connsiteX19" fmla="*/ 119115 w 652829"/>
                  <a:gd name="connsiteY19" fmla="*/ 1214183 h 1242481"/>
                  <a:gd name="connsiteX20" fmla="*/ 540295 w 652829"/>
                  <a:gd name="connsiteY20" fmla="*/ 1214183 h 1242481"/>
                  <a:gd name="connsiteX21" fmla="*/ 624531 w 652829"/>
                  <a:gd name="connsiteY21" fmla="*/ 1129947 h 1242481"/>
                  <a:gd name="connsiteX22" fmla="*/ 624531 w 652829"/>
                  <a:gd name="connsiteY22" fmla="*/ 119115 h 1242481"/>
                  <a:gd name="connsiteX23" fmla="*/ 540295 w 652829"/>
                  <a:gd name="connsiteY23" fmla="*/ 34879 h 12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2829" h="1242481">
                    <a:moveTo>
                      <a:pt x="540295" y="245469"/>
                    </a:moveTo>
                    <a:lnTo>
                      <a:pt x="119115" y="245469"/>
                    </a:lnTo>
                    <a:lnTo>
                      <a:pt x="119115" y="119115"/>
                    </a:lnTo>
                    <a:lnTo>
                      <a:pt x="540295" y="119115"/>
                    </a:lnTo>
                    <a:lnTo>
                      <a:pt x="540295" y="245469"/>
                    </a:lnTo>
                    <a:close/>
                    <a:moveTo>
                      <a:pt x="540295" y="456059"/>
                    </a:moveTo>
                    <a:lnTo>
                      <a:pt x="119115" y="456059"/>
                    </a:lnTo>
                    <a:lnTo>
                      <a:pt x="119115" y="329705"/>
                    </a:lnTo>
                    <a:lnTo>
                      <a:pt x="540295" y="329705"/>
                    </a:lnTo>
                    <a:lnTo>
                      <a:pt x="540295" y="456059"/>
                    </a:lnTo>
                    <a:close/>
                    <a:moveTo>
                      <a:pt x="329705" y="1087829"/>
                    </a:moveTo>
                    <a:cubicBezTo>
                      <a:pt x="293905" y="1087829"/>
                      <a:pt x="266528" y="1060452"/>
                      <a:pt x="266528" y="1024652"/>
                    </a:cubicBezTo>
                    <a:cubicBezTo>
                      <a:pt x="266528" y="988852"/>
                      <a:pt x="293905" y="961475"/>
                      <a:pt x="329705" y="961475"/>
                    </a:cubicBezTo>
                    <a:cubicBezTo>
                      <a:pt x="365505" y="961475"/>
                      <a:pt x="392882" y="988852"/>
                      <a:pt x="392882" y="1024652"/>
                    </a:cubicBezTo>
                    <a:cubicBezTo>
                      <a:pt x="392882" y="1060452"/>
                      <a:pt x="365505" y="1087829"/>
                      <a:pt x="329705" y="1087829"/>
                    </a:cubicBezTo>
                    <a:close/>
                    <a:moveTo>
                      <a:pt x="540295" y="34879"/>
                    </a:moveTo>
                    <a:lnTo>
                      <a:pt x="119115" y="34879"/>
                    </a:lnTo>
                    <a:cubicBezTo>
                      <a:pt x="72785" y="34879"/>
                      <a:pt x="34879" y="72785"/>
                      <a:pt x="34879" y="119115"/>
                    </a:cubicBezTo>
                    <a:lnTo>
                      <a:pt x="34879" y="1129947"/>
                    </a:lnTo>
                    <a:cubicBezTo>
                      <a:pt x="34879" y="1176277"/>
                      <a:pt x="72785" y="1214183"/>
                      <a:pt x="119115" y="1214183"/>
                    </a:cubicBezTo>
                    <a:lnTo>
                      <a:pt x="540295" y="1214183"/>
                    </a:lnTo>
                    <a:cubicBezTo>
                      <a:pt x="586625" y="1214183"/>
                      <a:pt x="624531" y="1176277"/>
                      <a:pt x="624531" y="1129947"/>
                    </a:cubicBezTo>
                    <a:lnTo>
                      <a:pt x="624531" y="119115"/>
                    </a:lnTo>
                    <a:cubicBezTo>
                      <a:pt x="624531" y="72785"/>
                      <a:pt x="586625" y="34879"/>
                      <a:pt x="540295" y="34879"/>
                    </a:cubicBezTo>
                    <a:close/>
                  </a:path>
                </a:pathLst>
              </a:custGeom>
              <a:noFill/>
              <a:ln w="28575" cap="flat">
                <a:solidFill>
                  <a:schemeClr val="bg1"/>
                </a:solidFill>
                <a:prstDash val="solid"/>
                <a:miter/>
              </a:ln>
            </p:spPr>
            <p:txBody>
              <a:bodyPr rtlCol="0" anchor="ctr"/>
              <a:lstStyle/>
              <a:p>
                <a:pPr algn="ctr"/>
                <a:r>
                  <a:rPr lang="en-US" sz="1400" dirty="0">
                    <a:solidFill>
                      <a:schemeClr val="bg1"/>
                    </a:solidFill>
                    <a:latin typeface="Arial" panose="020B0604020202020204" pitchFamily="34" charset="0"/>
                    <a:cs typeface="Arial" panose="020B0604020202020204" pitchFamily="34" charset="0"/>
                  </a:rPr>
                  <a:t>1</a:t>
                </a:r>
              </a:p>
            </p:txBody>
          </p:sp>
          <p:sp>
            <p:nvSpPr>
              <p:cNvPr id="183" name="Freeform: Shape 182">
                <a:extLst>
                  <a:ext uri="{FF2B5EF4-FFF2-40B4-BE49-F238E27FC236}">
                    <a16:creationId xmlns:a16="http://schemas.microsoft.com/office/drawing/2014/main" id="{02E9CA96-AD53-49DA-86F4-C36DED8BEA20}"/>
                  </a:ext>
                </a:extLst>
              </p:cNvPr>
              <p:cNvSpPr/>
              <p:nvPr/>
            </p:nvSpPr>
            <p:spPr>
              <a:xfrm>
                <a:off x="6730031" y="-1466443"/>
                <a:ext cx="652829" cy="1242481"/>
              </a:xfrm>
              <a:custGeom>
                <a:avLst/>
                <a:gdLst>
                  <a:gd name="connsiteX0" fmla="*/ 540295 w 652829"/>
                  <a:gd name="connsiteY0" fmla="*/ 245469 h 1242481"/>
                  <a:gd name="connsiteX1" fmla="*/ 119115 w 652829"/>
                  <a:gd name="connsiteY1" fmla="*/ 245469 h 1242481"/>
                  <a:gd name="connsiteX2" fmla="*/ 119115 w 652829"/>
                  <a:gd name="connsiteY2" fmla="*/ 119115 h 1242481"/>
                  <a:gd name="connsiteX3" fmla="*/ 540295 w 652829"/>
                  <a:gd name="connsiteY3" fmla="*/ 119115 h 1242481"/>
                  <a:gd name="connsiteX4" fmla="*/ 540295 w 652829"/>
                  <a:gd name="connsiteY4" fmla="*/ 245469 h 1242481"/>
                  <a:gd name="connsiteX5" fmla="*/ 540295 w 652829"/>
                  <a:gd name="connsiteY5" fmla="*/ 456059 h 1242481"/>
                  <a:gd name="connsiteX6" fmla="*/ 119115 w 652829"/>
                  <a:gd name="connsiteY6" fmla="*/ 456059 h 1242481"/>
                  <a:gd name="connsiteX7" fmla="*/ 119115 w 652829"/>
                  <a:gd name="connsiteY7" fmla="*/ 329705 h 1242481"/>
                  <a:gd name="connsiteX8" fmla="*/ 540295 w 652829"/>
                  <a:gd name="connsiteY8" fmla="*/ 329705 h 1242481"/>
                  <a:gd name="connsiteX9" fmla="*/ 540295 w 652829"/>
                  <a:gd name="connsiteY9" fmla="*/ 456059 h 1242481"/>
                  <a:gd name="connsiteX10" fmla="*/ 329705 w 652829"/>
                  <a:gd name="connsiteY10" fmla="*/ 1087829 h 1242481"/>
                  <a:gd name="connsiteX11" fmla="*/ 266528 w 652829"/>
                  <a:gd name="connsiteY11" fmla="*/ 1024652 h 1242481"/>
                  <a:gd name="connsiteX12" fmla="*/ 329705 w 652829"/>
                  <a:gd name="connsiteY12" fmla="*/ 961475 h 1242481"/>
                  <a:gd name="connsiteX13" fmla="*/ 392882 w 652829"/>
                  <a:gd name="connsiteY13" fmla="*/ 1024652 h 1242481"/>
                  <a:gd name="connsiteX14" fmla="*/ 329705 w 652829"/>
                  <a:gd name="connsiteY14" fmla="*/ 1087829 h 1242481"/>
                  <a:gd name="connsiteX15" fmla="*/ 540295 w 652829"/>
                  <a:gd name="connsiteY15" fmla="*/ 34879 h 1242481"/>
                  <a:gd name="connsiteX16" fmla="*/ 119115 w 652829"/>
                  <a:gd name="connsiteY16" fmla="*/ 34879 h 1242481"/>
                  <a:gd name="connsiteX17" fmla="*/ 34879 w 652829"/>
                  <a:gd name="connsiteY17" fmla="*/ 119115 h 1242481"/>
                  <a:gd name="connsiteX18" fmla="*/ 34879 w 652829"/>
                  <a:gd name="connsiteY18" fmla="*/ 1129947 h 1242481"/>
                  <a:gd name="connsiteX19" fmla="*/ 119115 w 652829"/>
                  <a:gd name="connsiteY19" fmla="*/ 1214183 h 1242481"/>
                  <a:gd name="connsiteX20" fmla="*/ 540295 w 652829"/>
                  <a:gd name="connsiteY20" fmla="*/ 1214183 h 1242481"/>
                  <a:gd name="connsiteX21" fmla="*/ 624531 w 652829"/>
                  <a:gd name="connsiteY21" fmla="*/ 1129947 h 1242481"/>
                  <a:gd name="connsiteX22" fmla="*/ 624531 w 652829"/>
                  <a:gd name="connsiteY22" fmla="*/ 119115 h 1242481"/>
                  <a:gd name="connsiteX23" fmla="*/ 540295 w 652829"/>
                  <a:gd name="connsiteY23" fmla="*/ 34879 h 12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2829" h="1242481">
                    <a:moveTo>
                      <a:pt x="540295" y="245469"/>
                    </a:moveTo>
                    <a:lnTo>
                      <a:pt x="119115" y="245469"/>
                    </a:lnTo>
                    <a:lnTo>
                      <a:pt x="119115" y="119115"/>
                    </a:lnTo>
                    <a:lnTo>
                      <a:pt x="540295" y="119115"/>
                    </a:lnTo>
                    <a:lnTo>
                      <a:pt x="540295" y="245469"/>
                    </a:lnTo>
                    <a:close/>
                    <a:moveTo>
                      <a:pt x="540295" y="456059"/>
                    </a:moveTo>
                    <a:lnTo>
                      <a:pt x="119115" y="456059"/>
                    </a:lnTo>
                    <a:lnTo>
                      <a:pt x="119115" y="329705"/>
                    </a:lnTo>
                    <a:lnTo>
                      <a:pt x="540295" y="329705"/>
                    </a:lnTo>
                    <a:lnTo>
                      <a:pt x="540295" y="456059"/>
                    </a:lnTo>
                    <a:close/>
                    <a:moveTo>
                      <a:pt x="329705" y="1087829"/>
                    </a:moveTo>
                    <a:cubicBezTo>
                      <a:pt x="293905" y="1087829"/>
                      <a:pt x="266528" y="1060452"/>
                      <a:pt x="266528" y="1024652"/>
                    </a:cubicBezTo>
                    <a:cubicBezTo>
                      <a:pt x="266528" y="988852"/>
                      <a:pt x="293905" y="961475"/>
                      <a:pt x="329705" y="961475"/>
                    </a:cubicBezTo>
                    <a:cubicBezTo>
                      <a:pt x="365505" y="961475"/>
                      <a:pt x="392882" y="988852"/>
                      <a:pt x="392882" y="1024652"/>
                    </a:cubicBezTo>
                    <a:cubicBezTo>
                      <a:pt x="392882" y="1060452"/>
                      <a:pt x="365505" y="1087829"/>
                      <a:pt x="329705" y="1087829"/>
                    </a:cubicBezTo>
                    <a:close/>
                    <a:moveTo>
                      <a:pt x="540295" y="34879"/>
                    </a:moveTo>
                    <a:lnTo>
                      <a:pt x="119115" y="34879"/>
                    </a:lnTo>
                    <a:cubicBezTo>
                      <a:pt x="72785" y="34879"/>
                      <a:pt x="34879" y="72785"/>
                      <a:pt x="34879" y="119115"/>
                    </a:cubicBezTo>
                    <a:lnTo>
                      <a:pt x="34879" y="1129947"/>
                    </a:lnTo>
                    <a:cubicBezTo>
                      <a:pt x="34879" y="1176277"/>
                      <a:pt x="72785" y="1214183"/>
                      <a:pt x="119115" y="1214183"/>
                    </a:cubicBezTo>
                    <a:lnTo>
                      <a:pt x="540295" y="1214183"/>
                    </a:lnTo>
                    <a:cubicBezTo>
                      <a:pt x="586625" y="1214183"/>
                      <a:pt x="624531" y="1176277"/>
                      <a:pt x="624531" y="1129947"/>
                    </a:cubicBezTo>
                    <a:lnTo>
                      <a:pt x="624531" y="119115"/>
                    </a:lnTo>
                    <a:cubicBezTo>
                      <a:pt x="624531" y="72785"/>
                      <a:pt x="586625" y="34879"/>
                      <a:pt x="540295" y="34879"/>
                    </a:cubicBezTo>
                    <a:close/>
                  </a:path>
                </a:pathLst>
              </a:custGeom>
              <a:noFill/>
              <a:ln w="28575" cap="flat">
                <a:solidFill>
                  <a:schemeClr val="bg1"/>
                </a:solidFill>
                <a:prstDash val="solid"/>
                <a:miter/>
              </a:ln>
            </p:spPr>
            <p:txBody>
              <a:bodyPr rtlCol="0" anchor="ctr"/>
              <a:lstStyle/>
              <a:p>
                <a:pPr algn="ctr"/>
                <a:r>
                  <a:rPr lang="en-US" sz="1400" dirty="0">
                    <a:solidFill>
                      <a:schemeClr val="bg1"/>
                    </a:solidFill>
                    <a:latin typeface="Arial" panose="020B0604020202020204" pitchFamily="34" charset="0"/>
                    <a:cs typeface="Arial" panose="020B0604020202020204" pitchFamily="34" charset="0"/>
                  </a:rPr>
                  <a:t>2</a:t>
                </a:r>
              </a:p>
            </p:txBody>
          </p:sp>
          <p:sp>
            <p:nvSpPr>
              <p:cNvPr id="184" name="Freeform: Shape 183">
                <a:extLst>
                  <a:ext uri="{FF2B5EF4-FFF2-40B4-BE49-F238E27FC236}">
                    <a16:creationId xmlns:a16="http://schemas.microsoft.com/office/drawing/2014/main" id="{DF49BC93-0D56-499B-BD14-54511771555A}"/>
                  </a:ext>
                </a:extLst>
              </p:cNvPr>
              <p:cNvSpPr/>
              <p:nvPr/>
            </p:nvSpPr>
            <p:spPr>
              <a:xfrm>
                <a:off x="7674362" y="-1466443"/>
                <a:ext cx="652829" cy="1242481"/>
              </a:xfrm>
              <a:custGeom>
                <a:avLst/>
                <a:gdLst>
                  <a:gd name="connsiteX0" fmla="*/ 540295 w 652829"/>
                  <a:gd name="connsiteY0" fmla="*/ 245469 h 1242481"/>
                  <a:gd name="connsiteX1" fmla="*/ 119115 w 652829"/>
                  <a:gd name="connsiteY1" fmla="*/ 245469 h 1242481"/>
                  <a:gd name="connsiteX2" fmla="*/ 119115 w 652829"/>
                  <a:gd name="connsiteY2" fmla="*/ 119115 h 1242481"/>
                  <a:gd name="connsiteX3" fmla="*/ 540295 w 652829"/>
                  <a:gd name="connsiteY3" fmla="*/ 119115 h 1242481"/>
                  <a:gd name="connsiteX4" fmla="*/ 540295 w 652829"/>
                  <a:gd name="connsiteY4" fmla="*/ 245469 h 1242481"/>
                  <a:gd name="connsiteX5" fmla="*/ 540295 w 652829"/>
                  <a:gd name="connsiteY5" fmla="*/ 456059 h 1242481"/>
                  <a:gd name="connsiteX6" fmla="*/ 119115 w 652829"/>
                  <a:gd name="connsiteY6" fmla="*/ 456059 h 1242481"/>
                  <a:gd name="connsiteX7" fmla="*/ 119115 w 652829"/>
                  <a:gd name="connsiteY7" fmla="*/ 329705 h 1242481"/>
                  <a:gd name="connsiteX8" fmla="*/ 540295 w 652829"/>
                  <a:gd name="connsiteY8" fmla="*/ 329705 h 1242481"/>
                  <a:gd name="connsiteX9" fmla="*/ 540295 w 652829"/>
                  <a:gd name="connsiteY9" fmla="*/ 456059 h 1242481"/>
                  <a:gd name="connsiteX10" fmla="*/ 329705 w 652829"/>
                  <a:gd name="connsiteY10" fmla="*/ 1087829 h 1242481"/>
                  <a:gd name="connsiteX11" fmla="*/ 266528 w 652829"/>
                  <a:gd name="connsiteY11" fmla="*/ 1024652 h 1242481"/>
                  <a:gd name="connsiteX12" fmla="*/ 329705 w 652829"/>
                  <a:gd name="connsiteY12" fmla="*/ 961475 h 1242481"/>
                  <a:gd name="connsiteX13" fmla="*/ 392882 w 652829"/>
                  <a:gd name="connsiteY13" fmla="*/ 1024652 h 1242481"/>
                  <a:gd name="connsiteX14" fmla="*/ 329705 w 652829"/>
                  <a:gd name="connsiteY14" fmla="*/ 1087829 h 1242481"/>
                  <a:gd name="connsiteX15" fmla="*/ 540295 w 652829"/>
                  <a:gd name="connsiteY15" fmla="*/ 34879 h 1242481"/>
                  <a:gd name="connsiteX16" fmla="*/ 119115 w 652829"/>
                  <a:gd name="connsiteY16" fmla="*/ 34879 h 1242481"/>
                  <a:gd name="connsiteX17" fmla="*/ 34879 w 652829"/>
                  <a:gd name="connsiteY17" fmla="*/ 119115 h 1242481"/>
                  <a:gd name="connsiteX18" fmla="*/ 34879 w 652829"/>
                  <a:gd name="connsiteY18" fmla="*/ 1129947 h 1242481"/>
                  <a:gd name="connsiteX19" fmla="*/ 119115 w 652829"/>
                  <a:gd name="connsiteY19" fmla="*/ 1214183 h 1242481"/>
                  <a:gd name="connsiteX20" fmla="*/ 540295 w 652829"/>
                  <a:gd name="connsiteY20" fmla="*/ 1214183 h 1242481"/>
                  <a:gd name="connsiteX21" fmla="*/ 624531 w 652829"/>
                  <a:gd name="connsiteY21" fmla="*/ 1129947 h 1242481"/>
                  <a:gd name="connsiteX22" fmla="*/ 624531 w 652829"/>
                  <a:gd name="connsiteY22" fmla="*/ 119115 h 1242481"/>
                  <a:gd name="connsiteX23" fmla="*/ 540295 w 652829"/>
                  <a:gd name="connsiteY23" fmla="*/ 34879 h 12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2829" h="1242481">
                    <a:moveTo>
                      <a:pt x="540295" y="245469"/>
                    </a:moveTo>
                    <a:lnTo>
                      <a:pt x="119115" y="245469"/>
                    </a:lnTo>
                    <a:lnTo>
                      <a:pt x="119115" y="119115"/>
                    </a:lnTo>
                    <a:lnTo>
                      <a:pt x="540295" y="119115"/>
                    </a:lnTo>
                    <a:lnTo>
                      <a:pt x="540295" y="245469"/>
                    </a:lnTo>
                    <a:close/>
                    <a:moveTo>
                      <a:pt x="540295" y="456059"/>
                    </a:moveTo>
                    <a:lnTo>
                      <a:pt x="119115" y="456059"/>
                    </a:lnTo>
                    <a:lnTo>
                      <a:pt x="119115" y="329705"/>
                    </a:lnTo>
                    <a:lnTo>
                      <a:pt x="540295" y="329705"/>
                    </a:lnTo>
                    <a:lnTo>
                      <a:pt x="540295" y="456059"/>
                    </a:lnTo>
                    <a:close/>
                    <a:moveTo>
                      <a:pt x="329705" y="1087829"/>
                    </a:moveTo>
                    <a:cubicBezTo>
                      <a:pt x="293905" y="1087829"/>
                      <a:pt x="266528" y="1060452"/>
                      <a:pt x="266528" y="1024652"/>
                    </a:cubicBezTo>
                    <a:cubicBezTo>
                      <a:pt x="266528" y="988852"/>
                      <a:pt x="293905" y="961475"/>
                      <a:pt x="329705" y="961475"/>
                    </a:cubicBezTo>
                    <a:cubicBezTo>
                      <a:pt x="365505" y="961475"/>
                      <a:pt x="392882" y="988852"/>
                      <a:pt x="392882" y="1024652"/>
                    </a:cubicBezTo>
                    <a:cubicBezTo>
                      <a:pt x="392882" y="1060452"/>
                      <a:pt x="365505" y="1087829"/>
                      <a:pt x="329705" y="1087829"/>
                    </a:cubicBezTo>
                    <a:close/>
                    <a:moveTo>
                      <a:pt x="540295" y="34879"/>
                    </a:moveTo>
                    <a:lnTo>
                      <a:pt x="119115" y="34879"/>
                    </a:lnTo>
                    <a:cubicBezTo>
                      <a:pt x="72785" y="34879"/>
                      <a:pt x="34879" y="72785"/>
                      <a:pt x="34879" y="119115"/>
                    </a:cubicBezTo>
                    <a:lnTo>
                      <a:pt x="34879" y="1129947"/>
                    </a:lnTo>
                    <a:cubicBezTo>
                      <a:pt x="34879" y="1176277"/>
                      <a:pt x="72785" y="1214183"/>
                      <a:pt x="119115" y="1214183"/>
                    </a:cubicBezTo>
                    <a:lnTo>
                      <a:pt x="540295" y="1214183"/>
                    </a:lnTo>
                    <a:cubicBezTo>
                      <a:pt x="586625" y="1214183"/>
                      <a:pt x="624531" y="1176277"/>
                      <a:pt x="624531" y="1129947"/>
                    </a:cubicBezTo>
                    <a:lnTo>
                      <a:pt x="624531" y="119115"/>
                    </a:lnTo>
                    <a:cubicBezTo>
                      <a:pt x="624531" y="72785"/>
                      <a:pt x="586625" y="34879"/>
                      <a:pt x="540295" y="34879"/>
                    </a:cubicBezTo>
                    <a:close/>
                  </a:path>
                </a:pathLst>
              </a:custGeom>
              <a:noFill/>
              <a:ln w="28575" cap="flat">
                <a:solidFill>
                  <a:schemeClr val="bg1"/>
                </a:solidFill>
                <a:prstDash val="solid"/>
                <a:miter/>
              </a:ln>
            </p:spPr>
            <p:txBody>
              <a:bodyPr rtlCol="0" anchor="ctr"/>
              <a:lstStyle/>
              <a:p>
                <a:pPr algn="ctr"/>
                <a:r>
                  <a:rPr lang="en-US" sz="1400" dirty="0">
                    <a:solidFill>
                      <a:schemeClr val="bg1"/>
                    </a:solidFill>
                    <a:latin typeface="Arial" panose="020B0604020202020204" pitchFamily="34" charset="0"/>
                    <a:cs typeface="Arial" panose="020B0604020202020204" pitchFamily="34" charset="0"/>
                  </a:rPr>
                  <a:t>3</a:t>
                </a:r>
              </a:p>
            </p:txBody>
          </p:sp>
          <p:grpSp>
            <p:nvGrpSpPr>
              <p:cNvPr id="185" name="Group 184">
                <a:extLst>
                  <a:ext uri="{FF2B5EF4-FFF2-40B4-BE49-F238E27FC236}">
                    <a16:creationId xmlns:a16="http://schemas.microsoft.com/office/drawing/2014/main" id="{B2531E29-7A89-41B7-9D4A-6A9F84512960}"/>
                  </a:ext>
                </a:extLst>
              </p:cNvPr>
              <p:cNvGrpSpPr/>
              <p:nvPr/>
            </p:nvGrpSpPr>
            <p:grpSpPr>
              <a:xfrm>
                <a:off x="6480297" y="-860552"/>
                <a:ext cx="207965" cy="152193"/>
                <a:chOff x="3664738" y="-1078894"/>
                <a:chExt cx="477660" cy="152193"/>
              </a:xfrm>
            </p:grpSpPr>
            <p:sp>
              <p:nvSpPr>
                <p:cNvPr id="189" name="Graphic 74" descr="Line arrow: Straight">
                  <a:extLst>
                    <a:ext uri="{FF2B5EF4-FFF2-40B4-BE49-F238E27FC236}">
                      <a16:creationId xmlns:a16="http://schemas.microsoft.com/office/drawing/2014/main" id="{26A367EA-A26A-4D7A-AB13-F6C7A0A8C25A}"/>
                    </a:ext>
                  </a:extLst>
                </p:cNvPr>
                <p:cNvSpPr/>
                <p:nvPr/>
              </p:nvSpPr>
              <p:spPr>
                <a:xfrm rot="10800000">
                  <a:off x="3664738" y="-1078894"/>
                  <a:ext cx="477660" cy="152193"/>
                </a:xfrm>
                <a:custGeom>
                  <a:avLst/>
                  <a:gdLst>
                    <a:gd name="connsiteX0" fmla="*/ 2354970 w 2486739"/>
                    <a:gd name="connsiteY0" fmla="*/ 435855 h 1027131"/>
                    <a:gd name="connsiteX1" fmla="*/ 333142 w 2486739"/>
                    <a:gd name="connsiteY1" fmla="*/ 435855 h 1027131"/>
                    <a:gd name="connsiteX2" fmla="*/ 573707 w 2486739"/>
                    <a:gd name="connsiteY2" fmla="*/ 195290 h 1027131"/>
                    <a:gd name="connsiteX3" fmla="*/ 573707 w 2486739"/>
                    <a:gd name="connsiteY3" fmla="*/ 81765 h 1027131"/>
                    <a:gd name="connsiteX4" fmla="*/ 460182 w 2486739"/>
                    <a:gd name="connsiteY4" fmla="*/ 81765 h 1027131"/>
                    <a:gd name="connsiteX5" fmla="*/ 81765 w 2486739"/>
                    <a:gd name="connsiteY5" fmla="*/ 460182 h 1027131"/>
                    <a:gd name="connsiteX6" fmla="*/ 81765 w 2486739"/>
                    <a:gd name="connsiteY6" fmla="*/ 573707 h 1027131"/>
                    <a:gd name="connsiteX7" fmla="*/ 460182 w 2486739"/>
                    <a:gd name="connsiteY7" fmla="*/ 952124 h 1027131"/>
                    <a:gd name="connsiteX8" fmla="*/ 516945 w 2486739"/>
                    <a:gd name="connsiteY8" fmla="*/ 976451 h 1027131"/>
                    <a:gd name="connsiteX9" fmla="*/ 573707 w 2486739"/>
                    <a:gd name="connsiteY9" fmla="*/ 952124 h 1027131"/>
                    <a:gd name="connsiteX10" fmla="*/ 573707 w 2486739"/>
                    <a:gd name="connsiteY10" fmla="*/ 838599 h 1027131"/>
                    <a:gd name="connsiteX11" fmla="*/ 333142 w 2486739"/>
                    <a:gd name="connsiteY11" fmla="*/ 598034 h 1027131"/>
                    <a:gd name="connsiteX12" fmla="*/ 2354970 w 2486739"/>
                    <a:gd name="connsiteY12" fmla="*/ 598034 h 1027131"/>
                    <a:gd name="connsiteX13" fmla="*/ 2436059 w 2486739"/>
                    <a:gd name="connsiteY13" fmla="*/ 516945 h 1027131"/>
                    <a:gd name="connsiteX14" fmla="*/ 2354970 w 2486739"/>
                    <a:gd name="connsiteY14" fmla="*/ 435855 h 10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739" h="1027131">
                      <a:moveTo>
                        <a:pt x="2354970" y="435855"/>
                      </a:moveTo>
                      <a:lnTo>
                        <a:pt x="333142" y="435855"/>
                      </a:lnTo>
                      <a:lnTo>
                        <a:pt x="573707" y="195290"/>
                      </a:lnTo>
                      <a:cubicBezTo>
                        <a:pt x="606143" y="162854"/>
                        <a:pt x="606143" y="111498"/>
                        <a:pt x="573707" y="81765"/>
                      </a:cubicBezTo>
                      <a:cubicBezTo>
                        <a:pt x="541271" y="49329"/>
                        <a:pt x="489915" y="49329"/>
                        <a:pt x="460182" y="81765"/>
                      </a:cubicBezTo>
                      <a:lnTo>
                        <a:pt x="81765" y="460182"/>
                      </a:lnTo>
                      <a:cubicBezTo>
                        <a:pt x="49329" y="492618"/>
                        <a:pt x="49329" y="543974"/>
                        <a:pt x="81765" y="573707"/>
                      </a:cubicBezTo>
                      <a:lnTo>
                        <a:pt x="460182" y="952124"/>
                      </a:lnTo>
                      <a:cubicBezTo>
                        <a:pt x="476400" y="968342"/>
                        <a:pt x="498024" y="976451"/>
                        <a:pt x="516945" y="976451"/>
                      </a:cubicBezTo>
                      <a:cubicBezTo>
                        <a:pt x="535865" y="976451"/>
                        <a:pt x="557489" y="968342"/>
                        <a:pt x="573707" y="952124"/>
                      </a:cubicBezTo>
                      <a:cubicBezTo>
                        <a:pt x="606143" y="919688"/>
                        <a:pt x="606143" y="868332"/>
                        <a:pt x="573707" y="838599"/>
                      </a:cubicBezTo>
                      <a:lnTo>
                        <a:pt x="333142" y="598034"/>
                      </a:lnTo>
                      <a:lnTo>
                        <a:pt x="2354970" y="598034"/>
                      </a:lnTo>
                      <a:cubicBezTo>
                        <a:pt x="2400920" y="598034"/>
                        <a:pt x="2436059" y="562895"/>
                        <a:pt x="2436059" y="516945"/>
                      </a:cubicBezTo>
                      <a:cubicBezTo>
                        <a:pt x="2436059" y="470994"/>
                        <a:pt x="2400920" y="435855"/>
                        <a:pt x="2354970" y="435855"/>
                      </a:cubicBezTo>
                      <a:close/>
                    </a:path>
                  </a:pathLst>
                </a:custGeom>
                <a:solidFill>
                  <a:schemeClr val="bg1"/>
                </a:solidFill>
                <a:ln w="26988" cap="flat">
                  <a:no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sp>
              <p:nvSpPr>
                <p:cNvPr id="190" name="Graphic 74" descr="Line arrow: Straight">
                  <a:extLst>
                    <a:ext uri="{FF2B5EF4-FFF2-40B4-BE49-F238E27FC236}">
                      <a16:creationId xmlns:a16="http://schemas.microsoft.com/office/drawing/2014/main" id="{5857603C-332D-47C0-8EB0-5ED02414639E}"/>
                    </a:ext>
                  </a:extLst>
                </p:cNvPr>
                <p:cNvSpPr/>
                <p:nvPr/>
              </p:nvSpPr>
              <p:spPr>
                <a:xfrm>
                  <a:off x="3664738" y="-1078894"/>
                  <a:ext cx="477660" cy="152193"/>
                </a:xfrm>
                <a:custGeom>
                  <a:avLst/>
                  <a:gdLst>
                    <a:gd name="connsiteX0" fmla="*/ 2354970 w 2486739"/>
                    <a:gd name="connsiteY0" fmla="*/ 435855 h 1027131"/>
                    <a:gd name="connsiteX1" fmla="*/ 333142 w 2486739"/>
                    <a:gd name="connsiteY1" fmla="*/ 435855 h 1027131"/>
                    <a:gd name="connsiteX2" fmla="*/ 573707 w 2486739"/>
                    <a:gd name="connsiteY2" fmla="*/ 195290 h 1027131"/>
                    <a:gd name="connsiteX3" fmla="*/ 573707 w 2486739"/>
                    <a:gd name="connsiteY3" fmla="*/ 81765 h 1027131"/>
                    <a:gd name="connsiteX4" fmla="*/ 460182 w 2486739"/>
                    <a:gd name="connsiteY4" fmla="*/ 81765 h 1027131"/>
                    <a:gd name="connsiteX5" fmla="*/ 81765 w 2486739"/>
                    <a:gd name="connsiteY5" fmla="*/ 460182 h 1027131"/>
                    <a:gd name="connsiteX6" fmla="*/ 81765 w 2486739"/>
                    <a:gd name="connsiteY6" fmla="*/ 573707 h 1027131"/>
                    <a:gd name="connsiteX7" fmla="*/ 460182 w 2486739"/>
                    <a:gd name="connsiteY7" fmla="*/ 952124 h 1027131"/>
                    <a:gd name="connsiteX8" fmla="*/ 516945 w 2486739"/>
                    <a:gd name="connsiteY8" fmla="*/ 976451 h 1027131"/>
                    <a:gd name="connsiteX9" fmla="*/ 573707 w 2486739"/>
                    <a:gd name="connsiteY9" fmla="*/ 952124 h 1027131"/>
                    <a:gd name="connsiteX10" fmla="*/ 573707 w 2486739"/>
                    <a:gd name="connsiteY10" fmla="*/ 838599 h 1027131"/>
                    <a:gd name="connsiteX11" fmla="*/ 333142 w 2486739"/>
                    <a:gd name="connsiteY11" fmla="*/ 598034 h 1027131"/>
                    <a:gd name="connsiteX12" fmla="*/ 2354970 w 2486739"/>
                    <a:gd name="connsiteY12" fmla="*/ 598034 h 1027131"/>
                    <a:gd name="connsiteX13" fmla="*/ 2436059 w 2486739"/>
                    <a:gd name="connsiteY13" fmla="*/ 516945 h 1027131"/>
                    <a:gd name="connsiteX14" fmla="*/ 2354970 w 2486739"/>
                    <a:gd name="connsiteY14" fmla="*/ 435855 h 10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739" h="1027131">
                      <a:moveTo>
                        <a:pt x="2354970" y="435855"/>
                      </a:moveTo>
                      <a:lnTo>
                        <a:pt x="333142" y="435855"/>
                      </a:lnTo>
                      <a:lnTo>
                        <a:pt x="573707" y="195290"/>
                      </a:lnTo>
                      <a:cubicBezTo>
                        <a:pt x="606143" y="162854"/>
                        <a:pt x="606143" y="111498"/>
                        <a:pt x="573707" y="81765"/>
                      </a:cubicBezTo>
                      <a:cubicBezTo>
                        <a:pt x="541271" y="49329"/>
                        <a:pt x="489915" y="49329"/>
                        <a:pt x="460182" y="81765"/>
                      </a:cubicBezTo>
                      <a:lnTo>
                        <a:pt x="81765" y="460182"/>
                      </a:lnTo>
                      <a:cubicBezTo>
                        <a:pt x="49329" y="492618"/>
                        <a:pt x="49329" y="543974"/>
                        <a:pt x="81765" y="573707"/>
                      </a:cubicBezTo>
                      <a:lnTo>
                        <a:pt x="460182" y="952124"/>
                      </a:lnTo>
                      <a:cubicBezTo>
                        <a:pt x="476400" y="968342"/>
                        <a:pt x="498024" y="976451"/>
                        <a:pt x="516945" y="976451"/>
                      </a:cubicBezTo>
                      <a:cubicBezTo>
                        <a:pt x="535865" y="976451"/>
                        <a:pt x="557489" y="968342"/>
                        <a:pt x="573707" y="952124"/>
                      </a:cubicBezTo>
                      <a:cubicBezTo>
                        <a:pt x="606143" y="919688"/>
                        <a:pt x="606143" y="868332"/>
                        <a:pt x="573707" y="838599"/>
                      </a:cubicBezTo>
                      <a:lnTo>
                        <a:pt x="333142" y="598034"/>
                      </a:lnTo>
                      <a:lnTo>
                        <a:pt x="2354970" y="598034"/>
                      </a:lnTo>
                      <a:cubicBezTo>
                        <a:pt x="2400920" y="598034"/>
                        <a:pt x="2436059" y="562895"/>
                        <a:pt x="2436059" y="516945"/>
                      </a:cubicBezTo>
                      <a:cubicBezTo>
                        <a:pt x="2436059" y="470994"/>
                        <a:pt x="2400920" y="435855"/>
                        <a:pt x="2354970" y="435855"/>
                      </a:cubicBezTo>
                      <a:close/>
                    </a:path>
                  </a:pathLst>
                </a:custGeom>
                <a:solidFill>
                  <a:schemeClr val="bg1"/>
                </a:solidFill>
                <a:ln w="26988" cap="flat">
                  <a:no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grpSp>
          <p:grpSp>
            <p:nvGrpSpPr>
              <p:cNvPr id="186" name="Group 185">
                <a:extLst>
                  <a:ext uri="{FF2B5EF4-FFF2-40B4-BE49-F238E27FC236}">
                    <a16:creationId xmlns:a16="http://schemas.microsoft.com/office/drawing/2014/main" id="{1C30B1C6-6A10-4387-9CEB-14C5E6A45B4E}"/>
                  </a:ext>
                </a:extLst>
              </p:cNvPr>
              <p:cNvGrpSpPr/>
              <p:nvPr/>
            </p:nvGrpSpPr>
            <p:grpSpPr>
              <a:xfrm>
                <a:off x="7425240" y="-844780"/>
                <a:ext cx="207965" cy="152193"/>
                <a:chOff x="3664738" y="-1078894"/>
                <a:chExt cx="477660" cy="152193"/>
              </a:xfrm>
            </p:grpSpPr>
            <p:sp>
              <p:nvSpPr>
                <p:cNvPr id="187" name="Graphic 74" descr="Line arrow: Straight">
                  <a:extLst>
                    <a:ext uri="{FF2B5EF4-FFF2-40B4-BE49-F238E27FC236}">
                      <a16:creationId xmlns:a16="http://schemas.microsoft.com/office/drawing/2014/main" id="{373EC6B6-875C-4F40-B32B-5BC5C56E3FCD}"/>
                    </a:ext>
                  </a:extLst>
                </p:cNvPr>
                <p:cNvSpPr/>
                <p:nvPr/>
              </p:nvSpPr>
              <p:spPr>
                <a:xfrm rot="10800000">
                  <a:off x="3664738" y="-1078894"/>
                  <a:ext cx="477660" cy="152193"/>
                </a:xfrm>
                <a:custGeom>
                  <a:avLst/>
                  <a:gdLst>
                    <a:gd name="connsiteX0" fmla="*/ 2354970 w 2486739"/>
                    <a:gd name="connsiteY0" fmla="*/ 435855 h 1027131"/>
                    <a:gd name="connsiteX1" fmla="*/ 333142 w 2486739"/>
                    <a:gd name="connsiteY1" fmla="*/ 435855 h 1027131"/>
                    <a:gd name="connsiteX2" fmla="*/ 573707 w 2486739"/>
                    <a:gd name="connsiteY2" fmla="*/ 195290 h 1027131"/>
                    <a:gd name="connsiteX3" fmla="*/ 573707 w 2486739"/>
                    <a:gd name="connsiteY3" fmla="*/ 81765 h 1027131"/>
                    <a:gd name="connsiteX4" fmla="*/ 460182 w 2486739"/>
                    <a:gd name="connsiteY4" fmla="*/ 81765 h 1027131"/>
                    <a:gd name="connsiteX5" fmla="*/ 81765 w 2486739"/>
                    <a:gd name="connsiteY5" fmla="*/ 460182 h 1027131"/>
                    <a:gd name="connsiteX6" fmla="*/ 81765 w 2486739"/>
                    <a:gd name="connsiteY6" fmla="*/ 573707 h 1027131"/>
                    <a:gd name="connsiteX7" fmla="*/ 460182 w 2486739"/>
                    <a:gd name="connsiteY7" fmla="*/ 952124 h 1027131"/>
                    <a:gd name="connsiteX8" fmla="*/ 516945 w 2486739"/>
                    <a:gd name="connsiteY8" fmla="*/ 976451 h 1027131"/>
                    <a:gd name="connsiteX9" fmla="*/ 573707 w 2486739"/>
                    <a:gd name="connsiteY9" fmla="*/ 952124 h 1027131"/>
                    <a:gd name="connsiteX10" fmla="*/ 573707 w 2486739"/>
                    <a:gd name="connsiteY10" fmla="*/ 838599 h 1027131"/>
                    <a:gd name="connsiteX11" fmla="*/ 333142 w 2486739"/>
                    <a:gd name="connsiteY11" fmla="*/ 598034 h 1027131"/>
                    <a:gd name="connsiteX12" fmla="*/ 2354970 w 2486739"/>
                    <a:gd name="connsiteY12" fmla="*/ 598034 h 1027131"/>
                    <a:gd name="connsiteX13" fmla="*/ 2436059 w 2486739"/>
                    <a:gd name="connsiteY13" fmla="*/ 516945 h 1027131"/>
                    <a:gd name="connsiteX14" fmla="*/ 2354970 w 2486739"/>
                    <a:gd name="connsiteY14" fmla="*/ 435855 h 10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739" h="1027131">
                      <a:moveTo>
                        <a:pt x="2354970" y="435855"/>
                      </a:moveTo>
                      <a:lnTo>
                        <a:pt x="333142" y="435855"/>
                      </a:lnTo>
                      <a:lnTo>
                        <a:pt x="573707" y="195290"/>
                      </a:lnTo>
                      <a:cubicBezTo>
                        <a:pt x="606143" y="162854"/>
                        <a:pt x="606143" y="111498"/>
                        <a:pt x="573707" y="81765"/>
                      </a:cubicBezTo>
                      <a:cubicBezTo>
                        <a:pt x="541271" y="49329"/>
                        <a:pt x="489915" y="49329"/>
                        <a:pt x="460182" y="81765"/>
                      </a:cubicBezTo>
                      <a:lnTo>
                        <a:pt x="81765" y="460182"/>
                      </a:lnTo>
                      <a:cubicBezTo>
                        <a:pt x="49329" y="492618"/>
                        <a:pt x="49329" y="543974"/>
                        <a:pt x="81765" y="573707"/>
                      </a:cubicBezTo>
                      <a:lnTo>
                        <a:pt x="460182" y="952124"/>
                      </a:lnTo>
                      <a:cubicBezTo>
                        <a:pt x="476400" y="968342"/>
                        <a:pt x="498024" y="976451"/>
                        <a:pt x="516945" y="976451"/>
                      </a:cubicBezTo>
                      <a:cubicBezTo>
                        <a:pt x="535865" y="976451"/>
                        <a:pt x="557489" y="968342"/>
                        <a:pt x="573707" y="952124"/>
                      </a:cubicBezTo>
                      <a:cubicBezTo>
                        <a:pt x="606143" y="919688"/>
                        <a:pt x="606143" y="868332"/>
                        <a:pt x="573707" y="838599"/>
                      </a:cubicBezTo>
                      <a:lnTo>
                        <a:pt x="333142" y="598034"/>
                      </a:lnTo>
                      <a:lnTo>
                        <a:pt x="2354970" y="598034"/>
                      </a:lnTo>
                      <a:cubicBezTo>
                        <a:pt x="2400920" y="598034"/>
                        <a:pt x="2436059" y="562895"/>
                        <a:pt x="2436059" y="516945"/>
                      </a:cubicBezTo>
                      <a:cubicBezTo>
                        <a:pt x="2436059" y="470994"/>
                        <a:pt x="2400920" y="435855"/>
                        <a:pt x="2354970" y="435855"/>
                      </a:cubicBezTo>
                      <a:close/>
                    </a:path>
                  </a:pathLst>
                </a:custGeom>
                <a:solidFill>
                  <a:schemeClr val="bg1"/>
                </a:solidFill>
                <a:ln w="26988" cap="flat">
                  <a:no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sp>
              <p:nvSpPr>
                <p:cNvPr id="188" name="Graphic 74" descr="Line arrow: Straight">
                  <a:extLst>
                    <a:ext uri="{FF2B5EF4-FFF2-40B4-BE49-F238E27FC236}">
                      <a16:creationId xmlns:a16="http://schemas.microsoft.com/office/drawing/2014/main" id="{1C35EEDC-A933-4183-BBD9-3AA44D3A6C58}"/>
                    </a:ext>
                  </a:extLst>
                </p:cNvPr>
                <p:cNvSpPr/>
                <p:nvPr/>
              </p:nvSpPr>
              <p:spPr>
                <a:xfrm>
                  <a:off x="3664738" y="-1078894"/>
                  <a:ext cx="477660" cy="152193"/>
                </a:xfrm>
                <a:custGeom>
                  <a:avLst/>
                  <a:gdLst>
                    <a:gd name="connsiteX0" fmla="*/ 2354970 w 2486739"/>
                    <a:gd name="connsiteY0" fmla="*/ 435855 h 1027131"/>
                    <a:gd name="connsiteX1" fmla="*/ 333142 w 2486739"/>
                    <a:gd name="connsiteY1" fmla="*/ 435855 h 1027131"/>
                    <a:gd name="connsiteX2" fmla="*/ 573707 w 2486739"/>
                    <a:gd name="connsiteY2" fmla="*/ 195290 h 1027131"/>
                    <a:gd name="connsiteX3" fmla="*/ 573707 w 2486739"/>
                    <a:gd name="connsiteY3" fmla="*/ 81765 h 1027131"/>
                    <a:gd name="connsiteX4" fmla="*/ 460182 w 2486739"/>
                    <a:gd name="connsiteY4" fmla="*/ 81765 h 1027131"/>
                    <a:gd name="connsiteX5" fmla="*/ 81765 w 2486739"/>
                    <a:gd name="connsiteY5" fmla="*/ 460182 h 1027131"/>
                    <a:gd name="connsiteX6" fmla="*/ 81765 w 2486739"/>
                    <a:gd name="connsiteY6" fmla="*/ 573707 h 1027131"/>
                    <a:gd name="connsiteX7" fmla="*/ 460182 w 2486739"/>
                    <a:gd name="connsiteY7" fmla="*/ 952124 h 1027131"/>
                    <a:gd name="connsiteX8" fmla="*/ 516945 w 2486739"/>
                    <a:gd name="connsiteY8" fmla="*/ 976451 h 1027131"/>
                    <a:gd name="connsiteX9" fmla="*/ 573707 w 2486739"/>
                    <a:gd name="connsiteY9" fmla="*/ 952124 h 1027131"/>
                    <a:gd name="connsiteX10" fmla="*/ 573707 w 2486739"/>
                    <a:gd name="connsiteY10" fmla="*/ 838599 h 1027131"/>
                    <a:gd name="connsiteX11" fmla="*/ 333142 w 2486739"/>
                    <a:gd name="connsiteY11" fmla="*/ 598034 h 1027131"/>
                    <a:gd name="connsiteX12" fmla="*/ 2354970 w 2486739"/>
                    <a:gd name="connsiteY12" fmla="*/ 598034 h 1027131"/>
                    <a:gd name="connsiteX13" fmla="*/ 2436059 w 2486739"/>
                    <a:gd name="connsiteY13" fmla="*/ 516945 h 1027131"/>
                    <a:gd name="connsiteX14" fmla="*/ 2354970 w 2486739"/>
                    <a:gd name="connsiteY14" fmla="*/ 435855 h 10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86739" h="1027131">
                      <a:moveTo>
                        <a:pt x="2354970" y="435855"/>
                      </a:moveTo>
                      <a:lnTo>
                        <a:pt x="333142" y="435855"/>
                      </a:lnTo>
                      <a:lnTo>
                        <a:pt x="573707" y="195290"/>
                      </a:lnTo>
                      <a:cubicBezTo>
                        <a:pt x="606143" y="162854"/>
                        <a:pt x="606143" y="111498"/>
                        <a:pt x="573707" y="81765"/>
                      </a:cubicBezTo>
                      <a:cubicBezTo>
                        <a:pt x="541271" y="49329"/>
                        <a:pt x="489915" y="49329"/>
                        <a:pt x="460182" y="81765"/>
                      </a:cubicBezTo>
                      <a:lnTo>
                        <a:pt x="81765" y="460182"/>
                      </a:lnTo>
                      <a:cubicBezTo>
                        <a:pt x="49329" y="492618"/>
                        <a:pt x="49329" y="543974"/>
                        <a:pt x="81765" y="573707"/>
                      </a:cubicBezTo>
                      <a:lnTo>
                        <a:pt x="460182" y="952124"/>
                      </a:lnTo>
                      <a:cubicBezTo>
                        <a:pt x="476400" y="968342"/>
                        <a:pt x="498024" y="976451"/>
                        <a:pt x="516945" y="976451"/>
                      </a:cubicBezTo>
                      <a:cubicBezTo>
                        <a:pt x="535865" y="976451"/>
                        <a:pt x="557489" y="968342"/>
                        <a:pt x="573707" y="952124"/>
                      </a:cubicBezTo>
                      <a:cubicBezTo>
                        <a:pt x="606143" y="919688"/>
                        <a:pt x="606143" y="868332"/>
                        <a:pt x="573707" y="838599"/>
                      </a:cubicBezTo>
                      <a:lnTo>
                        <a:pt x="333142" y="598034"/>
                      </a:lnTo>
                      <a:lnTo>
                        <a:pt x="2354970" y="598034"/>
                      </a:lnTo>
                      <a:cubicBezTo>
                        <a:pt x="2400920" y="598034"/>
                        <a:pt x="2436059" y="562895"/>
                        <a:pt x="2436059" y="516945"/>
                      </a:cubicBezTo>
                      <a:cubicBezTo>
                        <a:pt x="2436059" y="470994"/>
                        <a:pt x="2400920" y="435855"/>
                        <a:pt x="2354970" y="435855"/>
                      </a:cubicBezTo>
                      <a:close/>
                    </a:path>
                  </a:pathLst>
                </a:custGeom>
                <a:solidFill>
                  <a:schemeClr val="bg1"/>
                </a:solidFill>
                <a:ln w="26988" cap="flat">
                  <a:noFill/>
                  <a:prstDash val="solid"/>
                  <a:miter/>
                </a:ln>
              </p:spPr>
              <p:txBody>
                <a:bodyPr rtlCol="0" anchor="ctr"/>
                <a:lstStyle/>
                <a:p>
                  <a:endParaRPr lang="en-US" sz="700">
                    <a:latin typeface="Arial" panose="020B0604020202020204" pitchFamily="34" charset="0"/>
                    <a:cs typeface="Arial" panose="020B0604020202020204" pitchFamily="34" charset="0"/>
                  </a:endParaRPr>
                </a:p>
              </p:txBody>
            </p:sp>
          </p:grpSp>
        </p:grpSp>
        <p:grpSp>
          <p:nvGrpSpPr>
            <p:cNvPr id="172" name="Group 171">
              <a:extLst>
                <a:ext uri="{FF2B5EF4-FFF2-40B4-BE49-F238E27FC236}">
                  <a16:creationId xmlns:a16="http://schemas.microsoft.com/office/drawing/2014/main" id="{15E90938-97FF-417E-8418-2B7EB9A14557}"/>
                </a:ext>
              </a:extLst>
            </p:cNvPr>
            <p:cNvGrpSpPr/>
            <p:nvPr/>
          </p:nvGrpSpPr>
          <p:grpSpPr>
            <a:xfrm>
              <a:off x="2984806" y="7666990"/>
              <a:ext cx="1594205" cy="772435"/>
              <a:chOff x="9835826" y="7784746"/>
              <a:chExt cx="1687721" cy="817746"/>
            </a:xfrm>
          </p:grpSpPr>
          <p:sp>
            <p:nvSpPr>
              <p:cNvPr id="176" name="Freeform: Shape 175">
                <a:extLst>
                  <a:ext uri="{FF2B5EF4-FFF2-40B4-BE49-F238E27FC236}">
                    <a16:creationId xmlns:a16="http://schemas.microsoft.com/office/drawing/2014/main" id="{BDFE6AA9-EE4B-4D5C-AB4F-41DBD1078570}"/>
                  </a:ext>
                </a:extLst>
              </p:cNvPr>
              <p:cNvSpPr/>
              <p:nvPr/>
            </p:nvSpPr>
            <p:spPr>
              <a:xfrm>
                <a:off x="9835826" y="7784746"/>
                <a:ext cx="429663" cy="817746"/>
              </a:xfrm>
              <a:custGeom>
                <a:avLst/>
                <a:gdLst>
                  <a:gd name="connsiteX0" fmla="*/ 540295 w 652829"/>
                  <a:gd name="connsiteY0" fmla="*/ 245469 h 1242481"/>
                  <a:gd name="connsiteX1" fmla="*/ 119115 w 652829"/>
                  <a:gd name="connsiteY1" fmla="*/ 245469 h 1242481"/>
                  <a:gd name="connsiteX2" fmla="*/ 119115 w 652829"/>
                  <a:gd name="connsiteY2" fmla="*/ 119115 h 1242481"/>
                  <a:gd name="connsiteX3" fmla="*/ 540295 w 652829"/>
                  <a:gd name="connsiteY3" fmla="*/ 119115 h 1242481"/>
                  <a:gd name="connsiteX4" fmla="*/ 540295 w 652829"/>
                  <a:gd name="connsiteY4" fmla="*/ 245469 h 1242481"/>
                  <a:gd name="connsiteX5" fmla="*/ 540295 w 652829"/>
                  <a:gd name="connsiteY5" fmla="*/ 456059 h 1242481"/>
                  <a:gd name="connsiteX6" fmla="*/ 119115 w 652829"/>
                  <a:gd name="connsiteY6" fmla="*/ 456059 h 1242481"/>
                  <a:gd name="connsiteX7" fmla="*/ 119115 w 652829"/>
                  <a:gd name="connsiteY7" fmla="*/ 329705 h 1242481"/>
                  <a:gd name="connsiteX8" fmla="*/ 540295 w 652829"/>
                  <a:gd name="connsiteY8" fmla="*/ 329705 h 1242481"/>
                  <a:gd name="connsiteX9" fmla="*/ 540295 w 652829"/>
                  <a:gd name="connsiteY9" fmla="*/ 456059 h 1242481"/>
                  <a:gd name="connsiteX10" fmla="*/ 329705 w 652829"/>
                  <a:gd name="connsiteY10" fmla="*/ 1087829 h 1242481"/>
                  <a:gd name="connsiteX11" fmla="*/ 266528 w 652829"/>
                  <a:gd name="connsiteY11" fmla="*/ 1024652 h 1242481"/>
                  <a:gd name="connsiteX12" fmla="*/ 329705 w 652829"/>
                  <a:gd name="connsiteY12" fmla="*/ 961475 h 1242481"/>
                  <a:gd name="connsiteX13" fmla="*/ 392882 w 652829"/>
                  <a:gd name="connsiteY13" fmla="*/ 1024652 h 1242481"/>
                  <a:gd name="connsiteX14" fmla="*/ 329705 w 652829"/>
                  <a:gd name="connsiteY14" fmla="*/ 1087829 h 1242481"/>
                  <a:gd name="connsiteX15" fmla="*/ 540295 w 652829"/>
                  <a:gd name="connsiteY15" fmla="*/ 34879 h 1242481"/>
                  <a:gd name="connsiteX16" fmla="*/ 119115 w 652829"/>
                  <a:gd name="connsiteY16" fmla="*/ 34879 h 1242481"/>
                  <a:gd name="connsiteX17" fmla="*/ 34879 w 652829"/>
                  <a:gd name="connsiteY17" fmla="*/ 119115 h 1242481"/>
                  <a:gd name="connsiteX18" fmla="*/ 34879 w 652829"/>
                  <a:gd name="connsiteY18" fmla="*/ 1129947 h 1242481"/>
                  <a:gd name="connsiteX19" fmla="*/ 119115 w 652829"/>
                  <a:gd name="connsiteY19" fmla="*/ 1214183 h 1242481"/>
                  <a:gd name="connsiteX20" fmla="*/ 540295 w 652829"/>
                  <a:gd name="connsiteY20" fmla="*/ 1214183 h 1242481"/>
                  <a:gd name="connsiteX21" fmla="*/ 624531 w 652829"/>
                  <a:gd name="connsiteY21" fmla="*/ 1129947 h 1242481"/>
                  <a:gd name="connsiteX22" fmla="*/ 624531 w 652829"/>
                  <a:gd name="connsiteY22" fmla="*/ 119115 h 1242481"/>
                  <a:gd name="connsiteX23" fmla="*/ 540295 w 652829"/>
                  <a:gd name="connsiteY23" fmla="*/ 34879 h 12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2829" h="1242481">
                    <a:moveTo>
                      <a:pt x="540295" y="245469"/>
                    </a:moveTo>
                    <a:lnTo>
                      <a:pt x="119115" y="245469"/>
                    </a:lnTo>
                    <a:lnTo>
                      <a:pt x="119115" y="119115"/>
                    </a:lnTo>
                    <a:lnTo>
                      <a:pt x="540295" y="119115"/>
                    </a:lnTo>
                    <a:lnTo>
                      <a:pt x="540295" y="245469"/>
                    </a:lnTo>
                    <a:close/>
                    <a:moveTo>
                      <a:pt x="540295" y="456059"/>
                    </a:moveTo>
                    <a:lnTo>
                      <a:pt x="119115" y="456059"/>
                    </a:lnTo>
                    <a:lnTo>
                      <a:pt x="119115" y="329705"/>
                    </a:lnTo>
                    <a:lnTo>
                      <a:pt x="540295" y="329705"/>
                    </a:lnTo>
                    <a:lnTo>
                      <a:pt x="540295" y="456059"/>
                    </a:lnTo>
                    <a:close/>
                    <a:moveTo>
                      <a:pt x="329705" y="1087829"/>
                    </a:moveTo>
                    <a:cubicBezTo>
                      <a:pt x="293905" y="1087829"/>
                      <a:pt x="266528" y="1060452"/>
                      <a:pt x="266528" y="1024652"/>
                    </a:cubicBezTo>
                    <a:cubicBezTo>
                      <a:pt x="266528" y="988852"/>
                      <a:pt x="293905" y="961475"/>
                      <a:pt x="329705" y="961475"/>
                    </a:cubicBezTo>
                    <a:cubicBezTo>
                      <a:pt x="365505" y="961475"/>
                      <a:pt x="392882" y="988852"/>
                      <a:pt x="392882" y="1024652"/>
                    </a:cubicBezTo>
                    <a:cubicBezTo>
                      <a:pt x="392882" y="1060452"/>
                      <a:pt x="365505" y="1087829"/>
                      <a:pt x="329705" y="1087829"/>
                    </a:cubicBezTo>
                    <a:close/>
                    <a:moveTo>
                      <a:pt x="540295" y="34879"/>
                    </a:moveTo>
                    <a:lnTo>
                      <a:pt x="119115" y="34879"/>
                    </a:lnTo>
                    <a:cubicBezTo>
                      <a:pt x="72785" y="34879"/>
                      <a:pt x="34879" y="72785"/>
                      <a:pt x="34879" y="119115"/>
                    </a:cubicBezTo>
                    <a:lnTo>
                      <a:pt x="34879" y="1129947"/>
                    </a:lnTo>
                    <a:cubicBezTo>
                      <a:pt x="34879" y="1176277"/>
                      <a:pt x="72785" y="1214183"/>
                      <a:pt x="119115" y="1214183"/>
                    </a:cubicBezTo>
                    <a:lnTo>
                      <a:pt x="540295" y="1214183"/>
                    </a:lnTo>
                    <a:cubicBezTo>
                      <a:pt x="586625" y="1214183"/>
                      <a:pt x="624531" y="1176277"/>
                      <a:pt x="624531" y="1129947"/>
                    </a:cubicBezTo>
                    <a:lnTo>
                      <a:pt x="624531" y="119115"/>
                    </a:lnTo>
                    <a:cubicBezTo>
                      <a:pt x="624531" y="72785"/>
                      <a:pt x="586625" y="34879"/>
                      <a:pt x="540295" y="34879"/>
                    </a:cubicBezTo>
                    <a:close/>
                  </a:path>
                </a:pathLst>
              </a:custGeom>
              <a:noFill/>
              <a:ln w="28575" cap="flat">
                <a:solidFill>
                  <a:schemeClr val="bg1"/>
                </a:solidFill>
                <a:prstDash val="solid"/>
                <a:miter/>
              </a:ln>
            </p:spPr>
            <p:txBody>
              <a:bodyPr rtlCol="0" anchor="ctr"/>
              <a:lstStyle/>
              <a:p>
                <a:pPr algn="ctr"/>
                <a:endParaRPr lang="en-US" sz="1400" dirty="0">
                  <a:solidFill>
                    <a:schemeClr val="bg1"/>
                  </a:solidFill>
                  <a:latin typeface="Arial" panose="020B0604020202020204" pitchFamily="34" charset="0"/>
                  <a:cs typeface="Arial" panose="020B0604020202020204" pitchFamily="34" charset="0"/>
                </a:endParaRPr>
              </a:p>
            </p:txBody>
          </p:sp>
          <p:grpSp>
            <p:nvGrpSpPr>
              <p:cNvPr id="177" name="Group 176">
                <a:extLst>
                  <a:ext uri="{FF2B5EF4-FFF2-40B4-BE49-F238E27FC236}">
                    <a16:creationId xmlns:a16="http://schemas.microsoft.com/office/drawing/2014/main" id="{6BD0D82B-204F-4C83-B1EA-077AEAF0E50B}"/>
                  </a:ext>
                </a:extLst>
              </p:cNvPr>
              <p:cNvGrpSpPr/>
              <p:nvPr/>
            </p:nvGrpSpPr>
            <p:grpSpPr>
              <a:xfrm>
                <a:off x="10635360" y="7939531"/>
                <a:ext cx="888187" cy="508176"/>
                <a:chOff x="6975006" y="-1458473"/>
                <a:chExt cx="1349509" cy="772122"/>
              </a:xfrm>
            </p:grpSpPr>
            <p:sp>
              <p:nvSpPr>
                <p:cNvPr id="179" name="Freeform: Shape 178">
                  <a:extLst>
                    <a:ext uri="{FF2B5EF4-FFF2-40B4-BE49-F238E27FC236}">
                      <a16:creationId xmlns:a16="http://schemas.microsoft.com/office/drawing/2014/main" id="{3B2CFF1B-FBC3-4B98-988F-62CEAE188D11}"/>
                    </a:ext>
                  </a:extLst>
                </p:cNvPr>
                <p:cNvSpPr/>
                <p:nvPr/>
              </p:nvSpPr>
              <p:spPr>
                <a:xfrm>
                  <a:off x="7918824" y="-1458473"/>
                  <a:ext cx="405691" cy="772122"/>
                </a:xfrm>
                <a:custGeom>
                  <a:avLst/>
                  <a:gdLst>
                    <a:gd name="connsiteX0" fmla="*/ 540295 w 652829"/>
                    <a:gd name="connsiteY0" fmla="*/ 245469 h 1242481"/>
                    <a:gd name="connsiteX1" fmla="*/ 119115 w 652829"/>
                    <a:gd name="connsiteY1" fmla="*/ 245469 h 1242481"/>
                    <a:gd name="connsiteX2" fmla="*/ 119115 w 652829"/>
                    <a:gd name="connsiteY2" fmla="*/ 119115 h 1242481"/>
                    <a:gd name="connsiteX3" fmla="*/ 540295 w 652829"/>
                    <a:gd name="connsiteY3" fmla="*/ 119115 h 1242481"/>
                    <a:gd name="connsiteX4" fmla="*/ 540295 w 652829"/>
                    <a:gd name="connsiteY4" fmla="*/ 245469 h 1242481"/>
                    <a:gd name="connsiteX5" fmla="*/ 540295 w 652829"/>
                    <a:gd name="connsiteY5" fmla="*/ 456059 h 1242481"/>
                    <a:gd name="connsiteX6" fmla="*/ 119115 w 652829"/>
                    <a:gd name="connsiteY6" fmla="*/ 456059 h 1242481"/>
                    <a:gd name="connsiteX7" fmla="*/ 119115 w 652829"/>
                    <a:gd name="connsiteY7" fmla="*/ 329705 h 1242481"/>
                    <a:gd name="connsiteX8" fmla="*/ 540295 w 652829"/>
                    <a:gd name="connsiteY8" fmla="*/ 329705 h 1242481"/>
                    <a:gd name="connsiteX9" fmla="*/ 540295 w 652829"/>
                    <a:gd name="connsiteY9" fmla="*/ 456059 h 1242481"/>
                    <a:gd name="connsiteX10" fmla="*/ 329705 w 652829"/>
                    <a:gd name="connsiteY10" fmla="*/ 1087829 h 1242481"/>
                    <a:gd name="connsiteX11" fmla="*/ 266528 w 652829"/>
                    <a:gd name="connsiteY11" fmla="*/ 1024652 h 1242481"/>
                    <a:gd name="connsiteX12" fmla="*/ 329705 w 652829"/>
                    <a:gd name="connsiteY12" fmla="*/ 961475 h 1242481"/>
                    <a:gd name="connsiteX13" fmla="*/ 392882 w 652829"/>
                    <a:gd name="connsiteY13" fmla="*/ 1024652 h 1242481"/>
                    <a:gd name="connsiteX14" fmla="*/ 329705 w 652829"/>
                    <a:gd name="connsiteY14" fmla="*/ 1087829 h 1242481"/>
                    <a:gd name="connsiteX15" fmla="*/ 540295 w 652829"/>
                    <a:gd name="connsiteY15" fmla="*/ 34879 h 1242481"/>
                    <a:gd name="connsiteX16" fmla="*/ 119115 w 652829"/>
                    <a:gd name="connsiteY16" fmla="*/ 34879 h 1242481"/>
                    <a:gd name="connsiteX17" fmla="*/ 34879 w 652829"/>
                    <a:gd name="connsiteY17" fmla="*/ 119115 h 1242481"/>
                    <a:gd name="connsiteX18" fmla="*/ 34879 w 652829"/>
                    <a:gd name="connsiteY18" fmla="*/ 1129947 h 1242481"/>
                    <a:gd name="connsiteX19" fmla="*/ 119115 w 652829"/>
                    <a:gd name="connsiteY19" fmla="*/ 1214183 h 1242481"/>
                    <a:gd name="connsiteX20" fmla="*/ 540295 w 652829"/>
                    <a:gd name="connsiteY20" fmla="*/ 1214183 h 1242481"/>
                    <a:gd name="connsiteX21" fmla="*/ 624531 w 652829"/>
                    <a:gd name="connsiteY21" fmla="*/ 1129947 h 1242481"/>
                    <a:gd name="connsiteX22" fmla="*/ 624531 w 652829"/>
                    <a:gd name="connsiteY22" fmla="*/ 119115 h 1242481"/>
                    <a:gd name="connsiteX23" fmla="*/ 540295 w 652829"/>
                    <a:gd name="connsiteY23" fmla="*/ 34879 h 12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2829" h="1242481">
                      <a:moveTo>
                        <a:pt x="540295" y="245469"/>
                      </a:moveTo>
                      <a:lnTo>
                        <a:pt x="119115" y="245469"/>
                      </a:lnTo>
                      <a:lnTo>
                        <a:pt x="119115" y="119115"/>
                      </a:lnTo>
                      <a:lnTo>
                        <a:pt x="540295" y="119115"/>
                      </a:lnTo>
                      <a:lnTo>
                        <a:pt x="540295" y="245469"/>
                      </a:lnTo>
                      <a:close/>
                      <a:moveTo>
                        <a:pt x="540295" y="456059"/>
                      </a:moveTo>
                      <a:lnTo>
                        <a:pt x="119115" y="456059"/>
                      </a:lnTo>
                      <a:lnTo>
                        <a:pt x="119115" y="329705"/>
                      </a:lnTo>
                      <a:lnTo>
                        <a:pt x="540295" y="329705"/>
                      </a:lnTo>
                      <a:lnTo>
                        <a:pt x="540295" y="456059"/>
                      </a:lnTo>
                      <a:close/>
                      <a:moveTo>
                        <a:pt x="329705" y="1087829"/>
                      </a:moveTo>
                      <a:cubicBezTo>
                        <a:pt x="293905" y="1087829"/>
                        <a:pt x="266528" y="1060452"/>
                        <a:pt x="266528" y="1024652"/>
                      </a:cubicBezTo>
                      <a:cubicBezTo>
                        <a:pt x="266528" y="988852"/>
                        <a:pt x="293905" y="961475"/>
                        <a:pt x="329705" y="961475"/>
                      </a:cubicBezTo>
                      <a:cubicBezTo>
                        <a:pt x="365505" y="961475"/>
                        <a:pt x="392882" y="988852"/>
                        <a:pt x="392882" y="1024652"/>
                      </a:cubicBezTo>
                      <a:cubicBezTo>
                        <a:pt x="392882" y="1060452"/>
                        <a:pt x="365505" y="1087829"/>
                        <a:pt x="329705" y="1087829"/>
                      </a:cubicBezTo>
                      <a:close/>
                      <a:moveTo>
                        <a:pt x="540295" y="34879"/>
                      </a:moveTo>
                      <a:lnTo>
                        <a:pt x="119115" y="34879"/>
                      </a:lnTo>
                      <a:cubicBezTo>
                        <a:pt x="72785" y="34879"/>
                        <a:pt x="34879" y="72785"/>
                        <a:pt x="34879" y="119115"/>
                      </a:cubicBezTo>
                      <a:lnTo>
                        <a:pt x="34879" y="1129947"/>
                      </a:lnTo>
                      <a:cubicBezTo>
                        <a:pt x="34879" y="1176277"/>
                        <a:pt x="72785" y="1214183"/>
                        <a:pt x="119115" y="1214183"/>
                      </a:cubicBezTo>
                      <a:lnTo>
                        <a:pt x="540295" y="1214183"/>
                      </a:lnTo>
                      <a:cubicBezTo>
                        <a:pt x="586625" y="1214183"/>
                        <a:pt x="624531" y="1176277"/>
                        <a:pt x="624531" y="1129947"/>
                      </a:cubicBezTo>
                      <a:lnTo>
                        <a:pt x="624531" y="119115"/>
                      </a:lnTo>
                      <a:cubicBezTo>
                        <a:pt x="624531" y="72785"/>
                        <a:pt x="586625" y="34879"/>
                        <a:pt x="540295" y="34879"/>
                      </a:cubicBezTo>
                      <a:close/>
                    </a:path>
                  </a:pathLst>
                </a:custGeom>
                <a:noFill/>
                <a:ln w="28575" cap="flat">
                  <a:solidFill>
                    <a:schemeClr val="bg1"/>
                  </a:solidFill>
                  <a:prstDash val="solid"/>
                  <a:miter/>
                </a:ln>
              </p:spPr>
              <p:txBody>
                <a:bodyPr rtlCol="0" anchor="ctr"/>
                <a:lstStyle/>
                <a:p>
                  <a:pPr algn="ctr"/>
                  <a:endParaRPr lang="en-US" sz="1400" dirty="0">
                    <a:solidFill>
                      <a:schemeClr val="bg1"/>
                    </a:solidFill>
                    <a:latin typeface="Arial" panose="020B0604020202020204" pitchFamily="34" charset="0"/>
                    <a:cs typeface="Arial" panose="020B0604020202020204" pitchFamily="34" charset="0"/>
                  </a:endParaRPr>
                </a:p>
              </p:txBody>
            </p:sp>
            <p:sp>
              <p:nvSpPr>
                <p:cNvPr id="180" name="Freeform: Shape 179">
                  <a:extLst>
                    <a:ext uri="{FF2B5EF4-FFF2-40B4-BE49-F238E27FC236}">
                      <a16:creationId xmlns:a16="http://schemas.microsoft.com/office/drawing/2014/main" id="{74B111E1-E411-48FD-980D-1081E167878D}"/>
                    </a:ext>
                  </a:extLst>
                </p:cNvPr>
                <p:cNvSpPr/>
                <p:nvPr/>
              </p:nvSpPr>
              <p:spPr>
                <a:xfrm>
                  <a:off x="7446915" y="-1458473"/>
                  <a:ext cx="405691" cy="772122"/>
                </a:xfrm>
                <a:custGeom>
                  <a:avLst/>
                  <a:gdLst>
                    <a:gd name="connsiteX0" fmla="*/ 540295 w 652829"/>
                    <a:gd name="connsiteY0" fmla="*/ 245469 h 1242481"/>
                    <a:gd name="connsiteX1" fmla="*/ 119115 w 652829"/>
                    <a:gd name="connsiteY1" fmla="*/ 245469 h 1242481"/>
                    <a:gd name="connsiteX2" fmla="*/ 119115 w 652829"/>
                    <a:gd name="connsiteY2" fmla="*/ 119115 h 1242481"/>
                    <a:gd name="connsiteX3" fmla="*/ 540295 w 652829"/>
                    <a:gd name="connsiteY3" fmla="*/ 119115 h 1242481"/>
                    <a:gd name="connsiteX4" fmla="*/ 540295 w 652829"/>
                    <a:gd name="connsiteY4" fmla="*/ 245469 h 1242481"/>
                    <a:gd name="connsiteX5" fmla="*/ 540295 w 652829"/>
                    <a:gd name="connsiteY5" fmla="*/ 456059 h 1242481"/>
                    <a:gd name="connsiteX6" fmla="*/ 119115 w 652829"/>
                    <a:gd name="connsiteY6" fmla="*/ 456059 h 1242481"/>
                    <a:gd name="connsiteX7" fmla="*/ 119115 w 652829"/>
                    <a:gd name="connsiteY7" fmla="*/ 329705 h 1242481"/>
                    <a:gd name="connsiteX8" fmla="*/ 540295 w 652829"/>
                    <a:gd name="connsiteY8" fmla="*/ 329705 h 1242481"/>
                    <a:gd name="connsiteX9" fmla="*/ 540295 w 652829"/>
                    <a:gd name="connsiteY9" fmla="*/ 456059 h 1242481"/>
                    <a:gd name="connsiteX10" fmla="*/ 329705 w 652829"/>
                    <a:gd name="connsiteY10" fmla="*/ 1087829 h 1242481"/>
                    <a:gd name="connsiteX11" fmla="*/ 266528 w 652829"/>
                    <a:gd name="connsiteY11" fmla="*/ 1024652 h 1242481"/>
                    <a:gd name="connsiteX12" fmla="*/ 329705 w 652829"/>
                    <a:gd name="connsiteY12" fmla="*/ 961475 h 1242481"/>
                    <a:gd name="connsiteX13" fmla="*/ 392882 w 652829"/>
                    <a:gd name="connsiteY13" fmla="*/ 1024652 h 1242481"/>
                    <a:gd name="connsiteX14" fmla="*/ 329705 w 652829"/>
                    <a:gd name="connsiteY14" fmla="*/ 1087829 h 1242481"/>
                    <a:gd name="connsiteX15" fmla="*/ 540295 w 652829"/>
                    <a:gd name="connsiteY15" fmla="*/ 34879 h 1242481"/>
                    <a:gd name="connsiteX16" fmla="*/ 119115 w 652829"/>
                    <a:gd name="connsiteY16" fmla="*/ 34879 h 1242481"/>
                    <a:gd name="connsiteX17" fmla="*/ 34879 w 652829"/>
                    <a:gd name="connsiteY17" fmla="*/ 119115 h 1242481"/>
                    <a:gd name="connsiteX18" fmla="*/ 34879 w 652829"/>
                    <a:gd name="connsiteY18" fmla="*/ 1129947 h 1242481"/>
                    <a:gd name="connsiteX19" fmla="*/ 119115 w 652829"/>
                    <a:gd name="connsiteY19" fmla="*/ 1214183 h 1242481"/>
                    <a:gd name="connsiteX20" fmla="*/ 540295 w 652829"/>
                    <a:gd name="connsiteY20" fmla="*/ 1214183 h 1242481"/>
                    <a:gd name="connsiteX21" fmla="*/ 624531 w 652829"/>
                    <a:gd name="connsiteY21" fmla="*/ 1129947 h 1242481"/>
                    <a:gd name="connsiteX22" fmla="*/ 624531 w 652829"/>
                    <a:gd name="connsiteY22" fmla="*/ 119115 h 1242481"/>
                    <a:gd name="connsiteX23" fmla="*/ 540295 w 652829"/>
                    <a:gd name="connsiteY23" fmla="*/ 34879 h 12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2829" h="1242481">
                      <a:moveTo>
                        <a:pt x="540295" y="245469"/>
                      </a:moveTo>
                      <a:lnTo>
                        <a:pt x="119115" y="245469"/>
                      </a:lnTo>
                      <a:lnTo>
                        <a:pt x="119115" y="119115"/>
                      </a:lnTo>
                      <a:lnTo>
                        <a:pt x="540295" y="119115"/>
                      </a:lnTo>
                      <a:lnTo>
                        <a:pt x="540295" y="245469"/>
                      </a:lnTo>
                      <a:close/>
                      <a:moveTo>
                        <a:pt x="540295" y="456059"/>
                      </a:moveTo>
                      <a:lnTo>
                        <a:pt x="119115" y="456059"/>
                      </a:lnTo>
                      <a:lnTo>
                        <a:pt x="119115" y="329705"/>
                      </a:lnTo>
                      <a:lnTo>
                        <a:pt x="540295" y="329705"/>
                      </a:lnTo>
                      <a:lnTo>
                        <a:pt x="540295" y="456059"/>
                      </a:lnTo>
                      <a:close/>
                      <a:moveTo>
                        <a:pt x="329705" y="1087829"/>
                      </a:moveTo>
                      <a:cubicBezTo>
                        <a:pt x="293905" y="1087829"/>
                        <a:pt x="266528" y="1060452"/>
                        <a:pt x="266528" y="1024652"/>
                      </a:cubicBezTo>
                      <a:cubicBezTo>
                        <a:pt x="266528" y="988852"/>
                        <a:pt x="293905" y="961475"/>
                        <a:pt x="329705" y="961475"/>
                      </a:cubicBezTo>
                      <a:cubicBezTo>
                        <a:pt x="365505" y="961475"/>
                        <a:pt x="392882" y="988852"/>
                        <a:pt x="392882" y="1024652"/>
                      </a:cubicBezTo>
                      <a:cubicBezTo>
                        <a:pt x="392882" y="1060452"/>
                        <a:pt x="365505" y="1087829"/>
                        <a:pt x="329705" y="1087829"/>
                      </a:cubicBezTo>
                      <a:close/>
                      <a:moveTo>
                        <a:pt x="540295" y="34879"/>
                      </a:moveTo>
                      <a:lnTo>
                        <a:pt x="119115" y="34879"/>
                      </a:lnTo>
                      <a:cubicBezTo>
                        <a:pt x="72785" y="34879"/>
                        <a:pt x="34879" y="72785"/>
                        <a:pt x="34879" y="119115"/>
                      </a:cubicBezTo>
                      <a:lnTo>
                        <a:pt x="34879" y="1129947"/>
                      </a:lnTo>
                      <a:cubicBezTo>
                        <a:pt x="34879" y="1176277"/>
                        <a:pt x="72785" y="1214183"/>
                        <a:pt x="119115" y="1214183"/>
                      </a:cubicBezTo>
                      <a:lnTo>
                        <a:pt x="540295" y="1214183"/>
                      </a:lnTo>
                      <a:cubicBezTo>
                        <a:pt x="586625" y="1214183"/>
                        <a:pt x="624531" y="1176277"/>
                        <a:pt x="624531" y="1129947"/>
                      </a:cubicBezTo>
                      <a:lnTo>
                        <a:pt x="624531" y="119115"/>
                      </a:lnTo>
                      <a:cubicBezTo>
                        <a:pt x="624531" y="72785"/>
                        <a:pt x="586625" y="34879"/>
                        <a:pt x="540295" y="34879"/>
                      </a:cubicBezTo>
                      <a:close/>
                    </a:path>
                  </a:pathLst>
                </a:custGeom>
                <a:noFill/>
                <a:ln w="28575" cap="flat">
                  <a:solidFill>
                    <a:schemeClr val="bg1"/>
                  </a:solidFill>
                  <a:prstDash val="solid"/>
                  <a:miter/>
                </a:ln>
              </p:spPr>
              <p:txBody>
                <a:bodyPr rtlCol="0" anchor="ctr"/>
                <a:lstStyle/>
                <a:p>
                  <a:pPr algn="ctr"/>
                  <a:endParaRPr lang="en-US" sz="1400" dirty="0">
                    <a:solidFill>
                      <a:schemeClr val="bg1"/>
                    </a:solidFill>
                    <a:latin typeface="Arial" panose="020B0604020202020204" pitchFamily="34" charset="0"/>
                    <a:cs typeface="Arial" panose="020B0604020202020204" pitchFamily="34" charset="0"/>
                  </a:endParaRPr>
                </a:p>
              </p:txBody>
            </p:sp>
            <p:sp>
              <p:nvSpPr>
                <p:cNvPr id="181" name="Freeform: Shape 180">
                  <a:extLst>
                    <a:ext uri="{FF2B5EF4-FFF2-40B4-BE49-F238E27FC236}">
                      <a16:creationId xmlns:a16="http://schemas.microsoft.com/office/drawing/2014/main" id="{D79D07E3-BFF5-4E4A-93D5-61BCD56809C7}"/>
                    </a:ext>
                  </a:extLst>
                </p:cNvPr>
                <p:cNvSpPr/>
                <p:nvPr/>
              </p:nvSpPr>
              <p:spPr>
                <a:xfrm>
                  <a:off x="6975006" y="-1458473"/>
                  <a:ext cx="405691" cy="772122"/>
                </a:xfrm>
                <a:custGeom>
                  <a:avLst/>
                  <a:gdLst>
                    <a:gd name="connsiteX0" fmla="*/ 540295 w 652829"/>
                    <a:gd name="connsiteY0" fmla="*/ 245469 h 1242481"/>
                    <a:gd name="connsiteX1" fmla="*/ 119115 w 652829"/>
                    <a:gd name="connsiteY1" fmla="*/ 245469 h 1242481"/>
                    <a:gd name="connsiteX2" fmla="*/ 119115 w 652829"/>
                    <a:gd name="connsiteY2" fmla="*/ 119115 h 1242481"/>
                    <a:gd name="connsiteX3" fmla="*/ 540295 w 652829"/>
                    <a:gd name="connsiteY3" fmla="*/ 119115 h 1242481"/>
                    <a:gd name="connsiteX4" fmla="*/ 540295 w 652829"/>
                    <a:gd name="connsiteY4" fmla="*/ 245469 h 1242481"/>
                    <a:gd name="connsiteX5" fmla="*/ 540295 w 652829"/>
                    <a:gd name="connsiteY5" fmla="*/ 456059 h 1242481"/>
                    <a:gd name="connsiteX6" fmla="*/ 119115 w 652829"/>
                    <a:gd name="connsiteY6" fmla="*/ 456059 h 1242481"/>
                    <a:gd name="connsiteX7" fmla="*/ 119115 w 652829"/>
                    <a:gd name="connsiteY7" fmla="*/ 329705 h 1242481"/>
                    <a:gd name="connsiteX8" fmla="*/ 540295 w 652829"/>
                    <a:gd name="connsiteY8" fmla="*/ 329705 h 1242481"/>
                    <a:gd name="connsiteX9" fmla="*/ 540295 w 652829"/>
                    <a:gd name="connsiteY9" fmla="*/ 456059 h 1242481"/>
                    <a:gd name="connsiteX10" fmla="*/ 329705 w 652829"/>
                    <a:gd name="connsiteY10" fmla="*/ 1087829 h 1242481"/>
                    <a:gd name="connsiteX11" fmla="*/ 266528 w 652829"/>
                    <a:gd name="connsiteY11" fmla="*/ 1024652 h 1242481"/>
                    <a:gd name="connsiteX12" fmla="*/ 329705 w 652829"/>
                    <a:gd name="connsiteY12" fmla="*/ 961475 h 1242481"/>
                    <a:gd name="connsiteX13" fmla="*/ 392882 w 652829"/>
                    <a:gd name="connsiteY13" fmla="*/ 1024652 h 1242481"/>
                    <a:gd name="connsiteX14" fmla="*/ 329705 w 652829"/>
                    <a:gd name="connsiteY14" fmla="*/ 1087829 h 1242481"/>
                    <a:gd name="connsiteX15" fmla="*/ 540295 w 652829"/>
                    <a:gd name="connsiteY15" fmla="*/ 34879 h 1242481"/>
                    <a:gd name="connsiteX16" fmla="*/ 119115 w 652829"/>
                    <a:gd name="connsiteY16" fmla="*/ 34879 h 1242481"/>
                    <a:gd name="connsiteX17" fmla="*/ 34879 w 652829"/>
                    <a:gd name="connsiteY17" fmla="*/ 119115 h 1242481"/>
                    <a:gd name="connsiteX18" fmla="*/ 34879 w 652829"/>
                    <a:gd name="connsiteY18" fmla="*/ 1129947 h 1242481"/>
                    <a:gd name="connsiteX19" fmla="*/ 119115 w 652829"/>
                    <a:gd name="connsiteY19" fmla="*/ 1214183 h 1242481"/>
                    <a:gd name="connsiteX20" fmla="*/ 540295 w 652829"/>
                    <a:gd name="connsiteY20" fmla="*/ 1214183 h 1242481"/>
                    <a:gd name="connsiteX21" fmla="*/ 624531 w 652829"/>
                    <a:gd name="connsiteY21" fmla="*/ 1129947 h 1242481"/>
                    <a:gd name="connsiteX22" fmla="*/ 624531 w 652829"/>
                    <a:gd name="connsiteY22" fmla="*/ 119115 h 1242481"/>
                    <a:gd name="connsiteX23" fmla="*/ 540295 w 652829"/>
                    <a:gd name="connsiteY23" fmla="*/ 34879 h 124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52829" h="1242481">
                      <a:moveTo>
                        <a:pt x="540295" y="245469"/>
                      </a:moveTo>
                      <a:lnTo>
                        <a:pt x="119115" y="245469"/>
                      </a:lnTo>
                      <a:lnTo>
                        <a:pt x="119115" y="119115"/>
                      </a:lnTo>
                      <a:lnTo>
                        <a:pt x="540295" y="119115"/>
                      </a:lnTo>
                      <a:lnTo>
                        <a:pt x="540295" y="245469"/>
                      </a:lnTo>
                      <a:close/>
                      <a:moveTo>
                        <a:pt x="540295" y="456059"/>
                      </a:moveTo>
                      <a:lnTo>
                        <a:pt x="119115" y="456059"/>
                      </a:lnTo>
                      <a:lnTo>
                        <a:pt x="119115" y="329705"/>
                      </a:lnTo>
                      <a:lnTo>
                        <a:pt x="540295" y="329705"/>
                      </a:lnTo>
                      <a:lnTo>
                        <a:pt x="540295" y="456059"/>
                      </a:lnTo>
                      <a:close/>
                      <a:moveTo>
                        <a:pt x="329705" y="1087829"/>
                      </a:moveTo>
                      <a:cubicBezTo>
                        <a:pt x="293905" y="1087829"/>
                        <a:pt x="266528" y="1060452"/>
                        <a:pt x="266528" y="1024652"/>
                      </a:cubicBezTo>
                      <a:cubicBezTo>
                        <a:pt x="266528" y="988852"/>
                        <a:pt x="293905" y="961475"/>
                        <a:pt x="329705" y="961475"/>
                      </a:cubicBezTo>
                      <a:cubicBezTo>
                        <a:pt x="365505" y="961475"/>
                        <a:pt x="392882" y="988852"/>
                        <a:pt x="392882" y="1024652"/>
                      </a:cubicBezTo>
                      <a:cubicBezTo>
                        <a:pt x="392882" y="1060452"/>
                        <a:pt x="365505" y="1087829"/>
                        <a:pt x="329705" y="1087829"/>
                      </a:cubicBezTo>
                      <a:close/>
                      <a:moveTo>
                        <a:pt x="540295" y="34879"/>
                      </a:moveTo>
                      <a:lnTo>
                        <a:pt x="119115" y="34879"/>
                      </a:lnTo>
                      <a:cubicBezTo>
                        <a:pt x="72785" y="34879"/>
                        <a:pt x="34879" y="72785"/>
                        <a:pt x="34879" y="119115"/>
                      </a:cubicBezTo>
                      <a:lnTo>
                        <a:pt x="34879" y="1129947"/>
                      </a:lnTo>
                      <a:cubicBezTo>
                        <a:pt x="34879" y="1176277"/>
                        <a:pt x="72785" y="1214183"/>
                        <a:pt x="119115" y="1214183"/>
                      </a:cubicBezTo>
                      <a:lnTo>
                        <a:pt x="540295" y="1214183"/>
                      </a:lnTo>
                      <a:cubicBezTo>
                        <a:pt x="586625" y="1214183"/>
                        <a:pt x="624531" y="1176277"/>
                        <a:pt x="624531" y="1129947"/>
                      </a:cubicBezTo>
                      <a:lnTo>
                        <a:pt x="624531" y="119115"/>
                      </a:lnTo>
                      <a:cubicBezTo>
                        <a:pt x="624531" y="72785"/>
                        <a:pt x="586625" y="34879"/>
                        <a:pt x="540295" y="34879"/>
                      </a:cubicBezTo>
                      <a:close/>
                    </a:path>
                  </a:pathLst>
                </a:custGeom>
                <a:noFill/>
                <a:ln w="28575" cap="flat">
                  <a:solidFill>
                    <a:schemeClr val="bg1"/>
                  </a:solidFill>
                  <a:prstDash val="solid"/>
                  <a:miter/>
                </a:ln>
              </p:spPr>
              <p:txBody>
                <a:bodyPr rtlCol="0" anchor="ctr"/>
                <a:lstStyle/>
                <a:p>
                  <a:pPr algn="ctr"/>
                  <a:endParaRPr lang="en-US" sz="1400" dirty="0">
                    <a:solidFill>
                      <a:schemeClr val="bg1"/>
                    </a:solidFill>
                    <a:latin typeface="Arial" panose="020B0604020202020204" pitchFamily="34" charset="0"/>
                    <a:cs typeface="Arial" panose="020B0604020202020204" pitchFamily="34" charset="0"/>
                  </a:endParaRPr>
                </a:p>
              </p:txBody>
            </p:sp>
          </p:grpSp>
          <p:cxnSp>
            <p:nvCxnSpPr>
              <p:cNvPr id="178" name="Straight Connector 177">
                <a:extLst>
                  <a:ext uri="{FF2B5EF4-FFF2-40B4-BE49-F238E27FC236}">
                    <a16:creationId xmlns:a16="http://schemas.microsoft.com/office/drawing/2014/main" id="{C6BDEB89-FE48-470A-82AC-A3F3BFFDA9CE}"/>
                  </a:ext>
                </a:extLst>
              </p:cNvPr>
              <p:cNvCxnSpPr>
                <a:cxnSpLocks/>
              </p:cNvCxnSpPr>
              <p:nvPr/>
            </p:nvCxnSpPr>
            <p:spPr>
              <a:xfrm flipH="1">
                <a:off x="10322497" y="8181975"/>
                <a:ext cx="255016" cy="0"/>
              </a:xfrm>
              <a:prstGeom prst="line">
                <a:avLst/>
              </a:prstGeom>
              <a:ln w="12700">
                <a:solidFill>
                  <a:srgbClr val="FFFFFF"/>
                </a:solidFill>
                <a:prstDash val="lgDash"/>
              </a:ln>
            </p:spPr>
            <p:style>
              <a:lnRef idx="1">
                <a:schemeClr val="accent1"/>
              </a:lnRef>
              <a:fillRef idx="0">
                <a:schemeClr val="accent1"/>
              </a:fillRef>
              <a:effectRef idx="0">
                <a:schemeClr val="accent1"/>
              </a:effectRef>
              <a:fontRef idx="minor">
                <a:schemeClr val="tx1"/>
              </a:fontRef>
            </p:style>
          </p:cxnSp>
        </p:grpSp>
        <p:grpSp>
          <p:nvGrpSpPr>
            <p:cNvPr id="173" name="Group 172">
              <a:extLst>
                <a:ext uri="{FF2B5EF4-FFF2-40B4-BE49-F238E27FC236}">
                  <a16:creationId xmlns:a16="http://schemas.microsoft.com/office/drawing/2014/main" id="{D3790913-8692-4EF0-9031-03465C385251}"/>
                </a:ext>
              </a:extLst>
            </p:cNvPr>
            <p:cNvGrpSpPr/>
            <p:nvPr/>
          </p:nvGrpSpPr>
          <p:grpSpPr>
            <a:xfrm>
              <a:off x="358159" y="7290965"/>
              <a:ext cx="4429589" cy="1280160"/>
              <a:chOff x="358159" y="7290965"/>
              <a:chExt cx="4429589" cy="1280160"/>
            </a:xfrm>
          </p:grpSpPr>
          <p:sp>
            <p:nvSpPr>
              <p:cNvPr id="174" name="Rectangle 173">
                <a:extLst>
                  <a:ext uri="{FF2B5EF4-FFF2-40B4-BE49-F238E27FC236}">
                    <a16:creationId xmlns:a16="http://schemas.microsoft.com/office/drawing/2014/main" id="{3DF59EDC-6E81-4274-AC71-1781164F1261}"/>
                  </a:ext>
                </a:extLst>
              </p:cNvPr>
              <p:cNvSpPr/>
              <p:nvPr/>
            </p:nvSpPr>
            <p:spPr>
              <a:xfrm>
                <a:off x="358159" y="7290965"/>
                <a:ext cx="2194560" cy="128016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latin typeface="Arial" panose="020B0604020202020204" pitchFamily="34" charset="0"/>
                    <a:cs typeface="Arial" panose="020B0604020202020204" pitchFamily="34" charset="0"/>
                  </a:rPr>
                  <a:t>INTER-AGENCY SYSTEMS</a:t>
                </a:r>
              </a:p>
            </p:txBody>
          </p:sp>
          <p:sp>
            <p:nvSpPr>
              <p:cNvPr id="175" name="Rectangle 174">
                <a:extLst>
                  <a:ext uri="{FF2B5EF4-FFF2-40B4-BE49-F238E27FC236}">
                    <a16:creationId xmlns:a16="http://schemas.microsoft.com/office/drawing/2014/main" id="{E66140E9-D44C-4DD1-ACFA-10E965DDB0ED}"/>
                  </a:ext>
                </a:extLst>
              </p:cNvPr>
              <p:cNvSpPr/>
              <p:nvPr/>
            </p:nvSpPr>
            <p:spPr>
              <a:xfrm>
                <a:off x="2776068" y="7290965"/>
                <a:ext cx="2011680" cy="1280160"/>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200" dirty="0">
                    <a:latin typeface="Arial" panose="020B0604020202020204" pitchFamily="34" charset="0"/>
                    <a:cs typeface="Arial" panose="020B0604020202020204" pitchFamily="34" charset="0"/>
                  </a:rPr>
                  <a:t>REGIONAL SYSTEMS</a:t>
                </a:r>
              </a:p>
            </p:txBody>
          </p:sp>
        </p:grpSp>
      </p:grpSp>
      <p:cxnSp>
        <p:nvCxnSpPr>
          <p:cNvPr id="191" name="Straight Arrow Connector 190">
            <a:extLst>
              <a:ext uri="{FF2B5EF4-FFF2-40B4-BE49-F238E27FC236}">
                <a16:creationId xmlns:a16="http://schemas.microsoft.com/office/drawing/2014/main" id="{AE3FFE11-C150-4CA8-915B-7CF4427C5406}"/>
              </a:ext>
            </a:extLst>
          </p:cNvPr>
          <p:cNvCxnSpPr>
            <a:cxnSpLocks/>
            <a:endCxn id="175" idx="2"/>
          </p:cNvCxnSpPr>
          <p:nvPr/>
        </p:nvCxnSpPr>
        <p:spPr>
          <a:xfrm flipV="1">
            <a:off x="6603118" y="1579643"/>
            <a:ext cx="1377177" cy="1075172"/>
          </a:xfrm>
          <a:prstGeom prst="straightConnector1">
            <a:avLst/>
          </a:prstGeom>
          <a:ln w="57150">
            <a:solidFill>
              <a:schemeClr val="bg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167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right)">
                                      <p:cBhvr>
                                        <p:cTn id="7" dur="500"/>
                                        <p:tgtEl>
                                          <p:spTgt spid="7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49"/>
                                          </p:stCondLst>
                                        </p:cTn>
                                        <p:tgtEl>
                                          <p:spTgt spid="163"/>
                                        </p:tgtEl>
                                        <p:attrNameLst>
                                          <p:attrName>style.visibility</p:attrName>
                                        </p:attrNameLst>
                                      </p:cBhvr>
                                      <p:to>
                                        <p:strVal val="visible"/>
                                      </p:to>
                                    </p:set>
                                  </p:childTnLst>
                                </p:cTn>
                              </p:par>
                            </p:childTnLst>
                          </p:cTn>
                        </p:par>
                        <p:par>
                          <p:cTn id="11" fill="hold">
                            <p:stCondLst>
                              <p:cond delay="650"/>
                            </p:stCondLst>
                            <p:childTnLst>
                              <p:par>
                                <p:cTn id="12" presetID="1" presetClass="entr" presetSubtype="0" fill="hold" grpId="0" nodeType="afterEffect">
                                  <p:stCondLst>
                                    <p:cond delay="0"/>
                                  </p:stCondLst>
                                  <p:childTnLst>
                                    <p:set>
                                      <p:cBhvr>
                                        <p:cTn id="13" dur="1" fill="hold">
                                          <p:stCondLst>
                                            <p:cond delay="149"/>
                                          </p:stCondLst>
                                        </p:cTn>
                                        <p:tgtEl>
                                          <p:spTgt spid="162"/>
                                        </p:tgtEl>
                                        <p:attrNameLst>
                                          <p:attrName>style.visibility</p:attrName>
                                        </p:attrNameLst>
                                      </p:cBhvr>
                                      <p:to>
                                        <p:strVal val="visible"/>
                                      </p:to>
                                    </p:set>
                                  </p:childTnLst>
                                </p:cTn>
                              </p:par>
                            </p:childTnLst>
                          </p:cTn>
                        </p:par>
                        <p:par>
                          <p:cTn id="14" fill="hold">
                            <p:stCondLst>
                              <p:cond delay="800"/>
                            </p:stCondLst>
                            <p:childTnLst>
                              <p:par>
                                <p:cTn id="15" presetID="1" presetClass="entr" presetSubtype="0" fill="hold" grpId="0" nodeType="afterEffect">
                                  <p:stCondLst>
                                    <p:cond delay="0"/>
                                  </p:stCondLst>
                                  <p:childTnLst>
                                    <p:set>
                                      <p:cBhvr>
                                        <p:cTn id="16" dur="1" fill="hold">
                                          <p:stCondLst>
                                            <p:cond delay="149"/>
                                          </p:stCondLst>
                                        </p:cTn>
                                        <p:tgtEl>
                                          <p:spTgt spid="161"/>
                                        </p:tgtEl>
                                        <p:attrNameLst>
                                          <p:attrName>style.visibility</p:attrName>
                                        </p:attrNameLst>
                                      </p:cBhvr>
                                      <p:to>
                                        <p:strVal val="visible"/>
                                      </p:to>
                                    </p:set>
                                  </p:childTnLst>
                                </p:cTn>
                              </p:par>
                            </p:childTnLst>
                          </p:cTn>
                        </p:par>
                        <p:par>
                          <p:cTn id="17" fill="hold">
                            <p:stCondLst>
                              <p:cond delay="950"/>
                            </p:stCondLst>
                            <p:childTnLst>
                              <p:par>
                                <p:cTn id="18" presetID="8" presetClass="emph" presetSubtype="0" repeatCount="indefinite" fill="hold" grpId="1" nodeType="afterEffect">
                                  <p:stCondLst>
                                    <p:cond delay="0"/>
                                  </p:stCondLst>
                                  <p:childTnLst>
                                    <p:animRot by="21600000">
                                      <p:cBhvr>
                                        <p:cTn id="19" dur="2000" fill="hold"/>
                                        <p:tgtEl>
                                          <p:spTgt spid="163"/>
                                        </p:tgtEl>
                                        <p:attrNameLst>
                                          <p:attrName>r</p:attrName>
                                        </p:attrNameLst>
                                      </p:cBhvr>
                                    </p:animRot>
                                  </p:childTnLst>
                                </p:cTn>
                              </p:par>
                              <p:par>
                                <p:cTn id="20" presetID="8" presetClass="emph" presetSubtype="0" repeatCount="indefinite" fill="hold" grpId="1" nodeType="withEffect">
                                  <p:stCondLst>
                                    <p:cond delay="0"/>
                                  </p:stCondLst>
                                  <p:childTnLst>
                                    <p:animRot by="-21600000">
                                      <p:cBhvr>
                                        <p:cTn id="21" dur="2000" fill="hold"/>
                                        <p:tgtEl>
                                          <p:spTgt spid="162"/>
                                        </p:tgtEl>
                                        <p:attrNameLst>
                                          <p:attrName>r</p:attrName>
                                        </p:attrNameLst>
                                      </p:cBhvr>
                                    </p:animRot>
                                  </p:childTnLst>
                                </p:cTn>
                              </p:par>
                              <p:par>
                                <p:cTn id="22" presetID="8" presetClass="emph" presetSubtype="0" repeatCount="indefinite" fill="hold" grpId="1" nodeType="withEffect">
                                  <p:stCondLst>
                                    <p:cond delay="0"/>
                                  </p:stCondLst>
                                  <p:childTnLst>
                                    <p:animRot by="21600000">
                                      <p:cBhvr>
                                        <p:cTn id="23" dur="2000" fill="hold"/>
                                        <p:tgtEl>
                                          <p:spTgt spid="161"/>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22" presetClass="entr" presetSubtype="2" fill="hold" nodeType="clickEffect">
                                  <p:stCondLst>
                                    <p:cond delay="0"/>
                                  </p:stCondLst>
                                  <p:childTnLst>
                                    <p:set>
                                      <p:cBhvr>
                                        <p:cTn id="27" dur="1" fill="hold">
                                          <p:stCondLst>
                                            <p:cond delay="0"/>
                                          </p:stCondLst>
                                        </p:cTn>
                                        <p:tgtEl>
                                          <p:spTgt spid="164"/>
                                        </p:tgtEl>
                                        <p:attrNameLst>
                                          <p:attrName>style.visibility</p:attrName>
                                        </p:attrNameLst>
                                      </p:cBhvr>
                                      <p:to>
                                        <p:strVal val="visible"/>
                                      </p:to>
                                    </p:set>
                                    <p:animEffect transition="in" filter="wipe(right)">
                                      <p:cBhvr>
                                        <p:cTn id="28" dur="500"/>
                                        <p:tgtEl>
                                          <p:spTgt spid="164"/>
                                        </p:tgtEl>
                                      </p:cBhvr>
                                    </p:animEffect>
                                  </p:childTnLst>
                                </p:cTn>
                              </p:par>
                              <p:par>
                                <p:cTn id="29" presetID="23" presetClass="entr" presetSubtype="16" fill="hold" nodeType="withEffect">
                                  <p:stCondLst>
                                    <p:cond delay="0"/>
                                  </p:stCondLst>
                                  <p:childTnLst>
                                    <p:set>
                                      <p:cBhvr>
                                        <p:cTn id="30" dur="1" fill="hold">
                                          <p:stCondLst>
                                            <p:cond delay="0"/>
                                          </p:stCondLst>
                                        </p:cTn>
                                        <p:tgtEl>
                                          <p:spTgt spid="78"/>
                                        </p:tgtEl>
                                        <p:attrNameLst>
                                          <p:attrName>style.visibility</p:attrName>
                                        </p:attrNameLst>
                                      </p:cBhvr>
                                      <p:to>
                                        <p:strVal val="visible"/>
                                      </p:to>
                                    </p:set>
                                    <p:anim calcmode="lin" valueType="num">
                                      <p:cBhvr>
                                        <p:cTn id="31" dur="500" fill="hold"/>
                                        <p:tgtEl>
                                          <p:spTgt spid="78"/>
                                        </p:tgtEl>
                                        <p:attrNameLst>
                                          <p:attrName>ppt_w</p:attrName>
                                        </p:attrNameLst>
                                      </p:cBhvr>
                                      <p:tavLst>
                                        <p:tav tm="0">
                                          <p:val>
                                            <p:fltVal val="0"/>
                                          </p:val>
                                        </p:tav>
                                        <p:tav tm="100000">
                                          <p:val>
                                            <p:strVal val="#ppt_w"/>
                                          </p:val>
                                        </p:tav>
                                      </p:tavLst>
                                    </p:anim>
                                    <p:anim calcmode="lin" valueType="num">
                                      <p:cBhvr>
                                        <p:cTn id="32" dur="500" fill="hold"/>
                                        <p:tgtEl>
                                          <p:spTgt spid="78"/>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65"/>
                                        </p:tgtEl>
                                        <p:attrNameLst>
                                          <p:attrName>style.visibility</p:attrName>
                                        </p:attrNameLst>
                                      </p:cBhvr>
                                      <p:to>
                                        <p:strVal val="visible"/>
                                      </p:to>
                                    </p:set>
                                    <p:animEffect transition="in" filter="wipe(right)">
                                      <p:cBhvr>
                                        <p:cTn id="37" dur="500"/>
                                        <p:tgtEl>
                                          <p:spTgt spid="165"/>
                                        </p:tgtEl>
                                      </p:cBhvr>
                                    </p:animEffect>
                                  </p:childTnLst>
                                </p:cTn>
                              </p:par>
                              <p:par>
                                <p:cTn id="38" presetID="23" presetClass="entr" presetSubtype="16" fill="hold" nodeType="withEffect">
                                  <p:stCondLst>
                                    <p:cond delay="0"/>
                                  </p:stCondLst>
                                  <p:childTnLst>
                                    <p:set>
                                      <p:cBhvr>
                                        <p:cTn id="39" dur="1" fill="hold">
                                          <p:stCondLst>
                                            <p:cond delay="0"/>
                                          </p:stCondLst>
                                        </p:cTn>
                                        <p:tgtEl>
                                          <p:spTgt spid="95"/>
                                        </p:tgtEl>
                                        <p:attrNameLst>
                                          <p:attrName>style.visibility</p:attrName>
                                        </p:attrNameLst>
                                      </p:cBhvr>
                                      <p:to>
                                        <p:strVal val="visible"/>
                                      </p:to>
                                    </p:set>
                                    <p:anim calcmode="lin" valueType="num">
                                      <p:cBhvr>
                                        <p:cTn id="40" dur="500" fill="hold"/>
                                        <p:tgtEl>
                                          <p:spTgt spid="95"/>
                                        </p:tgtEl>
                                        <p:attrNameLst>
                                          <p:attrName>ppt_w</p:attrName>
                                        </p:attrNameLst>
                                      </p:cBhvr>
                                      <p:tavLst>
                                        <p:tav tm="0">
                                          <p:val>
                                            <p:fltVal val="0"/>
                                          </p:val>
                                        </p:tav>
                                        <p:tav tm="100000">
                                          <p:val>
                                            <p:strVal val="#ppt_w"/>
                                          </p:val>
                                        </p:tav>
                                      </p:tavLst>
                                    </p:anim>
                                    <p:anim calcmode="lin" valueType="num">
                                      <p:cBhvr>
                                        <p:cTn id="41" dur="500" fill="hold"/>
                                        <p:tgtEl>
                                          <p:spTgt spid="95"/>
                                        </p:tgtEl>
                                        <p:attrNameLst>
                                          <p:attrName>ppt_h</p:attrName>
                                        </p:attrNameLst>
                                      </p:cBhvr>
                                      <p:tavLst>
                                        <p:tav tm="0">
                                          <p:val>
                                            <p:fltVal val="0"/>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nodeType="clickEffect">
                                  <p:stCondLst>
                                    <p:cond delay="0"/>
                                  </p:stCondLst>
                                  <p:childTnLst>
                                    <p:set>
                                      <p:cBhvr>
                                        <p:cTn id="45" dur="1" fill="hold">
                                          <p:stCondLst>
                                            <p:cond delay="0"/>
                                          </p:stCondLst>
                                        </p:cTn>
                                        <p:tgtEl>
                                          <p:spTgt spid="166"/>
                                        </p:tgtEl>
                                        <p:attrNameLst>
                                          <p:attrName>style.visibility</p:attrName>
                                        </p:attrNameLst>
                                      </p:cBhvr>
                                      <p:to>
                                        <p:strVal val="visible"/>
                                      </p:to>
                                    </p:set>
                                    <p:animEffect transition="in" filter="wipe(right)">
                                      <p:cBhvr>
                                        <p:cTn id="46" dur="500"/>
                                        <p:tgtEl>
                                          <p:spTgt spid="166"/>
                                        </p:tgtEl>
                                      </p:cBhvr>
                                    </p:animEffect>
                                  </p:childTnLst>
                                </p:cTn>
                              </p:par>
                              <p:par>
                                <p:cTn id="47" presetID="23" presetClass="entr" presetSubtype="16" fill="hold" nodeType="withEffect">
                                  <p:stCondLst>
                                    <p:cond delay="0"/>
                                  </p:stCondLst>
                                  <p:childTnLst>
                                    <p:set>
                                      <p:cBhvr>
                                        <p:cTn id="48" dur="1" fill="hold">
                                          <p:stCondLst>
                                            <p:cond delay="0"/>
                                          </p:stCondLst>
                                        </p:cTn>
                                        <p:tgtEl>
                                          <p:spTgt spid="129"/>
                                        </p:tgtEl>
                                        <p:attrNameLst>
                                          <p:attrName>style.visibility</p:attrName>
                                        </p:attrNameLst>
                                      </p:cBhvr>
                                      <p:to>
                                        <p:strVal val="visible"/>
                                      </p:to>
                                    </p:set>
                                    <p:anim calcmode="lin" valueType="num">
                                      <p:cBhvr>
                                        <p:cTn id="49" dur="500" fill="hold"/>
                                        <p:tgtEl>
                                          <p:spTgt spid="129"/>
                                        </p:tgtEl>
                                        <p:attrNameLst>
                                          <p:attrName>ppt_w</p:attrName>
                                        </p:attrNameLst>
                                      </p:cBhvr>
                                      <p:tavLst>
                                        <p:tav tm="0">
                                          <p:val>
                                            <p:fltVal val="0"/>
                                          </p:val>
                                        </p:tav>
                                        <p:tav tm="100000">
                                          <p:val>
                                            <p:strVal val="#ppt_w"/>
                                          </p:val>
                                        </p:tav>
                                      </p:tavLst>
                                    </p:anim>
                                    <p:anim calcmode="lin" valueType="num">
                                      <p:cBhvr>
                                        <p:cTn id="50" dur="500" fill="hold"/>
                                        <p:tgtEl>
                                          <p:spTgt spid="129"/>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169"/>
                                        </p:tgtEl>
                                        <p:attrNameLst>
                                          <p:attrName>style.visibility</p:attrName>
                                        </p:attrNameLst>
                                      </p:cBhvr>
                                      <p:to>
                                        <p:strVal val="visible"/>
                                      </p:to>
                                    </p:set>
                                    <p:animEffect transition="in" filter="wipe(down)">
                                      <p:cBhvr>
                                        <p:cTn id="55" dur="500"/>
                                        <p:tgtEl>
                                          <p:spTgt spid="169"/>
                                        </p:tgtEl>
                                      </p:cBhvr>
                                    </p:animEffect>
                                  </p:childTnLst>
                                </p:cTn>
                              </p:par>
                              <p:par>
                                <p:cTn id="56" presetID="22" presetClass="entr" presetSubtype="8" fill="hold" nodeType="withEffect">
                                  <p:stCondLst>
                                    <p:cond delay="0"/>
                                  </p:stCondLst>
                                  <p:childTnLst>
                                    <p:set>
                                      <p:cBhvr>
                                        <p:cTn id="57" dur="1" fill="hold">
                                          <p:stCondLst>
                                            <p:cond delay="0"/>
                                          </p:stCondLst>
                                        </p:cTn>
                                        <p:tgtEl>
                                          <p:spTgt spid="191"/>
                                        </p:tgtEl>
                                        <p:attrNameLst>
                                          <p:attrName>style.visibility</p:attrName>
                                        </p:attrNameLst>
                                      </p:cBhvr>
                                      <p:to>
                                        <p:strVal val="visible"/>
                                      </p:to>
                                    </p:set>
                                    <p:animEffect transition="in" filter="wipe(left)">
                                      <p:cBhvr>
                                        <p:cTn id="58" dur="500"/>
                                        <p:tgtEl>
                                          <p:spTgt spid="191"/>
                                        </p:tgtEl>
                                      </p:cBhvr>
                                    </p:animEffect>
                                  </p:childTnLst>
                                </p:cTn>
                              </p:par>
                              <p:par>
                                <p:cTn id="59" presetID="23" presetClass="entr" presetSubtype="16" fill="hold" nodeType="withEffect">
                                  <p:stCondLst>
                                    <p:cond delay="0"/>
                                  </p:stCondLst>
                                  <p:childTnLst>
                                    <p:set>
                                      <p:cBhvr>
                                        <p:cTn id="60" dur="1" fill="hold">
                                          <p:stCondLst>
                                            <p:cond delay="0"/>
                                          </p:stCondLst>
                                        </p:cTn>
                                        <p:tgtEl>
                                          <p:spTgt spid="170"/>
                                        </p:tgtEl>
                                        <p:attrNameLst>
                                          <p:attrName>style.visibility</p:attrName>
                                        </p:attrNameLst>
                                      </p:cBhvr>
                                      <p:to>
                                        <p:strVal val="visible"/>
                                      </p:to>
                                    </p:set>
                                    <p:anim calcmode="lin" valueType="num">
                                      <p:cBhvr>
                                        <p:cTn id="61" dur="500" fill="hold"/>
                                        <p:tgtEl>
                                          <p:spTgt spid="170"/>
                                        </p:tgtEl>
                                        <p:attrNameLst>
                                          <p:attrName>ppt_w</p:attrName>
                                        </p:attrNameLst>
                                      </p:cBhvr>
                                      <p:tavLst>
                                        <p:tav tm="0">
                                          <p:val>
                                            <p:fltVal val="0"/>
                                          </p:val>
                                        </p:tav>
                                        <p:tav tm="100000">
                                          <p:val>
                                            <p:strVal val="#ppt_w"/>
                                          </p:val>
                                        </p:tav>
                                      </p:tavLst>
                                    </p:anim>
                                    <p:anim calcmode="lin" valueType="num">
                                      <p:cBhvr>
                                        <p:cTn id="62" dur="500" fill="hold"/>
                                        <p:tgtEl>
                                          <p:spTgt spid="170"/>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nodeType="clickEffect">
                                  <p:stCondLst>
                                    <p:cond delay="0"/>
                                  </p:stCondLst>
                                  <p:childTnLst>
                                    <p:set>
                                      <p:cBhvr>
                                        <p:cTn id="66" dur="1" fill="hold">
                                          <p:stCondLst>
                                            <p:cond delay="0"/>
                                          </p:stCondLst>
                                        </p:cTn>
                                        <p:tgtEl>
                                          <p:spTgt spid="140"/>
                                        </p:tgtEl>
                                        <p:attrNameLst>
                                          <p:attrName>style.visibility</p:attrName>
                                        </p:attrNameLst>
                                      </p:cBhvr>
                                      <p:to>
                                        <p:strVal val="visible"/>
                                      </p:to>
                                    </p:set>
                                    <p:anim calcmode="lin" valueType="num">
                                      <p:cBhvr>
                                        <p:cTn id="67" dur="500" fill="hold"/>
                                        <p:tgtEl>
                                          <p:spTgt spid="140"/>
                                        </p:tgtEl>
                                        <p:attrNameLst>
                                          <p:attrName>ppt_w</p:attrName>
                                        </p:attrNameLst>
                                      </p:cBhvr>
                                      <p:tavLst>
                                        <p:tav tm="0">
                                          <p:val>
                                            <p:fltVal val="0"/>
                                          </p:val>
                                        </p:tav>
                                        <p:tav tm="100000">
                                          <p:val>
                                            <p:strVal val="#ppt_w"/>
                                          </p:val>
                                        </p:tav>
                                      </p:tavLst>
                                    </p:anim>
                                    <p:anim calcmode="lin" valueType="num">
                                      <p:cBhvr>
                                        <p:cTn id="68" dur="500" fill="hold"/>
                                        <p:tgtEl>
                                          <p:spTgt spid="140"/>
                                        </p:tgtEl>
                                        <p:attrNameLst>
                                          <p:attrName>ppt_h</p:attrName>
                                        </p:attrNameLst>
                                      </p:cBhvr>
                                      <p:tavLst>
                                        <p:tav tm="0">
                                          <p:val>
                                            <p:fltVal val="0"/>
                                          </p:val>
                                        </p:tav>
                                        <p:tav tm="100000">
                                          <p:val>
                                            <p:strVal val="#ppt_h"/>
                                          </p:val>
                                        </p:tav>
                                      </p:tavLst>
                                    </p:anim>
                                  </p:childTnLst>
                                </p:cTn>
                              </p:par>
                              <p:par>
                                <p:cTn id="69" presetID="22" presetClass="entr" presetSubtype="4" fill="hold" nodeType="withEffect">
                                  <p:stCondLst>
                                    <p:cond delay="0"/>
                                  </p:stCondLst>
                                  <p:childTnLst>
                                    <p:set>
                                      <p:cBhvr>
                                        <p:cTn id="70" dur="1" fill="hold">
                                          <p:stCondLst>
                                            <p:cond delay="0"/>
                                          </p:stCondLst>
                                        </p:cTn>
                                        <p:tgtEl>
                                          <p:spTgt spid="167"/>
                                        </p:tgtEl>
                                        <p:attrNameLst>
                                          <p:attrName>style.visibility</p:attrName>
                                        </p:attrNameLst>
                                      </p:cBhvr>
                                      <p:to>
                                        <p:strVal val="visible"/>
                                      </p:to>
                                    </p:set>
                                    <p:animEffect transition="in" filter="wipe(down)">
                                      <p:cBhvr>
                                        <p:cTn id="71" dur="500"/>
                                        <p:tgtEl>
                                          <p:spTgt spid="16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68"/>
                                        </p:tgtEl>
                                        <p:attrNameLst>
                                          <p:attrName>style.visibility</p:attrName>
                                        </p:attrNameLst>
                                      </p:cBhvr>
                                      <p:to>
                                        <p:strVal val="visible"/>
                                      </p:to>
                                    </p:set>
                                    <p:animEffect transition="in" filter="wipe(left)">
                                      <p:cBhvr>
                                        <p:cTn id="76" dur="500"/>
                                        <p:tgtEl>
                                          <p:spTgt spid="168"/>
                                        </p:tgtEl>
                                      </p:cBhvr>
                                    </p:animEffect>
                                  </p:childTnLst>
                                </p:cTn>
                              </p:par>
                              <p:par>
                                <p:cTn id="77" presetID="23" presetClass="entr" presetSubtype="16" fill="hold" nodeType="withEffect">
                                  <p:stCondLst>
                                    <p:cond delay="0"/>
                                  </p:stCondLst>
                                  <p:childTnLst>
                                    <p:set>
                                      <p:cBhvr>
                                        <p:cTn id="78" dur="1" fill="hold">
                                          <p:stCondLst>
                                            <p:cond delay="0"/>
                                          </p:stCondLst>
                                        </p:cTn>
                                        <p:tgtEl>
                                          <p:spTgt spid="152"/>
                                        </p:tgtEl>
                                        <p:attrNameLst>
                                          <p:attrName>style.visibility</p:attrName>
                                        </p:attrNameLst>
                                      </p:cBhvr>
                                      <p:to>
                                        <p:strVal val="visible"/>
                                      </p:to>
                                    </p:set>
                                    <p:anim calcmode="lin" valueType="num">
                                      <p:cBhvr>
                                        <p:cTn id="79" dur="500" fill="hold"/>
                                        <p:tgtEl>
                                          <p:spTgt spid="152"/>
                                        </p:tgtEl>
                                        <p:attrNameLst>
                                          <p:attrName>ppt_w</p:attrName>
                                        </p:attrNameLst>
                                      </p:cBhvr>
                                      <p:tavLst>
                                        <p:tav tm="0">
                                          <p:val>
                                            <p:fltVal val="0"/>
                                          </p:val>
                                        </p:tav>
                                        <p:tav tm="100000">
                                          <p:val>
                                            <p:strVal val="#ppt_w"/>
                                          </p:val>
                                        </p:tav>
                                      </p:tavLst>
                                    </p:anim>
                                    <p:anim calcmode="lin" valueType="num">
                                      <p:cBhvr>
                                        <p:cTn id="80" dur="500" fill="hold"/>
                                        <p:tgtEl>
                                          <p:spTgt spid="15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 grpId="0" animBg="1"/>
      <p:bldP spid="161" grpId="1" animBg="1"/>
      <p:bldP spid="162" grpId="0" animBg="1"/>
      <p:bldP spid="162" grpId="1" animBg="1"/>
      <p:bldP spid="163" grpId="0" animBg="1"/>
      <p:bldP spid="163"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DF5DCD-4B99-4EA6-B292-2D4E0C7DE256}"/>
              </a:ext>
            </a:extLst>
          </p:cNvPr>
          <p:cNvSpPr>
            <a:spLocks noGrp="1"/>
          </p:cNvSpPr>
          <p:nvPr>
            <p:ph type="ftr" sz="quarter" idx="11"/>
          </p:nvPr>
        </p:nvSpPr>
        <p:spPr/>
        <p:txBody>
          <a:bodyPr/>
          <a:lstStyle/>
          <a:p>
            <a:r>
              <a:rPr lang="en-US"/>
              <a:t>© 2019 McCain, Inc. All Rights Reserved</a:t>
            </a:r>
          </a:p>
        </p:txBody>
      </p:sp>
      <p:sp>
        <p:nvSpPr>
          <p:cNvPr id="3" name="Slide Number Placeholder 2">
            <a:extLst>
              <a:ext uri="{FF2B5EF4-FFF2-40B4-BE49-F238E27FC236}">
                <a16:creationId xmlns:a16="http://schemas.microsoft.com/office/drawing/2014/main" id="{F76D996C-BB7C-4990-95BA-DD14F7BFA824}"/>
              </a:ext>
            </a:extLst>
          </p:cNvPr>
          <p:cNvSpPr>
            <a:spLocks noGrp="1"/>
          </p:cNvSpPr>
          <p:nvPr>
            <p:ph type="sldNum" sz="quarter" idx="12"/>
          </p:nvPr>
        </p:nvSpPr>
        <p:spPr/>
        <p:txBody>
          <a:bodyPr/>
          <a:lstStyle/>
          <a:p>
            <a:fld id="{2C8586DD-506C-47BB-B506-8E763A328325}" type="slidenum">
              <a:rPr lang="en-US" smtClean="0"/>
              <a:t>32</a:t>
            </a:fld>
            <a:endParaRPr lang="en-US"/>
          </a:p>
        </p:txBody>
      </p:sp>
      <p:sp>
        <p:nvSpPr>
          <p:cNvPr id="4" name="Title 3">
            <a:extLst>
              <a:ext uri="{FF2B5EF4-FFF2-40B4-BE49-F238E27FC236}">
                <a16:creationId xmlns:a16="http://schemas.microsoft.com/office/drawing/2014/main" id="{30DD421F-BB14-4692-A285-6C5DF0D530B5}"/>
              </a:ext>
            </a:extLst>
          </p:cNvPr>
          <p:cNvSpPr>
            <a:spLocks noGrp="1"/>
          </p:cNvSpPr>
          <p:nvPr>
            <p:ph type="ctrTitle"/>
          </p:nvPr>
        </p:nvSpPr>
        <p:spPr>
          <a:xfrm>
            <a:off x="537029" y="1122364"/>
            <a:ext cx="5574627" cy="3584348"/>
          </a:xfrm>
        </p:spPr>
        <p:txBody>
          <a:bodyPr>
            <a:normAutofit/>
          </a:bodyPr>
          <a:lstStyle/>
          <a:p>
            <a:r>
              <a:rPr lang="en-US" sz="8000"/>
              <a:t>any </a:t>
            </a:r>
            <a:r>
              <a:rPr lang="en-US" sz="8000">
                <a:solidFill>
                  <a:srgbClr val="F8C000"/>
                </a:solidFill>
              </a:rPr>
              <a:t>questions?</a:t>
            </a:r>
            <a:endParaRPr lang="en-US" sz="8000"/>
          </a:p>
        </p:txBody>
      </p:sp>
      <p:sp>
        <p:nvSpPr>
          <p:cNvPr id="5" name="Subtitle 4">
            <a:extLst>
              <a:ext uri="{FF2B5EF4-FFF2-40B4-BE49-F238E27FC236}">
                <a16:creationId xmlns:a16="http://schemas.microsoft.com/office/drawing/2014/main" id="{EB417B72-C809-450A-A66C-DA82F86C6D94}"/>
              </a:ext>
            </a:extLst>
          </p:cNvPr>
          <p:cNvSpPr>
            <a:spLocks noGrp="1"/>
          </p:cNvSpPr>
          <p:nvPr>
            <p:ph type="subTitle" idx="1"/>
          </p:nvPr>
        </p:nvSpPr>
        <p:spPr>
          <a:xfrm>
            <a:off x="838417" y="5154331"/>
            <a:ext cx="5273239" cy="1065494"/>
          </a:xfrm>
        </p:spPr>
        <p:txBody>
          <a:bodyPr/>
          <a:lstStyle/>
          <a:p>
            <a:r>
              <a:rPr lang="en-US">
                <a:hlinkClick r:id="rId2"/>
              </a:rPr>
              <a:t>www.mccain-inc.com</a:t>
            </a:r>
          </a:p>
          <a:p>
            <a:r>
              <a:rPr lang="en-US">
                <a:hlinkClick r:id="rId2"/>
              </a:rPr>
              <a:t>info@mccain-inc.com</a:t>
            </a:r>
            <a:endParaRPr lang="en-US"/>
          </a:p>
          <a:p>
            <a:r>
              <a:rPr lang="en-US"/>
              <a:t>(760) 727-8100</a:t>
            </a:r>
          </a:p>
          <a:p>
            <a:endParaRPr lang="en-US"/>
          </a:p>
        </p:txBody>
      </p:sp>
      <p:pic>
        <p:nvPicPr>
          <p:cNvPr id="10" name="Picture Placeholder 9" descr="A close up of a logo&#10;&#10;Description automatically generated">
            <a:extLst>
              <a:ext uri="{FF2B5EF4-FFF2-40B4-BE49-F238E27FC236}">
                <a16:creationId xmlns:a16="http://schemas.microsoft.com/office/drawing/2014/main" id="{124FBF01-B29B-4A04-8AAF-4193AC7AF81D}"/>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l="60610" r="7168"/>
          <a:stretch/>
        </p:blipFill>
        <p:spPr>
          <a:xfrm>
            <a:off x="7238780" y="0"/>
            <a:ext cx="4953219" cy="6219825"/>
          </a:xfrm>
        </p:spPr>
      </p:pic>
      <p:sp>
        <p:nvSpPr>
          <p:cNvPr id="8" name="Text Placeholder 7">
            <a:extLst>
              <a:ext uri="{FF2B5EF4-FFF2-40B4-BE49-F238E27FC236}">
                <a16:creationId xmlns:a16="http://schemas.microsoft.com/office/drawing/2014/main" id="{A992ECA9-2830-481B-A6EE-50AEB6905F70}"/>
              </a:ext>
            </a:extLst>
          </p:cNvPr>
          <p:cNvSpPr>
            <a:spLocks noGrp="1"/>
          </p:cNvSpPr>
          <p:nvPr>
            <p:ph type="body" sz="quarter" idx="22"/>
          </p:nvPr>
        </p:nvSpPr>
        <p:spPr>
          <a:xfrm>
            <a:off x="3825656" y="4930522"/>
            <a:ext cx="2286000" cy="9144"/>
          </a:xfrm>
        </p:spPr>
        <p:txBody>
          <a:bodyPr>
            <a:normAutofit fontScale="25000" lnSpcReduction="20000"/>
          </a:bodyPr>
          <a:lstStyle/>
          <a:p>
            <a:endParaRPr lang="en-US"/>
          </a:p>
        </p:txBody>
      </p:sp>
    </p:spTree>
    <p:extLst>
      <p:ext uri="{BB962C8B-B14F-4D97-AF65-F5344CB8AC3E}">
        <p14:creationId xmlns:p14="http://schemas.microsoft.com/office/powerpoint/2010/main" val="2989518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D2C6248-3FB2-49BD-8A15-5124AEDC33F3}"/>
              </a:ext>
            </a:extLst>
          </p:cNvPr>
          <p:cNvSpPr>
            <a:spLocks noGrp="1"/>
          </p:cNvSpPr>
          <p:nvPr>
            <p:ph type="ftr" sz="quarter" idx="11"/>
          </p:nvPr>
        </p:nvSpPr>
        <p:spPr/>
        <p:txBody>
          <a:bodyPr/>
          <a:lstStyle/>
          <a:p>
            <a:r>
              <a:rPr lang="en-US"/>
              <a:t>© 2019 McCain, Inc. All Rights Reserved</a:t>
            </a:r>
          </a:p>
        </p:txBody>
      </p:sp>
      <p:sp>
        <p:nvSpPr>
          <p:cNvPr id="4" name="Slide Number Placeholder 3">
            <a:extLst>
              <a:ext uri="{FF2B5EF4-FFF2-40B4-BE49-F238E27FC236}">
                <a16:creationId xmlns:a16="http://schemas.microsoft.com/office/drawing/2014/main" id="{ABC4F201-9A04-4CBF-B6B4-6FD7678B55ED}"/>
              </a:ext>
            </a:extLst>
          </p:cNvPr>
          <p:cNvSpPr>
            <a:spLocks noGrp="1"/>
          </p:cNvSpPr>
          <p:nvPr>
            <p:ph type="sldNum" sz="quarter" idx="12"/>
          </p:nvPr>
        </p:nvSpPr>
        <p:spPr/>
        <p:txBody>
          <a:bodyPr/>
          <a:lstStyle/>
          <a:p>
            <a:fld id="{2C8586DD-506C-47BB-B506-8E763A328325}" type="slidenum">
              <a:rPr lang="en-US" smtClean="0"/>
              <a:t>4</a:t>
            </a:fld>
            <a:endParaRPr lang="en-US"/>
          </a:p>
        </p:txBody>
      </p:sp>
      <p:sp>
        <p:nvSpPr>
          <p:cNvPr id="5" name="Title 4">
            <a:extLst>
              <a:ext uri="{FF2B5EF4-FFF2-40B4-BE49-F238E27FC236}">
                <a16:creationId xmlns:a16="http://schemas.microsoft.com/office/drawing/2014/main" id="{AF85BEE5-1F8D-49A5-ADE3-6226CC9D9AEE}"/>
              </a:ext>
            </a:extLst>
          </p:cNvPr>
          <p:cNvSpPr>
            <a:spLocks noGrp="1"/>
          </p:cNvSpPr>
          <p:nvPr>
            <p:ph type="ctrTitle"/>
          </p:nvPr>
        </p:nvSpPr>
        <p:spPr>
          <a:xfrm>
            <a:off x="3910520" y="294257"/>
            <a:ext cx="4141265" cy="729516"/>
          </a:xfrm>
        </p:spPr>
        <p:txBody>
          <a:bodyPr>
            <a:normAutofit/>
          </a:bodyPr>
          <a:lstStyle/>
          <a:p>
            <a:r>
              <a:rPr lang="en-US" dirty="0"/>
              <a:t>NEW RELEASE </a:t>
            </a:r>
            <a:r>
              <a:rPr lang="en-US" dirty="0">
                <a:solidFill>
                  <a:srgbClr val="F9CD33"/>
                </a:solidFill>
              </a:rPr>
              <a:t>features</a:t>
            </a:r>
          </a:p>
        </p:txBody>
      </p:sp>
      <p:sp>
        <p:nvSpPr>
          <p:cNvPr id="6" name="Text Placeholder 5">
            <a:extLst>
              <a:ext uri="{FF2B5EF4-FFF2-40B4-BE49-F238E27FC236}">
                <a16:creationId xmlns:a16="http://schemas.microsoft.com/office/drawing/2014/main" id="{44B3CF16-E002-4107-8D05-E795FF4BC208}"/>
              </a:ext>
            </a:extLst>
          </p:cNvPr>
          <p:cNvSpPr>
            <a:spLocks noGrp="1"/>
          </p:cNvSpPr>
          <p:nvPr>
            <p:ph type="body" sz="quarter" idx="45"/>
          </p:nvPr>
        </p:nvSpPr>
        <p:spPr>
          <a:xfrm>
            <a:off x="838200" y="3137923"/>
            <a:ext cx="2286000" cy="1050086"/>
          </a:xfrm>
        </p:spPr>
        <p:txBody>
          <a:bodyPr>
            <a:normAutofit/>
          </a:bodyPr>
          <a:lstStyle/>
          <a:p>
            <a:r>
              <a:rPr lang="en-US" dirty="0"/>
              <a:t>Included in the latest Maintenance Release </a:t>
            </a:r>
          </a:p>
          <a:p>
            <a:endParaRPr lang="en-US" dirty="0"/>
          </a:p>
        </p:txBody>
      </p:sp>
      <p:sp>
        <p:nvSpPr>
          <p:cNvPr id="7" name="Text Placeholder 6">
            <a:extLst>
              <a:ext uri="{FF2B5EF4-FFF2-40B4-BE49-F238E27FC236}">
                <a16:creationId xmlns:a16="http://schemas.microsoft.com/office/drawing/2014/main" id="{CAC26865-6095-400F-BDF0-BDF516B5DEA0}"/>
              </a:ext>
            </a:extLst>
          </p:cNvPr>
          <p:cNvSpPr>
            <a:spLocks noGrp="1"/>
          </p:cNvSpPr>
          <p:nvPr>
            <p:ph type="body" sz="quarter" idx="46"/>
          </p:nvPr>
        </p:nvSpPr>
        <p:spPr>
          <a:xfrm>
            <a:off x="1504908" y="3128778"/>
            <a:ext cx="939354"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01E8A0F1-7A8A-4528-8E8C-7ADAF9B80DCC}"/>
              </a:ext>
            </a:extLst>
          </p:cNvPr>
          <p:cNvSpPr>
            <a:spLocks noGrp="1"/>
          </p:cNvSpPr>
          <p:nvPr>
            <p:ph type="body" sz="quarter" idx="47"/>
          </p:nvPr>
        </p:nvSpPr>
        <p:spPr>
          <a:xfrm>
            <a:off x="838200" y="2724948"/>
            <a:ext cx="2286000" cy="403830"/>
          </a:xfrm>
        </p:spPr>
        <p:txBody>
          <a:bodyPr>
            <a:normAutofit fontScale="85000" lnSpcReduction="10000"/>
          </a:bodyPr>
          <a:lstStyle/>
          <a:p>
            <a:r>
              <a:rPr lang="en-US"/>
              <a:t>Signal Performance measures</a:t>
            </a:r>
          </a:p>
        </p:txBody>
      </p:sp>
      <p:sp>
        <p:nvSpPr>
          <p:cNvPr id="10" name="Text Placeholder 9">
            <a:extLst>
              <a:ext uri="{FF2B5EF4-FFF2-40B4-BE49-F238E27FC236}">
                <a16:creationId xmlns:a16="http://schemas.microsoft.com/office/drawing/2014/main" id="{D4B6E34D-06BF-4617-B030-D299420C5ACA}"/>
              </a:ext>
            </a:extLst>
          </p:cNvPr>
          <p:cNvSpPr>
            <a:spLocks noGrp="1"/>
          </p:cNvSpPr>
          <p:nvPr>
            <p:ph type="body" sz="quarter" idx="49"/>
          </p:nvPr>
        </p:nvSpPr>
        <p:spPr>
          <a:xfrm>
            <a:off x="4944688" y="2788787"/>
            <a:ext cx="2286000" cy="939151"/>
          </a:xfrm>
        </p:spPr>
        <p:txBody>
          <a:bodyPr>
            <a:normAutofit/>
          </a:bodyPr>
          <a:lstStyle/>
          <a:p>
            <a:r>
              <a:rPr lang="en-US" dirty="0"/>
              <a:t>Seamlessly weave external data into Real-Time Operations </a:t>
            </a:r>
          </a:p>
          <a:p>
            <a:endParaRPr lang="en-US" dirty="0"/>
          </a:p>
        </p:txBody>
      </p:sp>
      <p:sp>
        <p:nvSpPr>
          <p:cNvPr id="11" name="Text Placeholder 10">
            <a:extLst>
              <a:ext uri="{FF2B5EF4-FFF2-40B4-BE49-F238E27FC236}">
                <a16:creationId xmlns:a16="http://schemas.microsoft.com/office/drawing/2014/main" id="{0441FFAF-BA77-4E14-A2B2-367804D49824}"/>
              </a:ext>
            </a:extLst>
          </p:cNvPr>
          <p:cNvSpPr>
            <a:spLocks noGrp="1"/>
          </p:cNvSpPr>
          <p:nvPr>
            <p:ph type="body" sz="quarter" idx="50"/>
          </p:nvPr>
        </p:nvSpPr>
        <p:spPr>
          <a:xfrm>
            <a:off x="5611396" y="2779642"/>
            <a:ext cx="939354" cy="9144"/>
          </a:xfrm>
        </p:spPr>
        <p:txBody>
          <a:bodyPr>
            <a:normAutofit fontScale="25000" lnSpcReduction="20000"/>
          </a:bodyPr>
          <a:lstStyle/>
          <a:p>
            <a:endParaRPr lang="en-US"/>
          </a:p>
        </p:txBody>
      </p:sp>
      <p:sp>
        <p:nvSpPr>
          <p:cNvPr id="12" name="Text Placeholder 11">
            <a:extLst>
              <a:ext uri="{FF2B5EF4-FFF2-40B4-BE49-F238E27FC236}">
                <a16:creationId xmlns:a16="http://schemas.microsoft.com/office/drawing/2014/main" id="{B4021E36-3F5F-46EB-A622-1690326191A7}"/>
              </a:ext>
            </a:extLst>
          </p:cNvPr>
          <p:cNvSpPr>
            <a:spLocks noGrp="1"/>
          </p:cNvSpPr>
          <p:nvPr>
            <p:ph type="body" sz="quarter" idx="51"/>
          </p:nvPr>
        </p:nvSpPr>
        <p:spPr>
          <a:xfrm>
            <a:off x="4944688" y="2375812"/>
            <a:ext cx="2286000" cy="403830"/>
          </a:xfrm>
        </p:spPr>
        <p:txBody>
          <a:bodyPr>
            <a:normAutofit fontScale="85000" lnSpcReduction="10000"/>
          </a:bodyPr>
          <a:lstStyle/>
          <a:p>
            <a:r>
              <a:rPr lang="en-US"/>
              <a:t>Travel-Time Data INTEGRATION</a:t>
            </a:r>
          </a:p>
        </p:txBody>
      </p:sp>
      <p:sp>
        <p:nvSpPr>
          <p:cNvPr id="14" name="Text Placeholder 13">
            <a:extLst>
              <a:ext uri="{FF2B5EF4-FFF2-40B4-BE49-F238E27FC236}">
                <a16:creationId xmlns:a16="http://schemas.microsoft.com/office/drawing/2014/main" id="{88B42B63-CBF3-4B2B-8B65-401774D16EC3}"/>
              </a:ext>
            </a:extLst>
          </p:cNvPr>
          <p:cNvSpPr>
            <a:spLocks noGrp="1"/>
          </p:cNvSpPr>
          <p:nvPr>
            <p:ph type="body" sz="quarter" idx="53"/>
          </p:nvPr>
        </p:nvSpPr>
        <p:spPr>
          <a:xfrm>
            <a:off x="9067799" y="3137922"/>
            <a:ext cx="2388577" cy="1050086"/>
          </a:xfrm>
        </p:spPr>
        <p:txBody>
          <a:bodyPr>
            <a:normAutofit/>
          </a:bodyPr>
          <a:lstStyle/>
          <a:p>
            <a:r>
              <a:rPr lang="en-US" dirty="0"/>
              <a:t>VIEW Programmed, Real-time, or Historical Arterial Bandwidth</a:t>
            </a:r>
            <a:endParaRPr lang="en-US" dirty="0">
              <a:highlight>
                <a:srgbClr val="FFFF00"/>
              </a:highlight>
            </a:endParaRPr>
          </a:p>
          <a:p>
            <a:pPr algn="l"/>
            <a:endParaRPr lang="en-US" dirty="0"/>
          </a:p>
          <a:p>
            <a:endParaRPr lang="en-US" dirty="0"/>
          </a:p>
        </p:txBody>
      </p:sp>
      <p:sp>
        <p:nvSpPr>
          <p:cNvPr id="15" name="Text Placeholder 14">
            <a:extLst>
              <a:ext uri="{FF2B5EF4-FFF2-40B4-BE49-F238E27FC236}">
                <a16:creationId xmlns:a16="http://schemas.microsoft.com/office/drawing/2014/main" id="{2261001B-4078-40F9-A96C-BFFF07991305}"/>
              </a:ext>
            </a:extLst>
          </p:cNvPr>
          <p:cNvSpPr>
            <a:spLocks noGrp="1"/>
          </p:cNvSpPr>
          <p:nvPr>
            <p:ph type="body" sz="quarter" idx="54"/>
          </p:nvPr>
        </p:nvSpPr>
        <p:spPr>
          <a:xfrm>
            <a:off x="9734508" y="3128777"/>
            <a:ext cx="939354" cy="9144"/>
          </a:xfrm>
        </p:spPr>
        <p:txBody>
          <a:bodyPr>
            <a:normAutofit fontScale="25000" lnSpcReduction="20000"/>
          </a:bodyPr>
          <a:lstStyle/>
          <a:p>
            <a:endParaRPr lang="en-US"/>
          </a:p>
        </p:txBody>
      </p:sp>
      <p:sp>
        <p:nvSpPr>
          <p:cNvPr id="16" name="Text Placeholder 15">
            <a:extLst>
              <a:ext uri="{FF2B5EF4-FFF2-40B4-BE49-F238E27FC236}">
                <a16:creationId xmlns:a16="http://schemas.microsoft.com/office/drawing/2014/main" id="{77612F11-B01B-4A0C-903A-C74972D8C8CD}"/>
              </a:ext>
            </a:extLst>
          </p:cNvPr>
          <p:cNvSpPr>
            <a:spLocks noGrp="1"/>
          </p:cNvSpPr>
          <p:nvPr>
            <p:ph type="body" sz="quarter" idx="55"/>
          </p:nvPr>
        </p:nvSpPr>
        <p:spPr>
          <a:xfrm>
            <a:off x="9067800" y="2724947"/>
            <a:ext cx="2286000" cy="403830"/>
          </a:xfrm>
        </p:spPr>
        <p:txBody>
          <a:bodyPr>
            <a:normAutofit fontScale="70000" lnSpcReduction="20000"/>
          </a:bodyPr>
          <a:lstStyle/>
          <a:p>
            <a:r>
              <a:rPr lang="en-US"/>
              <a:t>Time-Space Diagram Improvements</a:t>
            </a:r>
          </a:p>
        </p:txBody>
      </p:sp>
      <p:sp>
        <p:nvSpPr>
          <p:cNvPr id="27" name="Text Placeholder 5">
            <a:extLst>
              <a:ext uri="{FF2B5EF4-FFF2-40B4-BE49-F238E27FC236}">
                <a16:creationId xmlns:a16="http://schemas.microsoft.com/office/drawing/2014/main" id="{384B7D61-5436-4AC1-A13E-7F4ACD5794D3}"/>
              </a:ext>
            </a:extLst>
          </p:cNvPr>
          <p:cNvSpPr txBox="1">
            <a:spLocks/>
          </p:cNvSpPr>
          <p:nvPr/>
        </p:nvSpPr>
        <p:spPr>
          <a:xfrm>
            <a:off x="838200" y="5807914"/>
            <a:ext cx="2286000" cy="1050086"/>
          </a:xfrm>
          <a:prstGeom prst="rect">
            <a:avLst/>
          </a:prstGeom>
        </p:spPr>
        <p:txBody>
          <a:bodyPr vert="horz" lIns="91440" tIns="45720" rIns="91440" bIns="45720" rtlCol="0">
            <a:normAutofit/>
          </a:bodyPr>
          <a:lstStyle>
            <a:lvl1pPr marL="0" indent="0" algn="ctr" defTabSz="914400" rtl="0" eaLnBrk="1" latinLnBrk="0" hangingPunct="1">
              <a:lnSpc>
                <a:spcPct val="150000"/>
              </a:lnSpc>
              <a:spcBef>
                <a:spcPts val="1000"/>
              </a:spcBef>
              <a:buFont typeface="Arial" panose="020B0604020202020204" pitchFamily="34" charset="0"/>
              <a:buNone/>
              <a:defRPr sz="1000" kern="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MULTI-CONTROLLER PARAMETER CHANGES &amp; Coordination View</a:t>
            </a:r>
          </a:p>
          <a:p>
            <a:endParaRPr lang="en-US" dirty="0"/>
          </a:p>
        </p:txBody>
      </p:sp>
      <p:sp>
        <p:nvSpPr>
          <p:cNvPr id="28" name="Text Placeholder 6">
            <a:extLst>
              <a:ext uri="{FF2B5EF4-FFF2-40B4-BE49-F238E27FC236}">
                <a16:creationId xmlns:a16="http://schemas.microsoft.com/office/drawing/2014/main" id="{0970245B-427B-400D-AB77-DA7D7CFBEDF7}"/>
              </a:ext>
            </a:extLst>
          </p:cNvPr>
          <p:cNvSpPr txBox="1">
            <a:spLocks/>
          </p:cNvSpPr>
          <p:nvPr/>
        </p:nvSpPr>
        <p:spPr>
          <a:xfrm>
            <a:off x="1504908" y="5798769"/>
            <a:ext cx="939354" cy="9144"/>
          </a:xfrm>
          <a:prstGeom prst="rect">
            <a:avLst/>
          </a:prstGeom>
          <a:solidFill>
            <a:schemeClr val="tx1"/>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0" name="Text Placeholder 7">
            <a:extLst>
              <a:ext uri="{FF2B5EF4-FFF2-40B4-BE49-F238E27FC236}">
                <a16:creationId xmlns:a16="http://schemas.microsoft.com/office/drawing/2014/main" id="{99EEC4D3-AA64-453B-BCAE-987D4799B05B}"/>
              </a:ext>
            </a:extLst>
          </p:cNvPr>
          <p:cNvSpPr txBox="1">
            <a:spLocks/>
          </p:cNvSpPr>
          <p:nvPr/>
        </p:nvSpPr>
        <p:spPr>
          <a:xfrm>
            <a:off x="838200" y="5394939"/>
            <a:ext cx="2286000" cy="403830"/>
          </a:xfrm>
          <a:prstGeom prst="rect">
            <a:avLst/>
          </a:prstGeom>
        </p:spPr>
        <p:txBody>
          <a:bodyPr vert="horz" lIns="91440" tIns="45720" rIns="91440" bIns="45720" rtlCol="0">
            <a:normAutofit/>
          </a:bodyPr>
          <a:lstStyle>
            <a:lvl1pPr marL="0" indent="0" algn="ctr" defTabSz="914400" rtl="0" eaLnBrk="1" latinLnBrk="0" hangingPunct="1">
              <a:lnSpc>
                <a:spcPct val="150000"/>
              </a:lnSpc>
              <a:spcBef>
                <a:spcPts val="1000"/>
              </a:spcBef>
              <a:buFont typeface="Arial" panose="020B0604020202020204" pitchFamily="34" charset="0"/>
              <a:buNone/>
              <a:defRPr sz="1400" b="1" kern="1200"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Group Timing Editor</a:t>
            </a:r>
          </a:p>
        </p:txBody>
      </p:sp>
      <p:sp>
        <p:nvSpPr>
          <p:cNvPr id="31" name="Text Placeholder 9">
            <a:extLst>
              <a:ext uri="{FF2B5EF4-FFF2-40B4-BE49-F238E27FC236}">
                <a16:creationId xmlns:a16="http://schemas.microsoft.com/office/drawing/2014/main" id="{0840068E-52CF-4555-AC40-778B5DD944AE}"/>
              </a:ext>
            </a:extLst>
          </p:cNvPr>
          <p:cNvSpPr txBox="1">
            <a:spLocks/>
          </p:cNvSpPr>
          <p:nvPr/>
        </p:nvSpPr>
        <p:spPr>
          <a:xfrm>
            <a:off x="5032131" y="5807914"/>
            <a:ext cx="2286000" cy="1050086"/>
          </a:xfrm>
          <a:prstGeom prst="rect">
            <a:avLst/>
          </a:prstGeom>
        </p:spPr>
        <p:txBody>
          <a:bodyPr vert="horz" lIns="91440" tIns="45720" rIns="91440" bIns="45720" rtlCol="0">
            <a:normAutofit/>
          </a:bodyPr>
          <a:lstStyle>
            <a:lvl1pPr marL="0" indent="0" algn="ctr" defTabSz="914400" rtl="0" eaLnBrk="1" latinLnBrk="0" hangingPunct="1">
              <a:lnSpc>
                <a:spcPct val="150000"/>
              </a:lnSpc>
              <a:spcBef>
                <a:spcPts val="1000"/>
              </a:spcBef>
              <a:buFont typeface="Arial" panose="020B0604020202020204" pitchFamily="34" charset="0"/>
              <a:buNone/>
              <a:defRPr sz="1000" kern="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Review historical records of timing changes AND Archives BY Each </a:t>
            </a:r>
            <a:r>
              <a:rPr lang="en-US" dirty="0" err="1"/>
              <a:t>UseR</a:t>
            </a:r>
            <a:r>
              <a:rPr lang="en-US" dirty="0"/>
              <a:t>.</a:t>
            </a:r>
          </a:p>
        </p:txBody>
      </p:sp>
      <p:sp>
        <p:nvSpPr>
          <p:cNvPr id="32" name="Text Placeholder 10">
            <a:extLst>
              <a:ext uri="{FF2B5EF4-FFF2-40B4-BE49-F238E27FC236}">
                <a16:creationId xmlns:a16="http://schemas.microsoft.com/office/drawing/2014/main" id="{822E4D30-C83B-4E47-B461-83D847298682}"/>
              </a:ext>
            </a:extLst>
          </p:cNvPr>
          <p:cNvSpPr txBox="1">
            <a:spLocks/>
          </p:cNvSpPr>
          <p:nvPr/>
        </p:nvSpPr>
        <p:spPr>
          <a:xfrm>
            <a:off x="5619708" y="5798768"/>
            <a:ext cx="939354" cy="9144"/>
          </a:xfrm>
          <a:prstGeom prst="rect">
            <a:avLst/>
          </a:prstGeom>
          <a:solidFill>
            <a:schemeClr val="tx1"/>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3" name="Text Placeholder 11">
            <a:extLst>
              <a:ext uri="{FF2B5EF4-FFF2-40B4-BE49-F238E27FC236}">
                <a16:creationId xmlns:a16="http://schemas.microsoft.com/office/drawing/2014/main" id="{E63BC33F-DA40-48A7-B7FC-5D963BE4841A}"/>
              </a:ext>
            </a:extLst>
          </p:cNvPr>
          <p:cNvSpPr txBox="1">
            <a:spLocks/>
          </p:cNvSpPr>
          <p:nvPr/>
        </p:nvSpPr>
        <p:spPr>
          <a:xfrm>
            <a:off x="4953000" y="5394938"/>
            <a:ext cx="2286000" cy="403830"/>
          </a:xfrm>
          <a:prstGeom prst="rect">
            <a:avLst/>
          </a:prstGeom>
        </p:spPr>
        <p:txBody>
          <a:bodyPr vert="horz" lIns="91440" tIns="45720" rIns="91440" bIns="45720" rtlCol="0">
            <a:normAutofit/>
          </a:bodyPr>
          <a:lstStyle>
            <a:lvl1pPr marL="0" indent="0" algn="ctr" defTabSz="914400" rtl="0" eaLnBrk="1" latinLnBrk="0" hangingPunct="1">
              <a:lnSpc>
                <a:spcPct val="150000"/>
              </a:lnSpc>
              <a:spcBef>
                <a:spcPts val="1000"/>
              </a:spcBef>
              <a:buFont typeface="Arial" panose="020B0604020202020204" pitchFamily="34" charset="0"/>
              <a:buNone/>
              <a:defRPr sz="1400" b="1" kern="1200"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User change tracking</a:t>
            </a:r>
          </a:p>
        </p:txBody>
      </p:sp>
      <p:sp>
        <p:nvSpPr>
          <p:cNvPr id="34" name="Text Placeholder 13">
            <a:extLst>
              <a:ext uri="{FF2B5EF4-FFF2-40B4-BE49-F238E27FC236}">
                <a16:creationId xmlns:a16="http://schemas.microsoft.com/office/drawing/2014/main" id="{38448A62-A5D9-4D4D-903A-E8544E184232}"/>
              </a:ext>
            </a:extLst>
          </p:cNvPr>
          <p:cNvSpPr txBox="1">
            <a:spLocks/>
          </p:cNvSpPr>
          <p:nvPr/>
        </p:nvSpPr>
        <p:spPr>
          <a:xfrm>
            <a:off x="8795238" y="6040189"/>
            <a:ext cx="2845777" cy="1050086"/>
          </a:xfrm>
          <a:prstGeom prst="rect">
            <a:avLst/>
          </a:prstGeom>
        </p:spPr>
        <p:txBody>
          <a:bodyPr vert="horz" lIns="91440" tIns="45720" rIns="91440" bIns="45720" rtlCol="0">
            <a:normAutofit/>
          </a:bodyPr>
          <a:lstStyle>
            <a:lvl1pPr marL="0" indent="0" algn="ctr" defTabSz="914400" rtl="0" eaLnBrk="1" latinLnBrk="0" hangingPunct="1">
              <a:lnSpc>
                <a:spcPct val="150000"/>
              </a:lnSpc>
              <a:spcBef>
                <a:spcPts val="1000"/>
              </a:spcBef>
              <a:buFont typeface="Arial" panose="020B0604020202020204" pitchFamily="34" charset="0"/>
              <a:buNone/>
              <a:defRPr sz="1000" kern="1200" cap="all" baseline="0">
                <a:solidFill>
                  <a:srgbClr val="211E1C"/>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Remotely Override signal operations with user defined controls.</a:t>
            </a:r>
          </a:p>
          <a:p>
            <a:endParaRPr lang="en-US" dirty="0"/>
          </a:p>
        </p:txBody>
      </p:sp>
      <p:sp>
        <p:nvSpPr>
          <p:cNvPr id="35" name="Text Placeholder 14">
            <a:extLst>
              <a:ext uri="{FF2B5EF4-FFF2-40B4-BE49-F238E27FC236}">
                <a16:creationId xmlns:a16="http://schemas.microsoft.com/office/drawing/2014/main" id="{D3FF4B4A-C463-4084-A334-C4BFF95B0C03}"/>
              </a:ext>
            </a:extLst>
          </p:cNvPr>
          <p:cNvSpPr txBox="1">
            <a:spLocks/>
          </p:cNvSpPr>
          <p:nvPr/>
        </p:nvSpPr>
        <p:spPr>
          <a:xfrm>
            <a:off x="9734508" y="6039837"/>
            <a:ext cx="939354" cy="9144"/>
          </a:xfrm>
          <a:prstGeom prst="rect">
            <a:avLst/>
          </a:prstGeom>
          <a:solidFill>
            <a:schemeClr val="tx1"/>
          </a:solidFill>
        </p:spPr>
        <p:txBody>
          <a:bodyPr vert="horz" lIns="91440" tIns="45720" rIns="91440" bIns="45720" rtlCol="0">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sp>
        <p:nvSpPr>
          <p:cNvPr id="36" name="Text Placeholder 15">
            <a:extLst>
              <a:ext uri="{FF2B5EF4-FFF2-40B4-BE49-F238E27FC236}">
                <a16:creationId xmlns:a16="http://schemas.microsoft.com/office/drawing/2014/main" id="{37BAC0D5-CE9D-43CA-8F70-5DC8C90E16D2}"/>
              </a:ext>
            </a:extLst>
          </p:cNvPr>
          <p:cNvSpPr txBox="1">
            <a:spLocks/>
          </p:cNvSpPr>
          <p:nvPr/>
        </p:nvSpPr>
        <p:spPr>
          <a:xfrm>
            <a:off x="9067800" y="5636007"/>
            <a:ext cx="2286000" cy="403830"/>
          </a:xfrm>
          <a:prstGeom prst="rect">
            <a:avLst/>
          </a:prstGeom>
        </p:spPr>
        <p:txBody>
          <a:bodyPr vert="horz" lIns="91440" tIns="45720" rIns="91440" bIns="45720" rtlCol="0">
            <a:normAutofit fontScale="92500"/>
          </a:bodyPr>
          <a:lstStyle>
            <a:lvl1pPr marL="0" indent="0" algn="ctr" defTabSz="914400" rtl="0" eaLnBrk="1" latinLnBrk="0" hangingPunct="1">
              <a:lnSpc>
                <a:spcPct val="150000"/>
              </a:lnSpc>
              <a:spcBef>
                <a:spcPts val="1000"/>
              </a:spcBef>
              <a:buFont typeface="Arial" panose="020B0604020202020204" pitchFamily="34" charset="0"/>
              <a:buNone/>
              <a:defRPr sz="1400" b="1" kern="1200" cap="all" baseline="0">
                <a:solidFill>
                  <a:srgbClr val="211E1C"/>
                </a:solidFill>
                <a:latin typeface="Oswald" panose="02000503000000000000" pitchFamily="2"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Special Functions Interface</a:t>
            </a:r>
          </a:p>
        </p:txBody>
      </p:sp>
      <p:pic>
        <p:nvPicPr>
          <p:cNvPr id="23" name="Picture 22">
            <a:extLst>
              <a:ext uri="{FF2B5EF4-FFF2-40B4-BE49-F238E27FC236}">
                <a16:creationId xmlns:a16="http://schemas.microsoft.com/office/drawing/2014/main" id="{81045D30-ECFA-416B-8A8F-D58254050ECC}"/>
              </a:ext>
            </a:extLst>
          </p:cNvPr>
          <p:cNvPicPr/>
          <p:nvPr/>
        </p:nvPicPr>
        <p:blipFill rotWithShape="1">
          <a:blip r:embed="rId2"/>
          <a:srcRect l="17458" t="9956" r="9253" b="47335"/>
          <a:stretch/>
        </p:blipFill>
        <p:spPr bwMode="auto">
          <a:xfrm>
            <a:off x="448887" y="1398347"/>
            <a:ext cx="3059084" cy="1225983"/>
          </a:xfrm>
          <a:prstGeom prst="rect">
            <a:avLst/>
          </a:prstGeom>
          <a:ln>
            <a:solidFill>
              <a:schemeClr val="tx1">
                <a:lumMod val="75000"/>
                <a:lumOff val="25000"/>
              </a:schemeClr>
            </a:solidFill>
          </a:ln>
          <a:extLst>
            <a:ext uri="{53640926-AAD7-44D8-BBD7-CCE9431645EC}">
              <a14:shadowObscured xmlns:a14="http://schemas.microsoft.com/office/drawing/2010/main"/>
            </a:ext>
          </a:extLst>
        </p:spPr>
      </p:pic>
      <p:pic>
        <p:nvPicPr>
          <p:cNvPr id="1026" name="Picture 2">
            <a:extLst>
              <a:ext uri="{FF2B5EF4-FFF2-40B4-BE49-F238E27FC236}">
                <a16:creationId xmlns:a16="http://schemas.microsoft.com/office/drawing/2014/main" id="{294CBB2F-F985-4E7A-B166-2A4D5C0B63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860"/>
          <a:stretch/>
        </p:blipFill>
        <p:spPr bwMode="auto">
          <a:xfrm>
            <a:off x="8655541" y="1410702"/>
            <a:ext cx="2932401" cy="1201273"/>
          </a:xfrm>
          <a:prstGeom prst="rect">
            <a:avLst/>
          </a:prstGeom>
          <a:noFill/>
          <a:ln w="3175">
            <a:solidFill>
              <a:schemeClr val="tx1">
                <a:lumMod val="75000"/>
                <a:lumOff val="25000"/>
              </a:schemeClr>
            </a:solidFill>
          </a:ln>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CECFA691-E2BF-48D2-A925-E1DE2F4BEB46}"/>
              </a:ext>
            </a:extLst>
          </p:cNvPr>
          <p:cNvPicPr/>
          <p:nvPr/>
        </p:nvPicPr>
        <p:blipFill rotWithShape="1">
          <a:blip r:embed="rId4"/>
          <a:srcRect b="6495"/>
          <a:stretch/>
        </p:blipFill>
        <p:spPr>
          <a:xfrm>
            <a:off x="4850591" y="4183929"/>
            <a:ext cx="2564361" cy="1186093"/>
          </a:xfrm>
          <a:prstGeom prst="rect">
            <a:avLst/>
          </a:prstGeom>
          <a:ln>
            <a:solidFill>
              <a:schemeClr val="tx1">
                <a:lumMod val="50000"/>
                <a:lumOff val="50000"/>
              </a:schemeClr>
            </a:solidFill>
          </a:ln>
        </p:spPr>
      </p:pic>
      <p:pic>
        <p:nvPicPr>
          <p:cNvPr id="26" name="Picture 25">
            <a:extLst>
              <a:ext uri="{FF2B5EF4-FFF2-40B4-BE49-F238E27FC236}">
                <a16:creationId xmlns:a16="http://schemas.microsoft.com/office/drawing/2014/main" id="{F524B0A7-1011-43C9-8B82-D8CE8D6434D9}"/>
              </a:ext>
            </a:extLst>
          </p:cNvPr>
          <p:cNvPicPr/>
          <p:nvPr/>
        </p:nvPicPr>
        <p:blipFill rotWithShape="1">
          <a:blip r:embed="rId5"/>
          <a:srcRect l="2192" t="19499" r="6456" b="3385"/>
          <a:stretch/>
        </p:blipFill>
        <p:spPr>
          <a:xfrm>
            <a:off x="465514" y="4231178"/>
            <a:ext cx="2917766" cy="1191548"/>
          </a:xfrm>
          <a:prstGeom prst="rect">
            <a:avLst/>
          </a:prstGeom>
          <a:ln>
            <a:solidFill>
              <a:schemeClr val="tx1">
                <a:lumMod val="50000"/>
                <a:lumOff val="50000"/>
              </a:schemeClr>
            </a:solidFill>
          </a:ln>
        </p:spPr>
      </p:pic>
      <p:pic>
        <p:nvPicPr>
          <p:cNvPr id="37" name="Picture 36">
            <a:extLst>
              <a:ext uri="{FF2B5EF4-FFF2-40B4-BE49-F238E27FC236}">
                <a16:creationId xmlns:a16="http://schemas.microsoft.com/office/drawing/2014/main" id="{61E0665A-8EA0-4601-8760-C9E90650941F}"/>
              </a:ext>
            </a:extLst>
          </p:cNvPr>
          <p:cNvPicPr>
            <a:picLocks noChangeAspect="1"/>
          </p:cNvPicPr>
          <p:nvPr/>
        </p:nvPicPr>
        <p:blipFill rotWithShape="1">
          <a:blip r:embed="rId6"/>
          <a:srcRect l="71583" r="150"/>
          <a:stretch/>
        </p:blipFill>
        <p:spPr>
          <a:xfrm>
            <a:off x="10369215" y="4205953"/>
            <a:ext cx="751523" cy="1432125"/>
          </a:xfrm>
          <a:prstGeom prst="rect">
            <a:avLst/>
          </a:prstGeom>
          <a:ln>
            <a:solidFill>
              <a:schemeClr val="bg1">
                <a:lumMod val="85000"/>
              </a:schemeClr>
            </a:solidFill>
          </a:ln>
        </p:spPr>
      </p:pic>
      <p:pic>
        <p:nvPicPr>
          <p:cNvPr id="29" name="Picture 28">
            <a:extLst>
              <a:ext uri="{FF2B5EF4-FFF2-40B4-BE49-F238E27FC236}">
                <a16:creationId xmlns:a16="http://schemas.microsoft.com/office/drawing/2014/main" id="{0B010FFD-62B6-4E65-BA8A-2CF5D19D561E}"/>
              </a:ext>
            </a:extLst>
          </p:cNvPr>
          <p:cNvPicPr>
            <a:picLocks noChangeAspect="1"/>
          </p:cNvPicPr>
          <p:nvPr/>
        </p:nvPicPr>
        <p:blipFill rotWithShape="1">
          <a:blip r:embed="rId6"/>
          <a:srcRect r="28208"/>
          <a:stretch/>
        </p:blipFill>
        <p:spPr>
          <a:xfrm>
            <a:off x="9199086" y="4201619"/>
            <a:ext cx="1925905" cy="1434217"/>
          </a:xfrm>
          <a:prstGeom prst="rect">
            <a:avLst/>
          </a:prstGeom>
          <a:ln>
            <a:solidFill>
              <a:schemeClr val="bg1">
                <a:lumMod val="85000"/>
              </a:schemeClr>
            </a:solidFill>
          </a:ln>
        </p:spPr>
      </p:pic>
      <p:grpSp>
        <p:nvGrpSpPr>
          <p:cNvPr id="18" name="Group 17">
            <a:extLst>
              <a:ext uri="{FF2B5EF4-FFF2-40B4-BE49-F238E27FC236}">
                <a16:creationId xmlns:a16="http://schemas.microsoft.com/office/drawing/2014/main" id="{FF857361-56C2-4F59-9A85-82AE0A585EAB}"/>
              </a:ext>
            </a:extLst>
          </p:cNvPr>
          <p:cNvGrpSpPr/>
          <p:nvPr/>
        </p:nvGrpSpPr>
        <p:grpSpPr>
          <a:xfrm>
            <a:off x="5283975" y="1206767"/>
            <a:ext cx="1691305" cy="1609143"/>
            <a:chOff x="5057120" y="1206767"/>
            <a:chExt cx="1691305" cy="1609143"/>
          </a:xfrm>
          <a:solidFill>
            <a:srgbClr val="0070C0"/>
          </a:solidFill>
        </p:grpSpPr>
        <p:pic>
          <p:nvPicPr>
            <p:cNvPr id="2" name="Graphic 8" descr="Car">
              <a:extLst>
                <a:ext uri="{FF2B5EF4-FFF2-40B4-BE49-F238E27FC236}">
                  <a16:creationId xmlns:a16="http://schemas.microsoft.com/office/drawing/2014/main" id="{B795C049-8F15-4CBE-896E-E555AC744A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057120" y="1209312"/>
              <a:ext cx="1612415" cy="1606598"/>
            </a:xfrm>
            <a:prstGeom prst="rect">
              <a:avLst/>
            </a:prstGeom>
          </p:spPr>
        </p:pic>
        <p:pic>
          <p:nvPicPr>
            <p:cNvPr id="13" name="Graphic 16" descr="Clock">
              <a:extLst>
                <a:ext uri="{FF2B5EF4-FFF2-40B4-BE49-F238E27FC236}">
                  <a16:creationId xmlns:a16="http://schemas.microsoft.com/office/drawing/2014/main" id="{06F1B60D-D5C7-4E80-B063-22EFE876AF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78330" y="1206767"/>
              <a:ext cx="670095" cy="670095"/>
            </a:xfrm>
            <a:prstGeom prst="rect">
              <a:avLst/>
            </a:prstGeom>
          </p:spPr>
        </p:pic>
      </p:grpSp>
    </p:spTree>
    <p:extLst>
      <p:ext uri="{BB962C8B-B14F-4D97-AF65-F5344CB8AC3E}">
        <p14:creationId xmlns:p14="http://schemas.microsoft.com/office/powerpoint/2010/main" val="29252361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0.00117 0.00139 L 0.06406 0.00139 " pathEditMode="relative" rAng="0" ptsTypes="AA">
                                      <p:cBhvr>
                                        <p:cTn id="6" dur="2000" fill="hold"/>
                                        <p:tgtEl>
                                          <p:spTgt spid="37"/>
                                        </p:tgtEl>
                                        <p:attrNameLst>
                                          <p:attrName>ppt_x</p:attrName>
                                          <p:attrName>ppt_y</p:attrName>
                                        </p:attrNameLst>
                                      </p:cBhvr>
                                      <p:rCtr x="325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510129-0B96-4042-B3CD-D8530E9B0F26}"/>
              </a:ext>
            </a:extLst>
          </p:cNvPr>
          <p:cNvSpPr>
            <a:spLocks noGrp="1"/>
          </p:cNvSpPr>
          <p:nvPr>
            <p:ph type="body" sz="quarter" idx="44"/>
          </p:nvPr>
        </p:nvSpPr>
        <p:spPr>
          <a:xfrm>
            <a:off x="912629" y="2509063"/>
            <a:ext cx="3717323" cy="2381693"/>
          </a:xfrm>
        </p:spPr>
        <p:txBody>
          <a:bodyPr>
            <a:normAutofit/>
          </a:bodyPr>
          <a:lstStyle/>
          <a:p>
            <a:r>
              <a:rPr lang="en-US" cap="none" dirty="0"/>
              <a:t>Transparity® Traffic Management System (TMS) enables transportation professionals to proactively manage traffic flow and promote mobility through real-time traffic data collection and management tools. </a:t>
            </a:r>
          </a:p>
        </p:txBody>
      </p:sp>
      <p:sp>
        <p:nvSpPr>
          <p:cNvPr id="3" name="Footer Placeholder 2">
            <a:extLst>
              <a:ext uri="{FF2B5EF4-FFF2-40B4-BE49-F238E27FC236}">
                <a16:creationId xmlns:a16="http://schemas.microsoft.com/office/drawing/2014/main" id="{5B5185F6-56D2-474E-A2E9-1732D9F7B92E}"/>
              </a:ext>
            </a:extLst>
          </p:cNvPr>
          <p:cNvSpPr>
            <a:spLocks noGrp="1"/>
          </p:cNvSpPr>
          <p:nvPr>
            <p:ph type="ftr" sz="quarter" idx="11"/>
          </p:nvPr>
        </p:nvSpPr>
        <p:spPr/>
        <p:txBody>
          <a:bodyPr/>
          <a:lstStyle/>
          <a:p>
            <a:r>
              <a:rPr lang="en-US"/>
              <a:t>© 2019 McCain, Inc. All Rights Reserved</a:t>
            </a:r>
          </a:p>
        </p:txBody>
      </p:sp>
      <p:sp>
        <p:nvSpPr>
          <p:cNvPr id="4" name="Slide Number Placeholder 3">
            <a:extLst>
              <a:ext uri="{FF2B5EF4-FFF2-40B4-BE49-F238E27FC236}">
                <a16:creationId xmlns:a16="http://schemas.microsoft.com/office/drawing/2014/main" id="{2DF4F417-4A6D-4BB7-8FDD-02ECD885E447}"/>
              </a:ext>
            </a:extLst>
          </p:cNvPr>
          <p:cNvSpPr>
            <a:spLocks noGrp="1"/>
          </p:cNvSpPr>
          <p:nvPr>
            <p:ph type="sldNum" sz="quarter" idx="12"/>
          </p:nvPr>
        </p:nvSpPr>
        <p:spPr/>
        <p:txBody>
          <a:bodyPr/>
          <a:lstStyle/>
          <a:p>
            <a:fld id="{2C8586DD-506C-47BB-B506-8E763A328325}" type="slidenum">
              <a:rPr lang="en-US" smtClean="0"/>
              <a:t>5</a:t>
            </a:fld>
            <a:endParaRPr lang="en-US"/>
          </a:p>
        </p:txBody>
      </p:sp>
      <p:sp>
        <p:nvSpPr>
          <p:cNvPr id="6" name="Text Placeholder 5">
            <a:extLst>
              <a:ext uri="{FF2B5EF4-FFF2-40B4-BE49-F238E27FC236}">
                <a16:creationId xmlns:a16="http://schemas.microsoft.com/office/drawing/2014/main" id="{86113C9C-669E-4414-BCDD-EF63F43E3E86}"/>
              </a:ext>
            </a:extLst>
          </p:cNvPr>
          <p:cNvSpPr>
            <a:spLocks noGrp="1"/>
          </p:cNvSpPr>
          <p:nvPr>
            <p:ph type="body" sz="quarter" idx="20"/>
          </p:nvPr>
        </p:nvSpPr>
        <p:spPr/>
        <p:txBody>
          <a:bodyPr/>
          <a:lstStyle/>
          <a:p>
            <a:r>
              <a:rPr lang="en-US" dirty="0"/>
              <a:t>Real-time Status &amp; Notifications</a:t>
            </a:r>
          </a:p>
        </p:txBody>
      </p:sp>
      <p:sp>
        <p:nvSpPr>
          <p:cNvPr id="7" name="Text Placeholder 6">
            <a:extLst>
              <a:ext uri="{FF2B5EF4-FFF2-40B4-BE49-F238E27FC236}">
                <a16:creationId xmlns:a16="http://schemas.microsoft.com/office/drawing/2014/main" id="{0CAC872D-2ED1-4134-AB4A-C6A42D88E322}"/>
              </a:ext>
            </a:extLst>
          </p:cNvPr>
          <p:cNvSpPr>
            <a:spLocks noGrp="1"/>
          </p:cNvSpPr>
          <p:nvPr>
            <p:ph type="body" sz="quarter" idx="22"/>
          </p:nvPr>
        </p:nvSpPr>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67298FBD-65D7-4CE2-8CF6-6125881F2E5C}"/>
              </a:ext>
            </a:extLst>
          </p:cNvPr>
          <p:cNvSpPr>
            <a:spLocks noGrp="1"/>
          </p:cNvSpPr>
          <p:nvPr>
            <p:ph type="body" sz="quarter" idx="30"/>
          </p:nvPr>
        </p:nvSpPr>
        <p:spPr/>
        <p:txBody>
          <a:bodyPr/>
          <a:lstStyle/>
          <a:p>
            <a:r>
              <a:rPr lang="en-US" dirty="0"/>
              <a:t>Monitor</a:t>
            </a:r>
          </a:p>
        </p:txBody>
      </p:sp>
      <p:sp>
        <p:nvSpPr>
          <p:cNvPr id="10" name="Text Placeholder 9">
            <a:extLst>
              <a:ext uri="{FF2B5EF4-FFF2-40B4-BE49-F238E27FC236}">
                <a16:creationId xmlns:a16="http://schemas.microsoft.com/office/drawing/2014/main" id="{D736385E-1FA1-4841-84E6-70D80D9701DE}"/>
              </a:ext>
            </a:extLst>
          </p:cNvPr>
          <p:cNvSpPr>
            <a:spLocks noGrp="1"/>
          </p:cNvSpPr>
          <p:nvPr>
            <p:ph type="body" sz="quarter" idx="37"/>
          </p:nvPr>
        </p:nvSpPr>
        <p:spPr>
          <a:xfrm>
            <a:off x="923261" y="2302002"/>
            <a:ext cx="3721608" cy="9144"/>
          </a:xfrm>
        </p:spPr>
        <p:txBody>
          <a:bodyPr>
            <a:normAutofit fontScale="25000" lnSpcReduction="20000"/>
          </a:bodyPr>
          <a:lstStyle/>
          <a:p>
            <a:endParaRPr lang="en-US"/>
          </a:p>
        </p:txBody>
      </p:sp>
      <p:sp>
        <p:nvSpPr>
          <p:cNvPr id="11" name="Text Placeholder 10">
            <a:extLst>
              <a:ext uri="{FF2B5EF4-FFF2-40B4-BE49-F238E27FC236}">
                <a16:creationId xmlns:a16="http://schemas.microsoft.com/office/drawing/2014/main" id="{1FD34F02-8BFF-4B16-8EDC-47512D030070}"/>
              </a:ext>
            </a:extLst>
          </p:cNvPr>
          <p:cNvSpPr>
            <a:spLocks noGrp="1"/>
          </p:cNvSpPr>
          <p:nvPr>
            <p:ph type="body" sz="quarter" idx="45"/>
          </p:nvPr>
        </p:nvSpPr>
        <p:spPr/>
        <p:txBody>
          <a:bodyPr/>
          <a:lstStyle/>
          <a:p>
            <a:r>
              <a:rPr lang="en-US" dirty="0"/>
              <a:t>Regional Systems, Connected Vehicle Technology, &amp; System-to-System Integration</a:t>
            </a:r>
          </a:p>
        </p:txBody>
      </p:sp>
      <p:sp>
        <p:nvSpPr>
          <p:cNvPr id="12" name="Text Placeholder 11">
            <a:extLst>
              <a:ext uri="{FF2B5EF4-FFF2-40B4-BE49-F238E27FC236}">
                <a16:creationId xmlns:a16="http://schemas.microsoft.com/office/drawing/2014/main" id="{FC6E54B7-A325-4F8E-998C-3F2925CEE1C7}"/>
              </a:ext>
            </a:extLst>
          </p:cNvPr>
          <p:cNvSpPr>
            <a:spLocks noGrp="1"/>
          </p:cNvSpPr>
          <p:nvPr>
            <p:ph type="body" sz="quarter" idx="46"/>
          </p:nvPr>
        </p:nvSpPr>
        <p:spPr/>
        <p:txBody>
          <a:bodyPr>
            <a:normAutofit fontScale="25000" lnSpcReduction="20000"/>
          </a:bodyPr>
          <a:lstStyle/>
          <a:p>
            <a:endParaRPr lang="en-US"/>
          </a:p>
        </p:txBody>
      </p:sp>
      <p:sp>
        <p:nvSpPr>
          <p:cNvPr id="13" name="Text Placeholder 12">
            <a:extLst>
              <a:ext uri="{FF2B5EF4-FFF2-40B4-BE49-F238E27FC236}">
                <a16:creationId xmlns:a16="http://schemas.microsoft.com/office/drawing/2014/main" id="{0D5545E4-A660-4629-B8EA-6464C8946141}"/>
              </a:ext>
            </a:extLst>
          </p:cNvPr>
          <p:cNvSpPr>
            <a:spLocks noGrp="1"/>
          </p:cNvSpPr>
          <p:nvPr>
            <p:ph type="body" sz="quarter" idx="47"/>
          </p:nvPr>
        </p:nvSpPr>
        <p:spPr/>
        <p:txBody>
          <a:bodyPr/>
          <a:lstStyle/>
          <a:p>
            <a:r>
              <a:rPr lang="en-US" dirty="0"/>
              <a:t>Distribute</a:t>
            </a:r>
          </a:p>
        </p:txBody>
      </p:sp>
      <p:sp>
        <p:nvSpPr>
          <p:cNvPr id="14" name="Text Placeholder 13">
            <a:extLst>
              <a:ext uri="{FF2B5EF4-FFF2-40B4-BE49-F238E27FC236}">
                <a16:creationId xmlns:a16="http://schemas.microsoft.com/office/drawing/2014/main" id="{E3B334B7-27F3-40E9-9A3F-BAEA9349F890}"/>
              </a:ext>
            </a:extLst>
          </p:cNvPr>
          <p:cNvSpPr>
            <a:spLocks noGrp="1"/>
          </p:cNvSpPr>
          <p:nvPr>
            <p:ph type="body" sz="quarter" idx="48"/>
          </p:nvPr>
        </p:nvSpPr>
        <p:spPr/>
        <p:txBody>
          <a:bodyPr/>
          <a:lstStyle/>
          <a:p>
            <a:r>
              <a:rPr lang="en-US" dirty="0"/>
              <a:t>Controller Logs, Time-Space Diagram, Signal Performance Measures</a:t>
            </a:r>
          </a:p>
        </p:txBody>
      </p:sp>
      <p:sp>
        <p:nvSpPr>
          <p:cNvPr id="15" name="Text Placeholder 14">
            <a:extLst>
              <a:ext uri="{FF2B5EF4-FFF2-40B4-BE49-F238E27FC236}">
                <a16:creationId xmlns:a16="http://schemas.microsoft.com/office/drawing/2014/main" id="{0D4D66AC-6CAA-43AB-A112-31C464B71FB1}"/>
              </a:ext>
            </a:extLst>
          </p:cNvPr>
          <p:cNvSpPr>
            <a:spLocks noGrp="1"/>
          </p:cNvSpPr>
          <p:nvPr>
            <p:ph type="body" sz="quarter" idx="49"/>
          </p:nvPr>
        </p:nvSpPr>
        <p:spPr/>
        <p:txBody>
          <a:bodyPr>
            <a:normAutofit fontScale="25000" lnSpcReduction="20000"/>
          </a:bodyPr>
          <a:lstStyle/>
          <a:p>
            <a:endParaRPr lang="en-US"/>
          </a:p>
        </p:txBody>
      </p:sp>
      <p:sp>
        <p:nvSpPr>
          <p:cNvPr id="16" name="Text Placeholder 15">
            <a:extLst>
              <a:ext uri="{FF2B5EF4-FFF2-40B4-BE49-F238E27FC236}">
                <a16:creationId xmlns:a16="http://schemas.microsoft.com/office/drawing/2014/main" id="{2DCAD6FE-EC26-42A0-82AC-858FD71B3F67}"/>
              </a:ext>
            </a:extLst>
          </p:cNvPr>
          <p:cNvSpPr>
            <a:spLocks noGrp="1"/>
          </p:cNvSpPr>
          <p:nvPr>
            <p:ph type="body" sz="quarter" idx="50"/>
          </p:nvPr>
        </p:nvSpPr>
        <p:spPr/>
        <p:txBody>
          <a:bodyPr/>
          <a:lstStyle/>
          <a:p>
            <a:r>
              <a:rPr lang="en-US" dirty="0"/>
              <a:t>Analyze</a:t>
            </a:r>
          </a:p>
        </p:txBody>
      </p:sp>
      <p:sp>
        <p:nvSpPr>
          <p:cNvPr id="17" name="Text Placeholder 16">
            <a:extLst>
              <a:ext uri="{FF2B5EF4-FFF2-40B4-BE49-F238E27FC236}">
                <a16:creationId xmlns:a16="http://schemas.microsoft.com/office/drawing/2014/main" id="{14D811A5-D8F3-43E4-A08B-F772FBADCE23}"/>
              </a:ext>
            </a:extLst>
          </p:cNvPr>
          <p:cNvSpPr>
            <a:spLocks noGrp="1"/>
          </p:cNvSpPr>
          <p:nvPr>
            <p:ph type="body" sz="quarter" idx="51"/>
          </p:nvPr>
        </p:nvSpPr>
        <p:spPr/>
        <p:txBody>
          <a:bodyPr>
            <a:normAutofit fontScale="92500" lnSpcReduction="10000"/>
          </a:bodyPr>
          <a:lstStyle/>
          <a:p>
            <a:r>
              <a:rPr lang="en-US" dirty="0"/>
              <a:t>Signal Timing Parameter management, Active Transportation Management, Adaptive Signal Control.</a:t>
            </a:r>
          </a:p>
        </p:txBody>
      </p:sp>
      <p:sp>
        <p:nvSpPr>
          <p:cNvPr id="18" name="Text Placeholder 17">
            <a:extLst>
              <a:ext uri="{FF2B5EF4-FFF2-40B4-BE49-F238E27FC236}">
                <a16:creationId xmlns:a16="http://schemas.microsoft.com/office/drawing/2014/main" id="{B09AAA9A-4938-4F53-AB0F-DA75C995B911}"/>
              </a:ext>
            </a:extLst>
          </p:cNvPr>
          <p:cNvSpPr>
            <a:spLocks noGrp="1"/>
          </p:cNvSpPr>
          <p:nvPr>
            <p:ph type="body" sz="quarter" idx="52"/>
          </p:nvPr>
        </p:nvSpPr>
        <p:spPr/>
        <p:txBody>
          <a:bodyPr>
            <a:normAutofit fontScale="25000" lnSpcReduction="20000"/>
          </a:bodyPr>
          <a:lstStyle/>
          <a:p>
            <a:endParaRPr lang="en-US"/>
          </a:p>
        </p:txBody>
      </p:sp>
      <p:sp>
        <p:nvSpPr>
          <p:cNvPr id="19" name="Text Placeholder 18">
            <a:extLst>
              <a:ext uri="{FF2B5EF4-FFF2-40B4-BE49-F238E27FC236}">
                <a16:creationId xmlns:a16="http://schemas.microsoft.com/office/drawing/2014/main" id="{7FA91502-D9C3-4571-8A50-D1988E70D4A6}"/>
              </a:ext>
            </a:extLst>
          </p:cNvPr>
          <p:cNvSpPr>
            <a:spLocks noGrp="1"/>
          </p:cNvSpPr>
          <p:nvPr>
            <p:ph type="body" sz="quarter" idx="53"/>
          </p:nvPr>
        </p:nvSpPr>
        <p:spPr/>
        <p:txBody>
          <a:bodyPr/>
          <a:lstStyle/>
          <a:p>
            <a:r>
              <a:rPr lang="en-US" dirty="0"/>
              <a:t>Control</a:t>
            </a:r>
          </a:p>
        </p:txBody>
      </p:sp>
      <p:pic>
        <p:nvPicPr>
          <p:cNvPr id="9" name="Picture Placeholder 8" descr="A picture containing indoor, sitting, computer, monitor&#10;&#10;Description automatically generated">
            <a:extLst>
              <a:ext uri="{FF2B5EF4-FFF2-40B4-BE49-F238E27FC236}">
                <a16:creationId xmlns:a16="http://schemas.microsoft.com/office/drawing/2014/main" id="{E6A049AB-CE1D-47B9-84FC-4A461CC2FDD3}"/>
              </a:ext>
            </a:extLst>
          </p:cNvPr>
          <p:cNvPicPr>
            <a:picLocks noGrp="1" noChangeAspect="1"/>
          </p:cNvPicPr>
          <p:nvPr>
            <p:ph type="pic" sz="quarter" idx="29"/>
          </p:nvPr>
        </p:nvPicPr>
        <p:blipFill>
          <a:blip r:embed="rId3">
            <a:extLst>
              <a:ext uri="{28A0092B-C50C-407E-A947-70E740481C1C}">
                <a14:useLocalDpi xmlns:a14="http://schemas.microsoft.com/office/drawing/2010/main" val="0"/>
              </a:ext>
            </a:extLst>
          </a:blip>
          <a:srcRect t="20568" b="20568"/>
          <a:stretch>
            <a:fillRect/>
          </a:stretch>
        </p:blipFill>
        <p:spPr/>
      </p:pic>
      <p:pic>
        <p:nvPicPr>
          <p:cNvPr id="27" name="Picture Placeholder 26" descr="A picture containing person, table, food, man&#10;&#10;Description automatically generated">
            <a:extLst>
              <a:ext uri="{FF2B5EF4-FFF2-40B4-BE49-F238E27FC236}">
                <a16:creationId xmlns:a16="http://schemas.microsoft.com/office/drawing/2014/main" id="{6CC663D6-2821-48D4-9C0C-EA03FC107137}"/>
              </a:ext>
            </a:extLst>
          </p:cNvPr>
          <p:cNvPicPr>
            <a:picLocks noGrp="1" noChangeAspect="1"/>
          </p:cNvPicPr>
          <p:nvPr>
            <p:ph type="pic" sz="quarter" idx="55"/>
          </p:nvPr>
        </p:nvPicPr>
        <p:blipFill>
          <a:blip r:embed="rId4">
            <a:extLst>
              <a:ext uri="{28A0092B-C50C-407E-A947-70E740481C1C}">
                <a14:useLocalDpi xmlns:a14="http://schemas.microsoft.com/office/drawing/2010/main" val="0"/>
              </a:ext>
            </a:extLst>
          </a:blip>
          <a:srcRect t="20573" b="20573"/>
          <a:stretch>
            <a:fillRect/>
          </a:stretch>
        </p:blipFill>
        <p:spPr/>
      </p:pic>
      <p:pic>
        <p:nvPicPr>
          <p:cNvPr id="31" name="Picture Placeholder 30" descr="A city at night&#10;&#10;Description automatically generated">
            <a:extLst>
              <a:ext uri="{FF2B5EF4-FFF2-40B4-BE49-F238E27FC236}">
                <a16:creationId xmlns:a16="http://schemas.microsoft.com/office/drawing/2014/main" id="{DBC8C6A1-E43B-4812-A795-286A308A3CAD}"/>
              </a:ext>
            </a:extLst>
          </p:cNvPr>
          <p:cNvPicPr>
            <a:picLocks noGrp="1" noChangeAspect="1"/>
          </p:cNvPicPr>
          <p:nvPr>
            <p:ph type="pic" sz="quarter" idx="56"/>
          </p:nvPr>
        </p:nvPicPr>
        <p:blipFill>
          <a:blip r:embed="rId5">
            <a:extLst>
              <a:ext uri="{28A0092B-C50C-407E-A947-70E740481C1C}">
                <a14:useLocalDpi xmlns:a14="http://schemas.microsoft.com/office/drawing/2010/main" val="0"/>
              </a:ext>
            </a:extLst>
          </a:blip>
          <a:srcRect t="19067" b="19067"/>
          <a:stretch>
            <a:fillRect/>
          </a:stretch>
        </p:blipFill>
        <p:spPr/>
      </p:pic>
      <p:pic>
        <p:nvPicPr>
          <p:cNvPr id="29" name="Picture 28">
            <a:extLst>
              <a:ext uri="{FF2B5EF4-FFF2-40B4-BE49-F238E27FC236}">
                <a16:creationId xmlns:a16="http://schemas.microsoft.com/office/drawing/2014/main" id="{E6B46D6B-634B-4A22-B4CE-AB9CA6924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216" y="1335631"/>
            <a:ext cx="1133113" cy="826864"/>
          </a:xfrm>
          <a:prstGeom prst="rect">
            <a:avLst/>
          </a:prstGeom>
        </p:spPr>
      </p:pic>
      <p:sp>
        <p:nvSpPr>
          <p:cNvPr id="30" name="TextBox 29">
            <a:extLst>
              <a:ext uri="{FF2B5EF4-FFF2-40B4-BE49-F238E27FC236}">
                <a16:creationId xmlns:a16="http://schemas.microsoft.com/office/drawing/2014/main" id="{65913F31-5064-4A66-B536-C7F75A514D9B}"/>
              </a:ext>
            </a:extLst>
          </p:cNvPr>
          <p:cNvSpPr txBox="1"/>
          <p:nvPr/>
        </p:nvSpPr>
        <p:spPr>
          <a:xfrm>
            <a:off x="2044570" y="1377954"/>
            <a:ext cx="2465390" cy="738664"/>
          </a:xfrm>
          <a:prstGeom prst="rect">
            <a:avLst/>
          </a:prstGeom>
          <a:noFill/>
        </p:spPr>
        <p:txBody>
          <a:bodyPr wrap="square" rtlCol="0">
            <a:spAutoFit/>
          </a:bodyPr>
          <a:lstStyle/>
          <a:p>
            <a:r>
              <a:rPr lang="en-US" sz="2800" dirty="0">
                <a:solidFill>
                  <a:schemeClr val="tx1">
                    <a:lumMod val="90000"/>
                    <a:lumOff val="10000"/>
                  </a:schemeClr>
                </a:solidFill>
                <a:latin typeface="Arial" panose="020B0604020202020204" pitchFamily="34" charset="0"/>
                <a:cs typeface="Arial" panose="020B0604020202020204" pitchFamily="34" charset="0"/>
              </a:rPr>
              <a:t>Transparity</a:t>
            </a:r>
            <a:r>
              <a:rPr lang="en-US" sz="2000" dirty="0">
                <a:solidFill>
                  <a:schemeClr val="tx1">
                    <a:lumMod val="90000"/>
                    <a:lumOff val="10000"/>
                  </a:schemeClr>
                </a:solidFill>
                <a:latin typeface="Arial" panose="020B0604020202020204" pitchFamily="34" charset="0"/>
                <a:cs typeface="Arial" panose="020B0604020202020204" pitchFamily="34" charset="0"/>
              </a:rPr>
              <a:t> </a:t>
            </a:r>
          </a:p>
          <a:p>
            <a:r>
              <a:rPr lang="en-US" sz="1400" dirty="0">
                <a:solidFill>
                  <a:schemeClr val="tx1">
                    <a:lumMod val="90000"/>
                    <a:lumOff val="10000"/>
                  </a:schemeClr>
                </a:solidFill>
                <a:latin typeface="Arial" panose="020B0604020202020204" pitchFamily="34" charset="0"/>
                <a:cs typeface="Arial" panose="020B0604020202020204" pitchFamily="34" charset="0"/>
              </a:rPr>
              <a:t>Traffic Management System</a:t>
            </a:r>
          </a:p>
        </p:txBody>
      </p:sp>
      <p:pic>
        <p:nvPicPr>
          <p:cNvPr id="35" name="Picture Placeholder 34" descr="A person using a computer&#10;&#10;Description automatically generated">
            <a:extLst>
              <a:ext uri="{FF2B5EF4-FFF2-40B4-BE49-F238E27FC236}">
                <a16:creationId xmlns:a16="http://schemas.microsoft.com/office/drawing/2014/main" id="{7B7CB758-D4A0-41A9-822F-6F0D12869E77}"/>
              </a:ext>
            </a:extLst>
          </p:cNvPr>
          <p:cNvPicPr>
            <a:picLocks noGrp="1" noChangeAspect="1"/>
          </p:cNvPicPr>
          <p:nvPr>
            <p:ph type="pic" sz="quarter" idx="54"/>
          </p:nvPr>
        </p:nvPicPr>
        <p:blipFill>
          <a:blip r:embed="rId7">
            <a:extLst>
              <a:ext uri="{28A0092B-C50C-407E-A947-70E740481C1C}">
                <a14:useLocalDpi xmlns:a14="http://schemas.microsoft.com/office/drawing/2010/main" val="0"/>
              </a:ext>
            </a:extLst>
          </a:blip>
          <a:srcRect t="20573" b="20573"/>
          <a:stretch>
            <a:fillRect/>
          </a:stretch>
        </p:blipFill>
        <p:spPr/>
      </p:pic>
    </p:spTree>
    <p:extLst>
      <p:ext uri="{BB962C8B-B14F-4D97-AF65-F5344CB8AC3E}">
        <p14:creationId xmlns:p14="http://schemas.microsoft.com/office/powerpoint/2010/main" val="20653733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1377197-89D0-4DDF-BC2F-733CB0B7AB4E}"/>
              </a:ext>
            </a:extLst>
          </p:cNvPr>
          <p:cNvSpPr>
            <a:spLocks noGrp="1"/>
          </p:cNvSpPr>
          <p:nvPr>
            <p:ph type="ftr" sz="quarter" idx="11"/>
          </p:nvPr>
        </p:nvSpPr>
        <p:spPr/>
        <p:txBody>
          <a:bodyPr/>
          <a:lstStyle/>
          <a:p>
            <a:r>
              <a:rPr lang="en-US"/>
              <a:t>© 2019 McCain, Inc. All Rights Reserved</a:t>
            </a:r>
          </a:p>
        </p:txBody>
      </p:sp>
      <p:sp>
        <p:nvSpPr>
          <p:cNvPr id="4" name="Slide Number Placeholder 3">
            <a:extLst>
              <a:ext uri="{FF2B5EF4-FFF2-40B4-BE49-F238E27FC236}">
                <a16:creationId xmlns:a16="http://schemas.microsoft.com/office/drawing/2014/main" id="{0912C3AD-AE1D-45EB-874A-ED2641B4B5E4}"/>
              </a:ext>
            </a:extLst>
          </p:cNvPr>
          <p:cNvSpPr>
            <a:spLocks noGrp="1"/>
          </p:cNvSpPr>
          <p:nvPr>
            <p:ph type="sldNum" sz="quarter" idx="12"/>
          </p:nvPr>
        </p:nvSpPr>
        <p:spPr/>
        <p:txBody>
          <a:bodyPr/>
          <a:lstStyle/>
          <a:p>
            <a:fld id="{2C8586DD-506C-47BB-B506-8E763A328325}" type="slidenum">
              <a:rPr lang="en-US" smtClean="0"/>
              <a:t>6</a:t>
            </a:fld>
            <a:endParaRPr lang="en-US"/>
          </a:p>
        </p:txBody>
      </p:sp>
      <p:sp>
        <p:nvSpPr>
          <p:cNvPr id="5" name="Title 4">
            <a:extLst>
              <a:ext uri="{FF2B5EF4-FFF2-40B4-BE49-F238E27FC236}">
                <a16:creationId xmlns:a16="http://schemas.microsoft.com/office/drawing/2014/main" id="{13BEAF41-6878-4065-BBC8-F7DD7DDDE369}"/>
              </a:ext>
            </a:extLst>
          </p:cNvPr>
          <p:cNvSpPr>
            <a:spLocks noGrp="1"/>
          </p:cNvSpPr>
          <p:nvPr>
            <p:ph type="ctrTitle"/>
          </p:nvPr>
        </p:nvSpPr>
        <p:spPr/>
        <p:txBody>
          <a:bodyPr>
            <a:normAutofit/>
          </a:bodyPr>
          <a:lstStyle/>
          <a:p>
            <a:r>
              <a:rPr lang="en-US" dirty="0"/>
              <a:t>User Experience</a:t>
            </a:r>
          </a:p>
        </p:txBody>
      </p:sp>
      <p:sp>
        <p:nvSpPr>
          <p:cNvPr id="7" name="Text Placeholder 6">
            <a:extLst>
              <a:ext uri="{FF2B5EF4-FFF2-40B4-BE49-F238E27FC236}">
                <a16:creationId xmlns:a16="http://schemas.microsoft.com/office/drawing/2014/main" id="{3C0178E5-2FC6-43E1-85E8-27950337BE67}"/>
              </a:ext>
            </a:extLst>
          </p:cNvPr>
          <p:cNvSpPr>
            <a:spLocks noGrp="1"/>
          </p:cNvSpPr>
          <p:nvPr>
            <p:ph type="body" sz="quarter" idx="22"/>
          </p:nvPr>
        </p:nvSpPr>
        <p:spPr/>
        <p:txBody>
          <a:bodyPr>
            <a:normAutofit fontScale="25000" lnSpcReduction="20000"/>
          </a:bodyPr>
          <a:lstStyle/>
          <a:p>
            <a:endParaRPr lang="en-US"/>
          </a:p>
        </p:txBody>
      </p:sp>
      <p:pic>
        <p:nvPicPr>
          <p:cNvPr id="1030" name="Picture 6" descr="Image result for user experience graphic">
            <a:extLst>
              <a:ext uri="{FF2B5EF4-FFF2-40B4-BE49-F238E27FC236}">
                <a16:creationId xmlns:a16="http://schemas.microsoft.com/office/drawing/2014/main" id="{9D135126-2E0D-44F3-A626-CF554BD8D5B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721"/>
          <a:stretch/>
        </p:blipFill>
        <p:spPr bwMode="auto">
          <a:xfrm>
            <a:off x="5679964" y="4061638"/>
            <a:ext cx="3793645" cy="24483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Placeholder 11" descr="A picture containing electronics&#10;&#10;Description automatically generated">
            <a:extLst>
              <a:ext uri="{FF2B5EF4-FFF2-40B4-BE49-F238E27FC236}">
                <a16:creationId xmlns:a16="http://schemas.microsoft.com/office/drawing/2014/main" id="{61939B0A-9DA7-47F8-978B-ED397469CD30}"/>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4606" b="24606"/>
          <a:stretch>
            <a:fillRect/>
          </a:stretch>
        </p:blipFill>
        <p:spPr>
          <a:xfrm>
            <a:off x="239268" y="136525"/>
            <a:ext cx="11713464" cy="3677157"/>
          </a:xfrm>
        </p:spPr>
      </p:pic>
    </p:spTree>
    <p:extLst>
      <p:ext uri="{BB962C8B-B14F-4D97-AF65-F5344CB8AC3E}">
        <p14:creationId xmlns:p14="http://schemas.microsoft.com/office/powerpoint/2010/main" val="2340132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DCD518C-52C7-4485-B642-FF5AD0536B0F}"/>
              </a:ext>
            </a:extLst>
          </p:cNvPr>
          <p:cNvSpPr>
            <a:spLocks noGrp="1"/>
          </p:cNvSpPr>
          <p:nvPr>
            <p:ph type="ftr" sz="quarter" idx="11"/>
          </p:nvPr>
        </p:nvSpPr>
        <p:spPr/>
        <p:txBody>
          <a:bodyPr/>
          <a:lstStyle/>
          <a:p>
            <a:r>
              <a:rPr lang="en-US" dirty="0"/>
              <a:t>© 2019 McCain, Inc. All Rights Reserved</a:t>
            </a:r>
          </a:p>
        </p:txBody>
      </p:sp>
      <p:sp>
        <p:nvSpPr>
          <p:cNvPr id="4" name="Slide Number Placeholder 3">
            <a:extLst>
              <a:ext uri="{FF2B5EF4-FFF2-40B4-BE49-F238E27FC236}">
                <a16:creationId xmlns:a16="http://schemas.microsoft.com/office/drawing/2014/main" id="{B751D1F1-D855-48E4-AF7A-9FBAC78267A9}"/>
              </a:ext>
            </a:extLst>
          </p:cNvPr>
          <p:cNvSpPr>
            <a:spLocks noGrp="1"/>
          </p:cNvSpPr>
          <p:nvPr>
            <p:ph type="sldNum" sz="quarter" idx="12"/>
          </p:nvPr>
        </p:nvSpPr>
        <p:spPr/>
        <p:txBody>
          <a:bodyPr/>
          <a:lstStyle/>
          <a:p>
            <a:fld id="{2C8586DD-506C-47BB-B506-8E763A328325}" type="slidenum">
              <a:rPr lang="en-US" smtClean="0"/>
              <a:t>7</a:t>
            </a:fld>
            <a:endParaRPr lang="en-US"/>
          </a:p>
        </p:txBody>
      </p:sp>
      <p:sp>
        <p:nvSpPr>
          <p:cNvPr id="5" name="Title 4">
            <a:extLst>
              <a:ext uri="{FF2B5EF4-FFF2-40B4-BE49-F238E27FC236}">
                <a16:creationId xmlns:a16="http://schemas.microsoft.com/office/drawing/2014/main" id="{583BD798-DDF5-4B23-9B36-1A11E470D4AF}"/>
              </a:ext>
            </a:extLst>
          </p:cNvPr>
          <p:cNvSpPr>
            <a:spLocks noGrp="1"/>
          </p:cNvSpPr>
          <p:nvPr>
            <p:ph type="ctrTitle"/>
          </p:nvPr>
        </p:nvSpPr>
        <p:spPr>
          <a:xfrm>
            <a:off x="6739128" y="1104946"/>
            <a:ext cx="4592954" cy="729516"/>
          </a:xfrm>
        </p:spPr>
        <p:txBody>
          <a:bodyPr/>
          <a:lstStyle/>
          <a:p>
            <a:r>
              <a:rPr lang="en-US" dirty="0"/>
              <a:t>User Interface (GUI)</a:t>
            </a:r>
          </a:p>
        </p:txBody>
      </p:sp>
      <p:sp>
        <p:nvSpPr>
          <p:cNvPr id="6" name="Text Placeholder 5">
            <a:extLst>
              <a:ext uri="{FF2B5EF4-FFF2-40B4-BE49-F238E27FC236}">
                <a16:creationId xmlns:a16="http://schemas.microsoft.com/office/drawing/2014/main" id="{D95F50BB-C39D-4636-9F6E-99F2010CA658}"/>
              </a:ext>
            </a:extLst>
          </p:cNvPr>
          <p:cNvSpPr>
            <a:spLocks noGrp="1"/>
          </p:cNvSpPr>
          <p:nvPr>
            <p:ph type="body" sz="quarter" idx="20"/>
          </p:nvPr>
        </p:nvSpPr>
        <p:spPr>
          <a:xfrm>
            <a:off x="6739129" y="2366453"/>
            <a:ext cx="4593335" cy="1064724"/>
          </a:xfrm>
        </p:spPr>
        <p:txBody>
          <a:bodyPr>
            <a:noAutofit/>
          </a:bodyPr>
          <a:lstStyle/>
          <a:p>
            <a:r>
              <a:rPr lang="en-US" sz="900" dirty="0"/>
              <a:t>“Simplicity is the ultimate sophistication”.  </a:t>
            </a:r>
          </a:p>
          <a:p>
            <a:r>
              <a:rPr lang="en-US" sz="900" dirty="0"/>
              <a:t>Transparity provides a simple user experience via intuitive navigation, configuration wizards, and consistent theming throughout each feature.</a:t>
            </a:r>
          </a:p>
        </p:txBody>
      </p:sp>
      <p:sp>
        <p:nvSpPr>
          <p:cNvPr id="7" name="Text Placeholder 6">
            <a:extLst>
              <a:ext uri="{FF2B5EF4-FFF2-40B4-BE49-F238E27FC236}">
                <a16:creationId xmlns:a16="http://schemas.microsoft.com/office/drawing/2014/main" id="{C04D5728-BCEB-4FEC-8C46-DA9166894402}"/>
              </a:ext>
            </a:extLst>
          </p:cNvPr>
          <p:cNvSpPr>
            <a:spLocks noGrp="1"/>
          </p:cNvSpPr>
          <p:nvPr>
            <p:ph type="body" sz="quarter" idx="22"/>
          </p:nvPr>
        </p:nvSpPr>
        <p:spPr>
          <a:xfrm>
            <a:off x="6739128" y="2357309"/>
            <a:ext cx="4590288" cy="9144"/>
          </a:xfrm>
        </p:spPr>
        <p:txBody>
          <a:bodyPr>
            <a:normAutofit fontScale="25000" lnSpcReduction="20000"/>
          </a:bodyPr>
          <a:lstStyle/>
          <a:p>
            <a:endParaRPr lang="en-US"/>
          </a:p>
        </p:txBody>
      </p:sp>
      <p:sp>
        <p:nvSpPr>
          <p:cNvPr id="8" name="Text Placeholder 7">
            <a:extLst>
              <a:ext uri="{FF2B5EF4-FFF2-40B4-BE49-F238E27FC236}">
                <a16:creationId xmlns:a16="http://schemas.microsoft.com/office/drawing/2014/main" id="{0116A9B9-C7D5-4D1A-AB79-716EB443AB72}"/>
              </a:ext>
            </a:extLst>
          </p:cNvPr>
          <p:cNvSpPr>
            <a:spLocks noGrp="1"/>
          </p:cNvSpPr>
          <p:nvPr>
            <p:ph type="body" sz="quarter" idx="30"/>
          </p:nvPr>
        </p:nvSpPr>
        <p:spPr>
          <a:xfrm>
            <a:off x="6728460" y="1953479"/>
            <a:ext cx="4593335" cy="403830"/>
          </a:xfrm>
        </p:spPr>
        <p:txBody>
          <a:bodyPr/>
          <a:lstStyle/>
          <a:p>
            <a:r>
              <a:rPr lang="en-US" dirty="0"/>
              <a:t>Simplicity</a:t>
            </a:r>
          </a:p>
        </p:txBody>
      </p:sp>
      <p:sp>
        <p:nvSpPr>
          <p:cNvPr id="9" name="Text Placeholder 8">
            <a:extLst>
              <a:ext uri="{FF2B5EF4-FFF2-40B4-BE49-F238E27FC236}">
                <a16:creationId xmlns:a16="http://schemas.microsoft.com/office/drawing/2014/main" id="{D91A8AF3-7C05-46E2-9704-A7FC49ECDFC9}"/>
              </a:ext>
            </a:extLst>
          </p:cNvPr>
          <p:cNvSpPr>
            <a:spLocks noGrp="1"/>
          </p:cNvSpPr>
          <p:nvPr>
            <p:ph type="body" sz="quarter" idx="31"/>
          </p:nvPr>
        </p:nvSpPr>
        <p:spPr>
          <a:xfrm>
            <a:off x="6740653" y="3849354"/>
            <a:ext cx="4593335" cy="644270"/>
          </a:xfrm>
        </p:spPr>
        <p:txBody>
          <a:bodyPr>
            <a:normAutofit fontScale="92500" lnSpcReduction="20000"/>
          </a:bodyPr>
          <a:lstStyle/>
          <a:p>
            <a:r>
              <a:rPr lang="en-US" dirty="0"/>
              <a:t>Transparity Prudently consolidates multiple functions into fewer user interfaces; thus enhancing the usability and Promotes understanding of complex features.</a:t>
            </a:r>
          </a:p>
        </p:txBody>
      </p:sp>
      <p:sp>
        <p:nvSpPr>
          <p:cNvPr id="10" name="Text Placeholder 9">
            <a:extLst>
              <a:ext uri="{FF2B5EF4-FFF2-40B4-BE49-F238E27FC236}">
                <a16:creationId xmlns:a16="http://schemas.microsoft.com/office/drawing/2014/main" id="{E3295741-7E47-4113-BC51-5C90263F9ACF}"/>
              </a:ext>
            </a:extLst>
          </p:cNvPr>
          <p:cNvSpPr>
            <a:spLocks noGrp="1"/>
          </p:cNvSpPr>
          <p:nvPr>
            <p:ph type="body" sz="quarter" idx="32"/>
          </p:nvPr>
        </p:nvSpPr>
        <p:spPr>
          <a:xfrm>
            <a:off x="6740652" y="3840208"/>
            <a:ext cx="4590288" cy="9144"/>
          </a:xfrm>
        </p:spPr>
        <p:txBody>
          <a:bodyPr>
            <a:normAutofit fontScale="25000" lnSpcReduction="20000"/>
          </a:bodyPr>
          <a:lstStyle/>
          <a:p>
            <a:endParaRPr lang="en-US" dirty="0"/>
          </a:p>
        </p:txBody>
      </p:sp>
      <p:sp>
        <p:nvSpPr>
          <p:cNvPr id="11" name="Text Placeholder 10">
            <a:extLst>
              <a:ext uri="{FF2B5EF4-FFF2-40B4-BE49-F238E27FC236}">
                <a16:creationId xmlns:a16="http://schemas.microsoft.com/office/drawing/2014/main" id="{11EAC0AD-4A32-4CCC-9B28-70A3D8AF494E}"/>
              </a:ext>
            </a:extLst>
          </p:cNvPr>
          <p:cNvSpPr>
            <a:spLocks noGrp="1"/>
          </p:cNvSpPr>
          <p:nvPr>
            <p:ph type="body" sz="quarter" idx="33"/>
          </p:nvPr>
        </p:nvSpPr>
        <p:spPr>
          <a:xfrm>
            <a:off x="6729984" y="3436378"/>
            <a:ext cx="4593335" cy="403830"/>
          </a:xfrm>
        </p:spPr>
        <p:txBody>
          <a:bodyPr/>
          <a:lstStyle/>
          <a:p>
            <a:r>
              <a:rPr lang="en-US" dirty="0"/>
              <a:t>Consolidation of Functionality</a:t>
            </a:r>
          </a:p>
        </p:txBody>
      </p:sp>
      <p:sp>
        <p:nvSpPr>
          <p:cNvPr id="12" name="Text Placeholder 11">
            <a:extLst>
              <a:ext uri="{FF2B5EF4-FFF2-40B4-BE49-F238E27FC236}">
                <a16:creationId xmlns:a16="http://schemas.microsoft.com/office/drawing/2014/main" id="{E8EC6D92-8B21-4C3C-9336-412735B71D44}"/>
              </a:ext>
            </a:extLst>
          </p:cNvPr>
          <p:cNvSpPr>
            <a:spLocks noGrp="1"/>
          </p:cNvSpPr>
          <p:nvPr>
            <p:ph type="body" sz="quarter" idx="34"/>
          </p:nvPr>
        </p:nvSpPr>
        <p:spPr>
          <a:xfrm>
            <a:off x="6749797" y="4931639"/>
            <a:ext cx="4593335" cy="1669454"/>
          </a:xfrm>
        </p:spPr>
        <p:txBody>
          <a:bodyPr>
            <a:normAutofit fontScale="92500" lnSpcReduction="20000"/>
          </a:bodyPr>
          <a:lstStyle/>
          <a:p>
            <a:r>
              <a:rPr lang="en-US" dirty="0"/>
              <a:t>The docking regions of Transparity enable users to interact with multiple Transparity features without having to manage a multitude of “Floating” windows.</a:t>
            </a:r>
          </a:p>
          <a:p>
            <a:r>
              <a:rPr lang="en-US" dirty="0"/>
              <a:t>In this manner, the user can simultaneously issue commands, verify the response, and analyze the effect in a single view.</a:t>
            </a:r>
          </a:p>
          <a:p>
            <a:r>
              <a:rPr lang="en-US" dirty="0"/>
              <a:t>users can easily expand any feature to full screen and re-dock the feature when finished.</a:t>
            </a:r>
          </a:p>
        </p:txBody>
      </p:sp>
      <p:sp>
        <p:nvSpPr>
          <p:cNvPr id="13" name="Text Placeholder 12">
            <a:extLst>
              <a:ext uri="{FF2B5EF4-FFF2-40B4-BE49-F238E27FC236}">
                <a16:creationId xmlns:a16="http://schemas.microsoft.com/office/drawing/2014/main" id="{F18357DF-CFC3-4CB8-ADF0-D185496D0F24}"/>
              </a:ext>
            </a:extLst>
          </p:cNvPr>
          <p:cNvSpPr>
            <a:spLocks noGrp="1"/>
          </p:cNvSpPr>
          <p:nvPr>
            <p:ph type="body" sz="quarter" idx="35"/>
          </p:nvPr>
        </p:nvSpPr>
        <p:spPr>
          <a:xfrm>
            <a:off x="6749796" y="4922495"/>
            <a:ext cx="4590288" cy="9144"/>
          </a:xfrm>
        </p:spPr>
        <p:txBody>
          <a:bodyPr>
            <a:normAutofit fontScale="25000" lnSpcReduction="20000"/>
          </a:bodyPr>
          <a:lstStyle/>
          <a:p>
            <a:endParaRPr lang="en-US"/>
          </a:p>
        </p:txBody>
      </p:sp>
      <p:sp>
        <p:nvSpPr>
          <p:cNvPr id="14" name="Text Placeholder 13">
            <a:extLst>
              <a:ext uri="{FF2B5EF4-FFF2-40B4-BE49-F238E27FC236}">
                <a16:creationId xmlns:a16="http://schemas.microsoft.com/office/drawing/2014/main" id="{97734EE8-431C-44DC-86DB-ADA10D327B4C}"/>
              </a:ext>
            </a:extLst>
          </p:cNvPr>
          <p:cNvSpPr>
            <a:spLocks noGrp="1"/>
          </p:cNvSpPr>
          <p:nvPr>
            <p:ph type="body" sz="quarter" idx="36"/>
          </p:nvPr>
        </p:nvSpPr>
        <p:spPr>
          <a:xfrm>
            <a:off x="6739128" y="4518665"/>
            <a:ext cx="4593335" cy="403830"/>
          </a:xfrm>
        </p:spPr>
        <p:txBody>
          <a:bodyPr/>
          <a:lstStyle/>
          <a:p>
            <a:r>
              <a:rPr lang="en-US" dirty="0"/>
              <a:t>Utilize multiple features in a single view</a:t>
            </a:r>
          </a:p>
        </p:txBody>
      </p:sp>
      <p:pic>
        <p:nvPicPr>
          <p:cNvPr id="18" name="Picture 17">
            <a:extLst>
              <a:ext uri="{FF2B5EF4-FFF2-40B4-BE49-F238E27FC236}">
                <a16:creationId xmlns:a16="http://schemas.microsoft.com/office/drawing/2014/main" id="{965A0A94-77A2-4947-B2A5-2497BF2A8370}"/>
              </a:ext>
            </a:extLst>
          </p:cNvPr>
          <p:cNvPicPr>
            <a:picLocks noChangeAspect="1"/>
          </p:cNvPicPr>
          <p:nvPr/>
        </p:nvPicPr>
        <p:blipFill rotWithShape="1">
          <a:blip r:embed="rId3"/>
          <a:srcRect t="571" r="436"/>
          <a:stretch/>
        </p:blipFill>
        <p:spPr>
          <a:xfrm>
            <a:off x="502537" y="1682750"/>
            <a:ext cx="5917313" cy="4197054"/>
          </a:xfrm>
          <a:prstGeom prst="rect">
            <a:avLst/>
          </a:prstGeom>
          <a:ln>
            <a:solidFill>
              <a:schemeClr val="bg1">
                <a:lumMod val="65000"/>
              </a:schemeClr>
            </a:solidFill>
          </a:ln>
        </p:spPr>
      </p:pic>
      <p:pic>
        <p:nvPicPr>
          <p:cNvPr id="19" name="Picture 18">
            <a:extLst>
              <a:ext uri="{FF2B5EF4-FFF2-40B4-BE49-F238E27FC236}">
                <a16:creationId xmlns:a16="http://schemas.microsoft.com/office/drawing/2014/main" id="{232ACB21-1B64-4B39-928E-B08FB69C0B8B}"/>
              </a:ext>
            </a:extLst>
          </p:cNvPr>
          <p:cNvPicPr>
            <a:picLocks noChangeAspect="1"/>
          </p:cNvPicPr>
          <p:nvPr/>
        </p:nvPicPr>
        <p:blipFill>
          <a:blip r:embed="rId4"/>
          <a:stretch>
            <a:fillRect/>
          </a:stretch>
        </p:blipFill>
        <p:spPr>
          <a:xfrm>
            <a:off x="502970" y="1679944"/>
            <a:ext cx="5931399" cy="4231758"/>
          </a:xfrm>
          <a:prstGeom prst="rect">
            <a:avLst/>
          </a:prstGeom>
        </p:spPr>
      </p:pic>
      <p:pic>
        <p:nvPicPr>
          <p:cNvPr id="21" name="Picture 20">
            <a:extLst>
              <a:ext uri="{FF2B5EF4-FFF2-40B4-BE49-F238E27FC236}">
                <a16:creationId xmlns:a16="http://schemas.microsoft.com/office/drawing/2014/main" id="{24CA802F-AE21-4F60-B501-DA3CBA8AF17A}"/>
              </a:ext>
            </a:extLst>
          </p:cNvPr>
          <p:cNvPicPr>
            <a:picLocks noChangeAspect="1"/>
          </p:cNvPicPr>
          <p:nvPr/>
        </p:nvPicPr>
        <p:blipFill>
          <a:blip r:embed="rId5"/>
          <a:stretch>
            <a:fillRect/>
          </a:stretch>
        </p:blipFill>
        <p:spPr>
          <a:xfrm>
            <a:off x="3299323" y="2388266"/>
            <a:ext cx="3287751" cy="2493834"/>
          </a:xfrm>
          <a:prstGeom prst="rect">
            <a:avLst/>
          </a:prstGeom>
        </p:spPr>
      </p:pic>
      <p:pic>
        <p:nvPicPr>
          <p:cNvPr id="22" name="Picture 21">
            <a:extLst>
              <a:ext uri="{FF2B5EF4-FFF2-40B4-BE49-F238E27FC236}">
                <a16:creationId xmlns:a16="http://schemas.microsoft.com/office/drawing/2014/main" id="{B2525125-94C7-4BBF-8A58-73C7796BFC17}"/>
              </a:ext>
            </a:extLst>
          </p:cNvPr>
          <p:cNvPicPr>
            <a:picLocks noChangeAspect="1"/>
          </p:cNvPicPr>
          <p:nvPr/>
        </p:nvPicPr>
        <p:blipFill>
          <a:blip r:embed="rId6"/>
          <a:stretch>
            <a:fillRect/>
          </a:stretch>
        </p:blipFill>
        <p:spPr>
          <a:xfrm>
            <a:off x="3094128" y="1969719"/>
            <a:ext cx="396495" cy="424417"/>
          </a:xfrm>
          <a:prstGeom prst="rect">
            <a:avLst/>
          </a:prstGeom>
        </p:spPr>
      </p:pic>
      <p:grpSp>
        <p:nvGrpSpPr>
          <p:cNvPr id="27" name="Group 26">
            <a:extLst>
              <a:ext uri="{FF2B5EF4-FFF2-40B4-BE49-F238E27FC236}">
                <a16:creationId xmlns:a16="http://schemas.microsoft.com/office/drawing/2014/main" id="{52A0019F-1D89-48DC-9D4A-1BFAC8C02927}"/>
              </a:ext>
            </a:extLst>
          </p:cNvPr>
          <p:cNvGrpSpPr/>
          <p:nvPr/>
        </p:nvGrpSpPr>
        <p:grpSpPr>
          <a:xfrm>
            <a:off x="1979789" y="2494061"/>
            <a:ext cx="3808760" cy="2847235"/>
            <a:chOff x="1979789" y="2494061"/>
            <a:chExt cx="3808760" cy="2847235"/>
          </a:xfrm>
        </p:grpSpPr>
        <p:pic>
          <p:nvPicPr>
            <p:cNvPr id="25" name="Picture 24">
              <a:extLst>
                <a:ext uri="{FF2B5EF4-FFF2-40B4-BE49-F238E27FC236}">
                  <a16:creationId xmlns:a16="http://schemas.microsoft.com/office/drawing/2014/main" id="{DC1F800B-AE26-4D6F-8FE8-0A4150B7D8BD}"/>
                </a:ext>
              </a:extLst>
            </p:cNvPr>
            <p:cNvPicPr>
              <a:picLocks noChangeAspect="1"/>
            </p:cNvPicPr>
            <p:nvPr/>
          </p:nvPicPr>
          <p:blipFill>
            <a:blip r:embed="rId7"/>
            <a:stretch>
              <a:fillRect/>
            </a:stretch>
          </p:blipFill>
          <p:spPr>
            <a:xfrm>
              <a:off x="1979789" y="2494061"/>
              <a:ext cx="3077242" cy="1775332"/>
            </a:xfrm>
            <a:prstGeom prst="rect">
              <a:avLst/>
            </a:prstGeom>
          </p:spPr>
        </p:pic>
        <p:pic>
          <p:nvPicPr>
            <p:cNvPr id="26" name="Picture 25">
              <a:extLst>
                <a:ext uri="{FF2B5EF4-FFF2-40B4-BE49-F238E27FC236}">
                  <a16:creationId xmlns:a16="http://schemas.microsoft.com/office/drawing/2014/main" id="{F9A6AD67-10DD-496F-A881-1F985E4874EF}"/>
                </a:ext>
              </a:extLst>
            </p:cNvPr>
            <p:cNvPicPr>
              <a:picLocks noChangeAspect="1"/>
            </p:cNvPicPr>
            <p:nvPr/>
          </p:nvPicPr>
          <p:blipFill>
            <a:blip r:embed="rId8"/>
            <a:stretch>
              <a:fillRect/>
            </a:stretch>
          </p:blipFill>
          <p:spPr>
            <a:xfrm>
              <a:off x="2643367" y="2822020"/>
              <a:ext cx="3145182" cy="2519276"/>
            </a:xfrm>
            <a:prstGeom prst="rect">
              <a:avLst/>
            </a:prstGeom>
          </p:spPr>
        </p:pic>
      </p:grpSp>
      <p:pic>
        <p:nvPicPr>
          <p:cNvPr id="28" name="Picture 27">
            <a:extLst>
              <a:ext uri="{FF2B5EF4-FFF2-40B4-BE49-F238E27FC236}">
                <a16:creationId xmlns:a16="http://schemas.microsoft.com/office/drawing/2014/main" id="{FB7DAC72-F09C-402C-9538-242654DD249F}"/>
              </a:ext>
            </a:extLst>
          </p:cNvPr>
          <p:cNvPicPr>
            <a:picLocks noChangeAspect="1"/>
          </p:cNvPicPr>
          <p:nvPr/>
        </p:nvPicPr>
        <p:blipFill>
          <a:blip r:embed="rId9"/>
          <a:stretch>
            <a:fillRect/>
          </a:stretch>
        </p:blipFill>
        <p:spPr>
          <a:xfrm>
            <a:off x="180972" y="2065210"/>
            <a:ext cx="6323475" cy="3448271"/>
          </a:xfrm>
          <a:prstGeom prst="rect">
            <a:avLst/>
          </a:prstGeom>
          <a:ln>
            <a:solidFill>
              <a:schemeClr val="bg1">
                <a:lumMod val="65000"/>
              </a:schemeClr>
            </a:solidFill>
          </a:ln>
        </p:spPr>
      </p:pic>
    </p:spTree>
    <p:extLst>
      <p:ext uri="{BB962C8B-B14F-4D97-AF65-F5344CB8AC3E}">
        <p14:creationId xmlns:p14="http://schemas.microsoft.com/office/powerpoint/2010/main" val="31324885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8">
                                            <p:txEl>
                                              <p:pRg st="0" end="0"/>
                                            </p:txEl>
                                          </p:spTgt>
                                        </p:tgtEl>
                                        <p:attrNameLst>
                                          <p:attrName>style.color</p:attrName>
                                        </p:attrNameLst>
                                      </p:cBhvr>
                                      <p:to>
                                        <a:srgbClr val="0066FF"/>
                                      </p:to>
                                    </p:animClr>
                                  </p:childTnLst>
                                </p:cTn>
                              </p:par>
                              <p:par>
                                <p:cTn id="7" presetID="10" presetClass="exit" presetSubtype="0" fill="hold" nodeType="withEffect">
                                  <p:stCondLst>
                                    <p:cond delay="0"/>
                                  </p:stCondLst>
                                  <p:childTnLst>
                                    <p:animEffect transition="out" filter="fade">
                                      <p:cBhvr>
                                        <p:cTn id="8" dur="500"/>
                                        <p:tgtEl>
                                          <p:spTgt spid="18"/>
                                        </p:tgtEl>
                                      </p:cBhvr>
                                    </p:animEffect>
                                    <p:set>
                                      <p:cBhvr>
                                        <p:cTn id="9" dur="1" fill="hold">
                                          <p:stCondLst>
                                            <p:cond delay="499"/>
                                          </p:stCondLst>
                                        </p:cTn>
                                        <p:tgtEl>
                                          <p:spTgt spid="18"/>
                                        </p:tgtEl>
                                        <p:attrNameLst>
                                          <p:attrName>style.visibility</p:attrName>
                                        </p:attrNameLst>
                                      </p:cBhvr>
                                      <p:to>
                                        <p:strVal val="hidden"/>
                                      </p:to>
                                    </p:set>
                                  </p:childTnLst>
                                </p:cTn>
                              </p:par>
                              <p:par>
                                <p:cTn id="10" presetID="10"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100"/>
                                  </p:stCondLst>
                                  <p:childTnLst>
                                    <p:animClr clrSpc="rgb" dir="cw">
                                      <p:cBhvr override="childStyle">
                                        <p:cTn id="16" dur="500" fill="hold"/>
                                        <p:tgtEl>
                                          <p:spTgt spid="11">
                                            <p:txEl>
                                              <p:pRg st="0" end="0"/>
                                            </p:txEl>
                                          </p:spTgt>
                                        </p:tgtEl>
                                        <p:attrNameLst>
                                          <p:attrName>style.color</p:attrName>
                                        </p:attrNameLst>
                                      </p:cBhvr>
                                      <p:to>
                                        <a:srgbClr val="0066FF"/>
                                      </p:to>
                                    </p:animClr>
                                  </p:childTnLst>
                                </p:cTn>
                              </p:par>
                              <p:par>
                                <p:cTn id="17" presetID="3" presetClass="emph" presetSubtype="2" fill="hold" nodeType="withEffect">
                                  <p:stCondLst>
                                    <p:cond delay="0"/>
                                  </p:stCondLst>
                                  <p:childTnLst>
                                    <p:animClr clrSpc="rgb" dir="cw">
                                      <p:cBhvr override="childStyle">
                                        <p:cTn id="18" dur="500" fill="hold"/>
                                        <p:tgtEl>
                                          <p:spTgt spid="8">
                                            <p:txEl>
                                              <p:pRg st="0" end="0"/>
                                            </p:txEl>
                                          </p:spTgt>
                                        </p:tgtEl>
                                        <p:attrNameLst>
                                          <p:attrName>style.color</p:attrName>
                                        </p:attrNameLst>
                                      </p:cBhvr>
                                      <p:to>
                                        <a:schemeClr val="tx1"/>
                                      </p:to>
                                    </p:animClr>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par>
                          <p:cTn id="21" fill="hold">
                            <p:stCondLst>
                              <p:cond delay="600"/>
                            </p:stCondLst>
                            <p:childTnLst>
                              <p:par>
                                <p:cTn id="22" presetID="9" presetClass="emph" presetSubtype="0" nodeType="afterEffect">
                                  <p:stCondLst>
                                    <p:cond delay="0"/>
                                  </p:stCondLst>
                                  <p:childTnLst>
                                    <p:set>
                                      <p:cBhvr>
                                        <p:cTn id="23" dur="indefinite"/>
                                        <p:tgtEl>
                                          <p:spTgt spid="19"/>
                                        </p:tgtEl>
                                        <p:attrNameLst>
                                          <p:attrName>style.opacity</p:attrName>
                                        </p:attrNameLst>
                                      </p:cBhvr>
                                      <p:to>
                                        <p:strVal val="0.5"/>
                                      </p:to>
                                    </p:set>
                                    <p:animEffect filter="image" prLst="opacity: 0.5">
                                      <p:cBhvr rctx="IE">
                                        <p:cTn id="24" dur="indefinite"/>
                                        <p:tgtEl>
                                          <p:spTgt spid="19"/>
                                        </p:tgtEl>
                                      </p:cBhvr>
                                    </p:animEffect>
                                  </p:childTnLst>
                                </p:cTn>
                              </p:par>
                              <p:par>
                                <p:cTn id="25" presetID="14" presetClass="entr" presetSubtype="1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randombar(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par>
                          <p:cTn id="36" fill="hold">
                            <p:stCondLst>
                              <p:cond delay="500"/>
                            </p:stCondLst>
                            <p:childTnLst>
                              <p:par>
                                <p:cTn id="37" presetID="14" presetClass="entr" presetSubtype="1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randombar(horizontal)">
                                      <p:cBhvr>
                                        <p:cTn id="39" dur="500"/>
                                        <p:tgtEl>
                                          <p:spTgt spid="27"/>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mph" presetSubtype="2" fill="hold" nodeType="clickEffect">
                                  <p:stCondLst>
                                    <p:cond delay="0"/>
                                  </p:stCondLst>
                                  <p:childTnLst>
                                    <p:animClr clrSpc="rgb" dir="cw">
                                      <p:cBhvr override="childStyle">
                                        <p:cTn id="43" dur="500" fill="hold"/>
                                        <p:tgtEl>
                                          <p:spTgt spid="14">
                                            <p:txEl>
                                              <p:pRg st="0" end="0"/>
                                            </p:txEl>
                                          </p:spTgt>
                                        </p:tgtEl>
                                        <p:attrNameLst>
                                          <p:attrName>style.color</p:attrName>
                                        </p:attrNameLst>
                                      </p:cBhvr>
                                      <p:to>
                                        <a:srgbClr val="0066FF"/>
                                      </p:to>
                                    </p:animClr>
                                  </p:childTnLst>
                                </p:cTn>
                              </p:par>
                              <p:par>
                                <p:cTn id="44" presetID="3" presetClass="emph" presetSubtype="2" fill="hold" nodeType="withEffect">
                                  <p:stCondLst>
                                    <p:cond delay="0"/>
                                  </p:stCondLst>
                                  <p:childTnLst>
                                    <p:animClr clrSpc="rgb" dir="cw">
                                      <p:cBhvr override="childStyle">
                                        <p:cTn id="45" dur="500" fill="hold"/>
                                        <p:tgtEl>
                                          <p:spTgt spid="11">
                                            <p:txEl>
                                              <p:pRg st="0" end="0"/>
                                            </p:txEl>
                                          </p:spTgt>
                                        </p:tgtEl>
                                        <p:attrNameLst>
                                          <p:attrName>style.color</p:attrName>
                                        </p:attrNameLst>
                                      </p:cBhvr>
                                      <p:to>
                                        <a:schemeClr val="folHlink"/>
                                      </p:to>
                                    </p:animClr>
                                  </p:childTnLst>
                                </p:cTn>
                              </p:par>
                              <p:par>
                                <p:cTn id="46" presetID="10" presetClass="exit" presetSubtype="0" fill="hold" nodeType="withEffect">
                                  <p:stCondLst>
                                    <p:cond delay="0"/>
                                  </p:stCondLst>
                                  <p:childTnLst>
                                    <p:animEffect transition="out" filter="fade">
                                      <p:cBhvr>
                                        <p:cTn id="47" dur="500"/>
                                        <p:tgtEl>
                                          <p:spTgt spid="27"/>
                                        </p:tgtEl>
                                      </p:cBhvr>
                                    </p:animEffect>
                                    <p:set>
                                      <p:cBhvr>
                                        <p:cTn id="48" dur="1" fill="hold">
                                          <p:stCondLst>
                                            <p:cond delay="499"/>
                                          </p:stCondLst>
                                        </p:cTn>
                                        <p:tgtEl>
                                          <p:spTgt spid="27"/>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fade">
                                      <p:cBhvr>
                                        <p:cTn id="5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 up of a computer&#10;&#10;Description automatically generated">
            <a:extLst>
              <a:ext uri="{FF2B5EF4-FFF2-40B4-BE49-F238E27FC236}">
                <a16:creationId xmlns:a16="http://schemas.microsoft.com/office/drawing/2014/main" id="{914A0FEA-E3BC-4D60-A71B-D5671350EB34}"/>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6486" b="26486"/>
          <a:stretch>
            <a:fillRect/>
          </a:stretch>
        </p:blipFill>
        <p:spPr/>
      </p:pic>
      <p:sp>
        <p:nvSpPr>
          <p:cNvPr id="3" name="Footer Placeholder 2">
            <a:extLst>
              <a:ext uri="{FF2B5EF4-FFF2-40B4-BE49-F238E27FC236}">
                <a16:creationId xmlns:a16="http://schemas.microsoft.com/office/drawing/2014/main" id="{2BE68C10-16E0-44C0-B77D-33995EC6EA1C}"/>
              </a:ext>
            </a:extLst>
          </p:cNvPr>
          <p:cNvSpPr>
            <a:spLocks noGrp="1"/>
          </p:cNvSpPr>
          <p:nvPr>
            <p:ph type="ftr" sz="quarter" idx="11"/>
          </p:nvPr>
        </p:nvSpPr>
        <p:spPr/>
        <p:txBody>
          <a:bodyPr/>
          <a:lstStyle/>
          <a:p>
            <a:r>
              <a:rPr lang="en-US"/>
              <a:t>© 2019 McCain, Inc. All Rights Reserved</a:t>
            </a:r>
          </a:p>
        </p:txBody>
      </p:sp>
      <p:sp>
        <p:nvSpPr>
          <p:cNvPr id="4" name="Slide Number Placeholder 3">
            <a:extLst>
              <a:ext uri="{FF2B5EF4-FFF2-40B4-BE49-F238E27FC236}">
                <a16:creationId xmlns:a16="http://schemas.microsoft.com/office/drawing/2014/main" id="{B5856D69-7201-4013-903E-2189AA008A8C}"/>
              </a:ext>
            </a:extLst>
          </p:cNvPr>
          <p:cNvSpPr>
            <a:spLocks noGrp="1"/>
          </p:cNvSpPr>
          <p:nvPr>
            <p:ph type="sldNum" sz="quarter" idx="12"/>
          </p:nvPr>
        </p:nvSpPr>
        <p:spPr/>
        <p:txBody>
          <a:bodyPr/>
          <a:lstStyle/>
          <a:p>
            <a:fld id="{2C8586DD-506C-47BB-B506-8E763A328325}" type="slidenum">
              <a:rPr lang="en-US" smtClean="0"/>
              <a:t>8</a:t>
            </a:fld>
            <a:endParaRPr lang="en-US"/>
          </a:p>
        </p:txBody>
      </p:sp>
      <p:sp>
        <p:nvSpPr>
          <p:cNvPr id="5" name="Title 4">
            <a:extLst>
              <a:ext uri="{FF2B5EF4-FFF2-40B4-BE49-F238E27FC236}">
                <a16:creationId xmlns:a16="http://schemas.microsoft.com/office/drawing/2014/main" id="{A42BD4B3-93F7-44DF-B8F4-198D80058FC7}"/>
              </a:ext>
            </a:extLst>
          </p:cNvPr>
          <p:cNvSpPr>
            <a:spLocks noGrp="1"/>
          </p:cNvSpPr>
          <p:nvPr>
            <p:ph type="ctrTitle"/>
          </p:nvPr>
        </p:nvSpPr>
        <p:spPr/>
        <p:txBody>
          <a:bodyPr/>
          <a:lstStyle/>
          <a:p>
            <a:r>
              <a:rPr lang="en-US" dirty="0"/>
              <a:t>Monitor</a:t>
            </a:r>
          </a:p>
        </p:txBody>
      </p:sp>
      <p:sp>
        <p:nvSpPr>
          <p:cNvPr id="6" name="Text Placeholder 5">
            <a:extLst>
              <a:ext uri="{FF2B5EF4-FFF2-40B4-BE49-F238E27FC236}">
                <a16:creationId xmlns:a16="http://schemas.microsoft.com/office/drawing/2014/main" id="{FC4AAE4B-6DEC-42A2-B4E1-05937CADDDB6}"/>
              </a:ext>
            </a:extLst>
          </p:cNvPr>
          <p:cNvSpPr>
            <a:spLocks noGrp="1"/>
          </p:cNvSpPr>
          <p:nvPr>
            <p:ph type="body" sz="quarter" idx="20"/>
          </p:nvPr>
        </p:nvSpPr>
        <p:spPr/>
        <p:txBody>
          <a:bodyPr/>
          <a:lstStyle/>
          <a:p>
            <a:r>
              <a:rPr lang="en-US" dirty="0"/>
              <a:t>Status, Information, Alarms, and Notifications</a:t>
            </a:r>
          </a:p>
        </p:txBody>
      </p:sp>
      <p:sp>
        <p:nvSpPr>
          <p:cNvPr id="7" name="Text Placeholder 6">
            <a:extLst>
              <a:ext uri="{FF2B5EF4-FFF2-40B4-BE49-F238E27FC236}">
                <a16:creationId xmlns:a16="http://schemas.microsoft.com/office/drawing/2014/main" id="{75F1FAFF-8BBA-4010-9926-8A8D33A8C663}"/>
              </a:ext>
            </a:extLst>
          </p:cNvPr>
          <p:cNvSpPr>
            <a:spLocks noGrp="1"/>
          </p:cNvSpPr>
          <p:nvPr>
            <p:ph type="body" sz="quarter" idx="22"/>
          </p:nvPr>
        </p:nvSpPr>
        <p:spPr/>
        <p:txBody>
          <a:bodyPr>
            <a:normAutofit fontScale="25000" lnSpcReduction="20000"/>
          </a:bodyPr>
          <a:lstStyle/>
          <a:p>
            <a:endParaRPr lang="en-US"/>
          </a:p>
        </p:txBody>
      </p:sp>
    </p:spTree>
    <p:extLst>
      <p:ext uri="{BB962C8B-B14F-4D97-AF65-F5344CB8AC3E}">
        <p14:creationId xmlns:p14="http://schemas.microsoft.com/office/powerpoint/2010/main" val="792140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6A8458-B90E-4256-A0A3-4A499989112A}"/>
              </a:ext>
            </a:extLst>
          </p:cNvPr>
          <p:cNvSpPr>
            <a:spLocks noGrp="1"/>
          </p:cNvSpPr>
          <p:nvPr>
            <p:ph type="body" sz="quarter" idx="19"/>
          </p:nvPr>
        </p:nvSpPr>
        <p:spPr>
          <a:xfrm>
            <a:off x="-1" y="2721935"/>
            <a:ext cx="12192001" cy="3479161"/>
          </a:xfrm>
        </p:spPr>
        <p:txBody>
          <a:bodyPr/>
          <a:lstStyle/>
          <a:p>
            <a:endParaRPr lang="en-US" dirty="0"/>
          </a:p>
        </p:txBody>
      </p:sp>
      <p:sp>
        <p:nvSpPr>
          <p:cNvPr id="3" name="Footer Placeholder 2">
            <a:extLst>
              <a:ext uri="{FF2B5EF4-FFF2-40B4-BE49-F238E27FC236}">
                <a16:creationId xmlns:a16="http://schemas.microsoft.com/office/drawing/2014/main" id="{99F700A9-8E72-407E-8377-3D718173C89C}"/>
              </a:ext>
            </a:extLst>
          </p:cNvPr>
          <p:cNvSpPr>
            <a:spLocks noGrp="1"/>
          </p:cNvSpPr>
          <p:nvPr>
            <p:ph type="ftr" sz="quarter" idx="11"/>
          </p:nvPr>
        </p:nvSpPr>
        <p:spPr/>
        <p:txBody>
          <a:bodyPr/>
          <a:lstStyle/>
          <a:p>
            <a:r>
              <a:rPr lang="en-US" dirty="0"/>
              <a:t>© 2019 McCain, Inc. All Rights Reserved</a:t>
            </a:r>
          </a:p>
        </p:txBody>
      </p:sp>
      <p:sp>
        <p:nvSpPr>
          <p:cNvPr id="4" name="Slide Number Placeholder 3">
            <a:extLst>
              <a:ext uri="{FF2B5EF4-FFF2-40B4-BE49-F238E27FC236}">
                <a16:creationId xmlns:a16="http://schemas.microsoft.com/office/drawing/2014/main" id="{85BB7879-A83D-4D80-9081-2238B10C661A}"/>
              </a:ext>
            </a:extLst>
          </p:cNvPr>
          <p:cNvSpPr>
            <a:spLocks noGrp="1"/>
          </p:cNvSpPr>
          <p:nvPr>
            <p:ph type="sldNum" sz="quarter" idx="12"/>
          </p:nvPr>
        </p:nvSpPr>
        <p:spPr/>
        <p:txBody>
          <a:bodyPr/>
          <a:lstStyle/>
          <a:p>
            <a:fld id="{2C8586DD-506C-47BB-B506-8E763A328325}" type="slidenum">
              <a:rPr lang="en-US" smtClean="0"/>
              <a:t>9</a:t>
            </a:fld>
            <a:endParaRPr lang="en-US"/>
          </a:p>
        </p:txBody>
      </p:sp>
      <p:sp>
        <p:nvSpPr>
          <p:cNvPr id="5" name="Title 4">
            <a:extLst>
              <a:ext uri="{FF2B5EF4-FFF2-40B4-BE49-F238E27FC236}">
                <a16:creationId xmlns:a16="http://schemas.microsoft.com/office/drawing/2014/main" id="{03933355-C28C-459C-B4DC-7112A36327F4}"/>
              </a:ext>
            </a:extLst>
          </p:cNvPr>
          <p:cNvSpPr>
            <a:spLocks noGrp="1"/>
          </p:cNvSpPr>
          <p:nvPr>
            <p:ph type="ctrTitle"/>
          </p:nvPr>
        </p:nvSpPr>
        <p:spPr>
          <a:xfrm>
            <a:off x="838200" y="388717"/>
            <a:ext cx="4063409" cy="729516"/>
          </a:xfrm>
        </p:spPr>
        <p:txBody>
          <a:bodyPr/>
          <a:lstStyle/>
          <a:p>
            <a:r>
              <a:rPr lang="en-US" dirty="0"/>
              <a:t>Traffic Controller</a:t>
            </a:r>
          </a:p>
        </p:txBody>
      </p:sp>
      <p:sp>
        <p:nvSpPr>
          <p:cNvPr id="9" name="Subtitle 8">
            <a:extLst>
              <a:ext uri="{FF2B5EF4-FFF2-40B4-BE49-F238E27FC236}">
                <a16:creationId xmlns:a16="http://schemas.microsoft.com/office/drawing/2014/main" id="{42E2D215-CF85-4E5C-9108-AC394D6A5644}"/>
              </a:ext>
            </a:extLst>
          </p:cNvPr>
          <p:cNvSpPr>
            <a:spLocks noGrp="1"/>
          </p:cNvSpPr>
          <p:nvPr>
            <p:ph type="subTitle" idx="1"/>
          </p:nvPr>
        </p:nvSpPr>
        <p:spPr>
          <a:xfrm>
            <a:off x="859467" y="1190847"/>
            <a:ext cx="4063408" cy="1063255"/>
          </a:xfrm>
        </p:spPr>
        <p:txBody>
          <a:bodyPr/>
          <a:lstStyle/>
          <a:p>
            <a:r>
              <a:rPr lang="en-US" b="0" i="1" cap="none" dirty="0"/>
              <a:t>Transparity</a:t>
            </a:r>
            <a:r>
              <a:rPr lang="en-US" b="0" cap="none" dirty="0"/>
              <a:t> TMS provides users with real-time displays and notifications which reveal:</a:t>
            </a:r>
          </a:p>
          <a:p>
            <a:r>
              <a:rPr lang="en-US" b="0" cap="none" dirty="0"/>
              <a:t>Active alarms, congestion events, and details of Traffic Controller Operations</a:t>
            </a:r>
          </a:p>
        </p:txBody>
      </p:sp>
      <p:sp>
        <p:nvSpPr>
          <p:cNvPr id="10" name="Text Placeholder 9">
            <a:extLst>
              <a:ext uri="{FF2B5EF4-FFF2-40B4-BE49-F238E27FC236}">
                <a16:creationId xmlns:a16="http://schemas.microsoft.com/office/drawing/2014/main" id="{E11FD4C8-EC04-4CD4-9101-F1FE20A745A1}"/>
              </a:ext>
            </a:extLst>
          </p:cNvPr>
          <p:cNvSpPr>
            <a:spLocks noGrp="1"/>
          </p:cNvSpPr>
          <p:nvPr>
            <p:ph type="body" sz="quarter" idx="37"/>
          </p:nvPr>
        </p:nvSpPr>
        <p:spPr>
          <a:xfrm>
            <a:off x="838200" y="2472121"/>
            <a:ext cx="4059936" cy="9144"/>
          </a:xfrm>
        </p:spPr>
        <p:txBody>
          <a:bodyPr>
            <a:normAutofit fontScale="25000" lnSpcReduction="20000"/>
          </a:bodyPr>
          <a:lstStyle/>
          <a:p>
            <a:endParaRPr lang="en-US"/>
          </a:p>
        </p:txBody>
      </p:sp>
      <p:sp>
        <p:nvSpPr>
          <p:cNvPr id="17" name="Text Placeholder 16">
            <a:extLst>
              <a:ext uri="{FF2B5EF4-FFF2-40B4-BE49-F238E27FC236}">
                <a16:creationId xmlns:a16="http://schemas.microsoft.com/office/drawing/2014/main" id="{9B4E11BF-DDB0-4CD1-8577-6A14FA69D4FB}"/>
              </a:ext>
            </a:extLst>
          </p:cNvPr>
          <p:cNvSpPr>
            <a:spLocks noGrp="1"/>
          </p:cNvSpPr>
          <p:nvPr>
            <p:ph type="body" sz="quarter" idx="44"/>
          </p:nvPr>
        </p:nvSpPr>
        <p:spPr>
          <a:xfrm>
            <a:off x="5913088" y="2222205"/>
            <a:ext cx="5567947" cy="441304"/>
          </a:xfrm>
        </p:spPr>
        <p:txBody>
          <a:bodyPr>
            <a:normAutofit fontScale="92500" lnSpcReduction="20000"/>
          </a:bodyPr>
          <a:lstStyle/>
          <a:p>
            <a:pPr algn="ctr"/>
            <a:r>
              <a:rPr lang="en-US" sz="1000" cap="none" dirty="0"/>
              <a:t>“As a System Operator, I need to become aware of changes in traffic conditions, active alarms, and the real-time operational status of each intersection.”</a:t>
            </a:r>
          </a:p>
        </p:txBody>
      </p:sp>
      <p:pic>
        <p:nvPicPr>
          <p:cNvPr id="2050" name="Picture 2">
            <a:extLst>
              <a:ext uri="{FF2B5EF4-FFF2-40B4-BE49-F238E27FC236}">
                <a16:creationId xmlns:a16="http://schemas.microsoft.com/office/drawing/2014/main" id="{BDFBF3A5-A46F-47DC-B1DA-099C8321E73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30991"/>
          <a:stretch/>
        </p:blipFill>
        <p:spPr bwMode="auto">
          <a:xfrm>
            <a:off x="6585541" y="127591"/>
            <a:ext cx="4047017" cy="2094614"/>
          </a:xfrm>
          <a:prstGeom prst="rect">
            <a:avLst/>
          </a:prstGeom>
          <a:noFill/>
          <a:ln>
            <a:solidFill>
              <a:schemeClr val="bg1">
                <a:lumMod val="65000"/>
              </a:schemeClr>
            </a:solidFill>
          </a:ln>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2939DA31-FB1A-4298-8C70-6030ED918FD7}"/>
              </a:ext>
            </a:extLst>
          </p:cNvPr>
          <p:cNvSpPr txBox="1"/>
          <p:nvPr/>
        </p:nvSpPr>
        <p:spPr>
          <a:xfrm>
            <a:off x="552894" y="3037367"/>
            <a:ext cx="2977117" cy="307777"/>
          </a:xfrm>
          <a:prstGeom prst="rect">
            <a:avLst/>
          </a:prstGeom>
          <a:noFill/>
        </p:spPr>
        <p:txBody>
          <a:bodyPr wrap="square" rtlCol="0">
            <a:spAutoFit/>
          </a:bodyPr>
          <a:lstStyle/>
          <a:p>
            <a:pPr algn="ctr"/>
            <a:r>
              <a:rPr lang="en-US" sz="1400" b="1" dirty="0"/>
              <a:t>BASIC STATUS - POLLING</a:t>
            </a:r>
          </a:p>
        </p:txBody>
      </p:sp>
      <p:sp>
        <p:nvSpPr>
          <p:cNvPr id="25" name="TextBox 24">
            <a:extLst>
              <a:ext uri="{FF2B5EF4-FFF2-40B4-BE49-F238E27FC236}">
                <a16:creationId xmlns:a16="http://schemas.microsoft.com/office/drawing/2014/main" id="{AE1F6F12-EB4C-4D31-9CEF-B4D7852D80F9}"/>
              </a:ext>
            </a:extLst>
          </p:cNvPr>
          <p:cNvSpPr txBox="1"/>
          <p:nvPr/>
        </p:nvSpPr>
        <p:spPr>
          <a:xfrm>
            <a:off x="4469217" y="3037367"/>
            <a:ext cx="2977117" cy="307777"/>
          </a:xfrm>
          <a:prstGeom prst="rect">
            <a:avLst/>
          </a:prstGeom>
          <a:noFill/>
        </p:spPr>
        <p:txBody>
          <a:bodyPr wrap="square" rtlCol="0">
            <a:spAutoFit/>
          </a:bodyPr>
          <a:lstStyle/>
          <a:p>
            <a:pPr algn="ctr"/>
            <a:r>
              <a:rPr lang="en-US" sz="1400" b="1" dirty="0"/>
              <a:t>EXTENDED STATUS - MESSENGING</a:t>
            </a:r>
          </a:p>
        </p:txBody>
      </p:sp>
      <p:pic>
        <p:nvPicPr>
          <p:cNvPr id="26" name="TY-Aerial-Display">
            <a:hlinkClick r:id="" action="ppaction://media"/>
            <a:extLst>
              <a:ext uri="{FF2B5EF4-FFF2-40B4-BE49-F238E27FC236}">
                <a16:creationId xmlns:a16="http://schemas.microsoft.com/office/drawing/2014/main" id="{79BD6E51-3797-4173-AB07-78E5559E3F22}"/>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469219" y="3415709"/>
            <a:ext cx="3037368" cy="2278027"/>
          </a:xfrm>
          <a:prstGeom prst="rect">
            <a:avLst/>
          </a:prstGeom>
        </p:spPr>
      </p:pic>
      <p:pic>
        <p:nvPicPr>
          <p:cNvPr id="27" name="TY-System-Maps">
            <a:hlinkClick r:id="" action="ppaction://media"/>
            <a:extLst>
              <a:ext uri="{FF2B5EF4-FFF2-40B4-BE49-F238E27FC236}">
                <a16:creationId xmlns:a16="http://schemas.microsoft.com/office/drawing/2014/main" id="{F70ACBA4-9815-4C40-8C19-BFA3D8CBDFE7}"/>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460744" y="3391786"/>
            <a:ext cx="3101163" cy="2325873"/>
          </a:xfrm>
          <a:prstGeom prst="rect">
            <a:avLst/>
          </a:prstGeom>
        </p:spPr>
      </p:pic>
      <p:pic>
        <p:nvPicPr>
          <p:cNvPr id="28" name="TY-Event-Notification">
            <a:hlinkClick r:id="" action="ppaction://media"/>
            <a:extLst>
              <a:ext uri="{FF2B5EF4-FFF2-40B4-BE49-F238E27FC236}">
                <a16:creationId xmlns:a16="http://schemas.microsoft.com/office/drawing/2014/main" id="{F915E27C-5757-4681-A060-96A6DE9752FF}"/>
              </a:ext>
            </a:extLst>
          </p:cNvPr>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8488326" y="3413051"/>
            <a:ext cx="3076353" cy="2307265"/>
          </a:xfrm>
          <a:prstGeom prst="rect">
            <a:avLst/>
          </a:prstGeom>
        </p:spPr>
      </p:pic>
      <p:sp>
        <p:nvSpPr>
          <p:cNvPr id="29" name="TextBox 28">
            <a:extLst>
              <a:ext uri="{FF2B5EF4-FFF2-40B4-BE49-F238E27FC236}">
                <a16:creationId xmlns:a16="http://schemas.microsoft.com/office/drawing/2014/main" id="{9E54BAC2-2C43-409C-A20C-8E0E0DB7461F}"/>
              </a:ext>
            </a:extLst>
          </p:cNvPr>
          <p:cNvSpPr txBox="1"/>
          <p:nvPr/>
        </p:nvSpPr>
        <p:spPr>
          <a:xfrm>
            <a:off x="8545031" y="3040912"/>
            <a:ext cx="2977117" cy="307777"/>
          </a:xfrm>
          <a:prstGeom prst="rect">
            <a:avLst/>
          </a:prstGeom>
          <a:noFill/>
        </p:spPr>
        <p:txBody>
          <a:bodyPr wrap="square" rtlCol="0">
            <a:spAutoFit/>
          </a:bodyPr>
          <a:lstStyle/>
          <a:p>
            <a:pPr algn="ctr"/>
            <a:r>
              <a:rPr lang="en-US" sz="1400" b="1" dirty="0"/>
              <a:t>EVENT NOTIFICATIONS</a:t>
            </a:r>
          </a:p>
        </p:txBody>
      </p:sp>
    </p:spTree>
    <p:extLst>
      <p:ext uri="{BB962C8B-B14F-4D97-AF65-F5344CB8AC3E}">
        <p14:creationId xmlns:p14="http://schemas.microsoft.com/office/powerpoint/2010/main" val="454750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121" fill="hold"/>
                                        <p:tgtEl>
                                          <p:spTgt spid="2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247" fill="hold"/>
                                        <p:tgtEl>
                                          <p:spTgt spid="2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342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6"/>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26"/>
                                        </p:tgtEl>
                                      </p:cBhvr>
                                    </p:cmd>
                                  </p:childTnLst>
                                </p:cTn>
                              </p:par>
                            </p:childTnLst>
                          </p:cTn>
                        </p:par>
                      </p:childTnLst>
                    </p:cTn>
                  </p:par>
                </p:childTnLst>
              </p:cTn>
              <p:nextCondLst>
                <p:cond evt="onClick" delay="0">
                  <p:tgtEl>
                    <p:spTgt spid="26"/>
                  </p:tgtEl>
                </p:cond>
              </p:nextCondLst>
            </p:seq>
            <p:video fullScrn="1">
              <p:cMediaNode vol="80000">
                <p:cTn id="20" fill="hold" display="0">
                  <p:stCondLst>
                    <p:cond delay="indefinite"/>
                  </p:stCondLst>
                </p:cTn>
                <p:tgtEl>
                  <p:spTgt spid="26"/>
                </p:tgtEl>
              </p:cMediaNode>
            </p:video>
            <p:seq concurrent="1" nextAc="seek">
              <p:cTn id="21" restart="whenNotActive" fill="hold" evtFilter="cancelBubble" nodeType="interactiveSeq">
                <p:stCondLst>
                  <p:cond evt="onClick" delay="0">
                    <p:tgtEl>
                      <p:spTgt spid="2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27"/>
                                        </p:tgtEl>
                                      </p:cBhvr>
                                    </p:cmd>
                                  </p:childTnLst>
                                </p:cTn>
                              </p:par>
                            </p:childTnLst>
                          </p:cTn>
                        </p:par>
                      </p:childTnLst>
                    </p:cTn>
                  </p:par>
                </p:childTnLst>
              </p:cTn>
              <p:nextCondLst>
                <p:cond evt="onClick" delay="0">
                  <p:tgtEl>
                    <p:spTgt spid="27"/>
                  </p:tgtEl>
                </p:cond>
              </p:nextCondLst>
            </p:seq>
            <p:video fullScrn="1">
              <p:cMediaNode vol="80000">
                <p:cTn id="26" fill="hold" display="0">
                  <p:stCondLst>
                    <p:cond delay="indefinite"/>
                  </p:stCondLst>
                </p:cTn>
                <p:tgtEl>
                  <p:spTgt spid="27"/>
                </p:tgtEl>
              </p:cMediaNode>
            </p:video>
            <p:seq concurrent="1" nextAc="seek">
              <p:cTn id="27" restart="whenNotActive" fill="hold" evtFilter="cancelBubble" nodeType="interactiveSeq">
                <p:stCondLst>
                  <p:cond evt="onClick" delay="0">
                    <p:tgtEl>
                      <p:spTgt spid="28"/>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28"/>
                                        </p:tgtEl>
                                      </p:cBhvr>
                                    </p:cmd>
                                  </p:childTnLst>
                                </p:cTn>
                              </p:par>
                            </p:childTnLst>
                          </p:cTn>
                        </p:par>
                      </p:childTnLst>
                    </p:cTn>
                  </p:par>
                </p:childTnLst>
              </p:cTn>
              <p:nextCondLst>
                <p:cond evt="onClick" delay="0">
                  <p:tgtEl>
                    <p:spTgt spid="28"/>
                  </p:tgtEl>
                </p:cond>
              </p:nextCondLst>
            </p:seq>
            <p:video fullScrn="1">
              <p:cMediaNode vol="80000">
                <p:cTn id="32" fill="hold" display="0">
                  <p:stCondLst>
                    <p:cond delay="indefinite"/>
                  </p:stCondLst>
                </p:cTn>
                <p:tgtEl>
                  <p:spTgt spid="28"/>
                </p:tgtEl>
              </p:cMediaNode>
            </p:video>
          </p:childTnLst>
        </p:cTn>
      </p:par>
    </p:tnLst>
  </p:timing>
</p:sld>
</file>

<file path=ppt/theme/theme1.xml><?xml version="1.0" encoding="utf-8"?>
<a:theme xmlns:a="http://schemas.openxmlformats.org/drawingml/2006/main" name="Office Theme">
  <a:themeElements>
    <a:clrScheme name="Custom 9">
      <a:dk1>
        <a:srgbClr val="211E1C"/>
      </a:dk1>
      <a:lt1>
        <a:srgbClr val="FFFFFF"/>
      </a:lt1>
      <a:dk2>
        <a:srgbClr val="211E1C"/>
      </a:dk2>
      <a:lt2>
        <a:srgbClr val="FFFFFF"/>
      </a:lt2>
      <a:accent1>
        <a:srgbClr val="F8C000"/>
      </a:accent1>
      <a:accent2>
        <a:srgbClr val="F8C000"/>
      </a:accent2>
      <a:accent3>
        <a:srgbClr val="F8C000"/>
      </a:accent3>
      <a:accent4>
        <a:srgbClr val="FFC000"/>
      </a:accent4>
      <a:accent5>
        <a:srgbClr val="F8C000"/>
      </a:accent5>
      <a:accent6>
        <a:srgbClr val="F8C000"/>
      </a:accent6>
      <a:hlink>
        <a:srgbClr val="211E1C"/>
      </a:hlink>
      <a:folHlink>
        <a:srgbClr val="211E1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6942F94BABFC747B6BBF3F79C3F91CC" ma:contentTypeVersion="2" ma:contentTypeDescription="Create a new document." ma:contentTypeScope="" ma:versionID="eeaf528a36ba78ee324a9f6eb7610fe9">
  <xsd:schema xmlns:xsd="http://www.w3.org/2001/XMLSchema" xmlns:xs="http://www.w3.org/2001/XMLSchema" xmlns:p="http://schemas.microsoft.com/office/2006/metadata/properties" xmlns:ns2="5ac16bdb-8db8-4e99-848c-6f82ad40b81f" targetNamespace="http://schemas.microsoft.com/office/2006/metadata/properties" ma:root="true" ma:fieldsID="18f1ecc259f4cb1c7c8831fbab3ab41a" ns2:_="">
    <xsd:import namespace="5ac16bdb-8db8-4e99-848c-6f82ad40b81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c16bdb-8db8-4e99-848c-6f82ad40b8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A1542A-4AAF-4490-A750-7B77CFB41409}">
  <ds:schemaRefs>
    <ds:schemaRef ds:uri="http://schemas.microsoft.com/sharepoint/v3/contenttype/forms"/>
  </ds:schemaRefs>
</ds:datastoreItem>
</file>

<file path=customXml/itemProps2.xml><?xml version="1.0" encoding="utf-8"?>
<ds:datastoreItem xmlns:ds="http://schemas.openxmlformats.org/officeDocument/2006/customXml" ds:itemID="{6EE46EE0-AC9E-4137-B7E9-7D7D43044E19}">
  <ds:schemaRefs>
    <ds:schemaRef ds:uri="5ac16bdb-8db8-4e99-848c-6f82ad40b81f"/>
    <ds:schemaRef ds:uri="http://purl.org/dc/term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F87A9BB5-CC3D-40FC-A382-58A50E10D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c16bdb-8db8-4e99-848c-6f82ad40b81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8402</TotalTime>
  <Words>2275</Words>
  <Application>Microsoft Office PowerPoint</Application>
  <PresentationFormat>Widescreen</PresentationFormat>
  <Paragraphs>420</Paragraphs>
  <Slides>32</Slides>
  <Notes>10</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Open Sans</vt:lpstr>
      <vt:lpstr>Oswald</vt:lpstr>
      <vt:lpstr>Times New Roman</vt:lpstr>
      <vt:lpstr>Office Theme</vt:lpstr>
      <vt:lpstr>Transparity</vt:lpstr>
      <vt:lpstr>Agenda</vt:lpstr>
      <vt:lpstr>Evaluating VS. Eliciting customer Needs</vt:lpstr>
      <vt:lpstr>NEW RELEASE features</vt:lpstr>
      <vt:lpstr>PowerPoint Presentation</vt:lpstr>
      <vt:lpstr>User Experience</vt:lpstr>
      <vt:lpstr>User Interface (GUI)</vt:lpstr>
      <vt:lpstr>Monitor</vt:lpstr>
      <vt:lpstr>Traffic Controller</vt:lpstr>
      <vt:lpstr>External Systems / Devices</vt:lpstr>
      <vt:lpstr>CONTROL</vt:lpstr>
      <vt:lpstr>TIMING EDITOR</vt:lpstr>
      <vt:lpstr>Group TIMING EDITOR</vt:lpstr>
      <vt:lpstr>Special Functions</vt:lpstr>
      <vt:lpstr>Adaptive Signal Control</vt:lpstr>
      <vt:lpstr>Adaptive Signal Control</vt:lpstr>
      <vt:lpstr>Adaptive Signal Control</vt:lpstr>
      <vt:lpstr>Analyze</vt:lpstr>
      <vt:lpstr>Time Space Diagram</vt:lpstr>
      <vt:lpstr>Signal Performance Measures - </vt:lpstr>
      <vt:lpstr>Signal Performance Measures -</vt:lpstr>
      <vt:lpstr>PowerPoint Presentation</vt:lpstr>
      <vt:lpstr>Signal Performance Measures -</vt:lpstr>
      <vt:lpstr>PowerPoint Presentation</vt:lpstr>
      <vt:lpstr>PowerPoint Presentation</vt:lpstr>
      <vt:lpstr>PowerPoint Presentation</vt:lpstr>
      <vt:lpstr>PowerPoint Presentation</vt:lpstr>
      <vt:lpstr>PowerPoint Presentation</vt:lpstr>
      <vt:lpstr>Distribute</vt:lpstr>
      <vt:lpstr>PowerPoint Presentation</vt:lpstr>
      <vt:lpstr>PowerPoint Presentation</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Lauren</dc:creator>
  <cp:lastModifiedBy>Gillespie, Mindy</cp:lastModifiedBy>
  <cp:revision>107</cp:revision>
  <cp:lastPrinted>2020-02-26T18:01:01Z</cp:lastPrinted>
  <dcterms:created xsi:type="dcterms:W3CDTF">2019-09-05T16:27:00Z</dcterms:created>
  <dcterms:modified xsi:type="dcterms:W3CDTF">2020-03-09T20:12:18Z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0x01010016942F94BABFC747B6BBF3F79C3F91CC</vt:lpwstr>
  </property>
</Properties>
</file>