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324" r:id="rId6"/>
    <p:sldId id="303" r:id="rId7"/>
    <p:sldId id="333" r:id="rId8"/>
    <p:sldId id="334" r:id="rId9"/>
    <p:sldId id="337" r:id="rId10"/>
    <p:sldId id="304" r:id="rId11"/>
    <p:sldId id="332" r:id="rId12"/>
    <p:sldId id="330" r:id="rId13"/>
    <p:sldId id="329" r:id="rId14"/>
    <p:sldId id="336" r:id="rId15"/>
    <p:sldId id="339" r:id="rId16"/>
    <p:sldId id="338" r:id="rId17"/>
    <p:sldId id="340" r:id="rId18"/>
    <p:sldId id="343" r:id="rId19"/>
    <p:sldId id="335" r:id="rId20"/>
    <p:sldId id="342" r:id="rId21"/>
    <p:sldId id="326" r:id="rId22"/>
  </p:sldIdLst>
  <p:sldSz cx="12188825" cy="6858000"/>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id="{780C7D20-98D7-4062-A7AB-412DC98E50EB}">
          <p14:sldIdLst/>
        </p14:section>
        <p14:section name="Presentation" id="{184CECB6-0988-4512-AB94-F3EEA12D798A}">
          <p14:sldIdLst>
            <p14:sldId id="324"/>
            <p14:sldId id="303"/>
            <p14:sldId id="333"/>
            <p14:sldId id="334"/>
            <p14:sldId id="337"/>
            <p14:sldId id="304"/>
            <p14:sldId id="332"/>
            <p14:sldId id="330"/>
            <p14:sldId id="329"/>
            <p14:sldId id="336"/>
            <p14:sldId id="339"/>
            <p14:sldId id="338"/>
            <p14:sldId id="340"/>
            <p14:sldId id="343"/>
            <p14:sldId id="335"/>
            <p14:sldId id="342"/>
            <p14:sldId id="326"/>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AB"/>
    <a:srgbClr val="FCDC41"/>
    <a:srgbClr val="FF6600"/>
    <a:srgbClr val="48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izzi, Christina" userId="15ceb1ba-2067-4752-bb3a-2053fec0a403" providerId="ADAL" clId="{19AE182B-064A-430C-A116-358C252A9F51}"/>
    <pc:docChg chg="custSel addSld modSld modSection">
      <pc:chgData name="Adelizzi, Christina" userId="15ceb1ba-2067-4752-bb3a-2053fec0a403" providerId="ADAL" clId="{19AE182B-064A-430C-A116-358C252A9F51}" dt="2022-03-23T22:20:15.475" v="120" actId="1036"/>
      <pc:docMkLst>
        <pc:docMk/>
      </pc:docMkLst>
      <pc:sldChg chg="addSp delSp modSp new mod modClrScheme chgLayout">
        <pc:chgData name="Adelizzi, Christina" userId="15ceb1ba-2067-4752-bb3a-2053fec0a403" providerId="ADAL" clId="{19AE182B-064A-430C-A116-358C252A9F51}" dt="2022-03-23T22:20:15.475" v="120" actId="1036"/>
        <pc:sldMkLst>
          <pc:docMk/>
          <pc:sldMk cId="3532350012" sldId="342"/>
        </pc:sldMkLst>
        <pc:spChg chg="add mod">
          <ac:chgData name="Adelizzi, Christina" userId="15ceb1ba-2067-4752-bb3a-2053fec0a403" providerId="ADAL" clId="{19AE182B-064A-430C-A116-358C252A9F51}" dt="2022-03-23T22:20:07.052" v="113" actId="14100"/>
          <ac:spMkLst>
            <pc:docMk/>
            <pc:sldMk cId="3532350012" sldId="342"/>
            <ac:spMk id="2" creationId="{3A410438-9E54-4D31-8CD2-C91CDC7DB19E}"/>
          </ac:spMkLst>
        </pc:spChg>
        <pc:spChg chg="del mod ord">
          <ac:chgData name="Adelizzi, Christina" userId="15ceb1ba-2067-4752-bb3a-2053fec0a403" providerId="ADAL" clId="{19AE182B-064A-430C-A116-358C252A9F51}" dt="2022-03-23T21:36:51" v="1" actId="700"/>
          <ac:spMkLst>
            <pc:docMk/>
            <pc:sldMk cId="3532350012" sldId="342"/>
            <ac:spMk id="2" creationId="{9F771E28-BB52-4666-9B3A-06F63DEE970D}"/>
          </ac:spMkLst>
        </pc:spChg>
        <pc:spChg chg="del mod ord">
          <ac:chgData name="Adelizzi, Christina" userId="15ceb1ba-2067-4752-bb3a-2053fec0a403" providerId="ADAL" clId="{19AE182B-064A-430C-A116-358C252A9F51}" dt="2022-03-23T21:36:51" v="1" actId="700"/>
          <ac:spMkLst>
            <pc:docMk/>
            <pc:sldMk cId="3532350012" sldId="342"/>
            <ac:spMk id="3" creationId="{A8CE9D5E-90CA-4487-A7ED-B2F53A1FB36A}"/>
          </ac:spMkLst>
        </pc:spChg>
        <pc:spChg chg="mod ord">
          <ac:chgData name="Adelizzi, Christina" userId="15ceb1ba-2067-4752-bb3a-2053fec0a403" providerId="ADAL" clId="{19AE182B-064A-430C-A116-358C252A9F51}" dt="2022-03-23T21:36:51" v="1" actId="700"/>
          <ac:spMkLst>
            <pc:docMk/>
            <pc:sldMk cId="3532350012" sldId="342"/>
            <ac:spMk id="4" creationId="{FC96018A-DD53-4F28-95D6-5EAD587A7CB7}"/>
          </ac:spMkLst>
        </pc:spChg>
        <pc:spChg chg="mod ord">
          <ac:chgData name="Adelizzi, Christina" userId="15ceb1ba-2067-4752-bb3a-2053fec0a403" providerId="ADAL" clId="{19AE182B-064A-430C-A116-358C252A9F51}" dt="2022-03-23T21:36:51" v="1" actId="700"/>
          <ac:spMkLst>
            <pc:docMk/>
            <pc:sldMk cId="3532350012" sldId="342"/>
            <ac:spMk id="5" creationId="{F7BB5E3A-D52E-4310-A4D7-B38BDEA9C9AA}"/>
          </ac:spMkLst>
        </pc:spChg>
        <pc:spChg chg="mod ord">
          <ac:chgData name="Adelizzi, Christina" userId="15ceb1ba-2067-4752-bb3a-2053fec0a403" providerId="ADAL" clId="{19AE182B-064A-430C-A116-358C252A9F51}" dt="2022-03-23T21:36:51" v="1" actId="700"/>
          <ac:spMkLst>
            <pc:docMk/>
            <pc:sldMk cId="3532350012" sldId="342"/>
            <ac:spMk id="6" creationId="{4D8D78B3-6FE8-47BF-A907-556A2533C109}"/>
          </ac:spMkLst>
        </pc:spChg>
        <pc:spChg chg="add mod">
          <ac:chgData name="Adelizzi, Christina" userId="15ceb1ba-2067-4752-bb3a-2053fec0a403" providerId="ADAL" clId="{19AE182B-064A-430C-A116-358C252A9F51}" dt="2022-03-23T22:20:15.475" v="120" actId="1036"/>
          <ac:spMkLst>
            <pc:docMk/>
            <pc:sldMk cId="3532350012" sldId="342"/>
            <ac:spMk id="7" creationId="{0584190A-5277-4C85-A37E-F36107435F12}"/>
          </ac:spMkLst>
        </pc:spChg>
        <pc:spChg chg="del">
          <ac:chgData name="Adelizzi, Christina" userId="15ceb1ba-2067-4752-bb3a-2053fec0a403" providerId="ADAL" clId="{19AE182B-064A-430C-A116-358C252A9F51}" dt="2022-03-23T21:36:51" v="1" actId="700"/>
          <ac:spMkLst>
            <pc:docMk/>
            <pc:sldMk cId="3532350012" sldId="342"/>
            <ac:spMk id="7" creationId="{1309174B-1E91-4B6B-A05C-06027E830D86}"/>
          </ac:spMkLst>
        </pc:spChg>
        <pc:spChg chg="add mod ord">
          <ac:chgData name="Adelizzi, Christina" userId="15ceb1ba-2067-4752-bb3a-2053fec0a403" providerId="ADAL" clId="{19AE182B-064A-430C-A116-358C252A9F51}" dt="2022-03-23T21:36:51" v="1" actId="700"/>
          <ac:spMkLst>
            <pc:docMk/>
            <pc:sldMk cId="3532350012" sldId="342"/>
            <ac:spMk id="8" creationId="{BEFA4CCA-7261-4010-B40E-47F5DEDD1783}"/>
          </ac:spMkLst>
        </pc:spChg>
        <pc:spChg chg="add mod ord">
          <ac:chgData name="Adelizzi, Christina" userId="15ceb1ba-2067-4752-bb3a-2053fec0a403" providerId="ADAL" clId="{19AE182B-064A-430C-A116-358C252A9F51}" dt="2022-03-23T21:36:51" v="1" actId="700"/>
          <ac:spMkLst>
            <pc:docMk/>
            <pc:sldMk cId="3532350012" sldId="342"/>
            <ac:spMk id="9" creationId="{96A3BC7D-FFFC-4622-9A46-C3621874152D}"/>
          </ac:spMkLst>
        </pc:spChg>
        <pc:spChg chg="add mod">
          <ac:chgData name="Adelizzi, Christina" userId="15ceb1ba-2067-4752-bb3a-2053fec0a403" providerId="ADAL" clId="{19AE182B-064A-430C-A116-358C252A9F51}" dt="2022-03-23T22:19:19.114" v="109" actId="113"/>
          <ac:spMkLst>
            <pc:docMk/>
            <pc:sldMk cId="3532350012" sldId="342"/>
            <ac:spMk id="10" creationId="{9F285FB3-67C3-4853-9394-50014506CF6A}"/>
          </ac:spMkLst>
        </pc:spChg>
        <pc:spChg chg="del">
          <ac:chgData name="Adelizzi, Christina" userId="15ceb1ba-2067-4752-bb3a-2053fec0a403" providerId="ADAL" clId="{19AE182B-064A-430C-A116-358C252A9F51}" dt="2022-03-23T22:15:50.710" v="3" actId="21"/>
          <ac:spMkLst>
            <pc:docMk/>
            <pc:sldMk cId="3532350012" sldId="342"/>
            <ac:spMk id="19" creationId="{0429ADE9-0B2E-A500-1B0A-BEA3C49A0795}"/>
          </ac:spMkLst>
        </pc:spChg>
      </pc:sldChg>
    </pc:docChg>
  </pc:docChgLst>
  <pc:docChgLst>
    <pc:chgData name="Adelizzi, Christina" userId="S::cadelizzi@mccain-inc.com::15ceb1ba-2067-4752-bb3a-2053fec0a403" providerId="AD" clId="Web-{0AA397B8-2372-7B6E-0431-53B27B77A3D2}"/>
    <pc:docChg chg="modSld">
      <pc:chgData name="Adelizzi, Christina" userId="S::cadelizzi@mccain-inc.com::15ceb1ba-2067-4752-bb3a-2053fec0a403" providerId="AD" clId="Web-{0AA397B8-2372-7B6E-0431-53B27B77A3D2}" dt="2022-03-23T22:14:41.669" v="25" actId="20577"/>
      <pc:docMkLst>
        <pc:docMk/>
      </pc:docMkLst>
      <pc:sldChg chg="addSp delSp modSp mod modClrScheme chgLayout">
        <pc:chgData name="Adelizzi, Christina" userId="S::cadelizzi@mccain-inc.com::15ceb1ba-2067-4752-bb3a-2053fec0a403" providerId="AD" clId="Web-{0AA397B8-2372-7B6E-0431-53B27B77A3D2}" dt="2022-03-23T22:14:41.669" v="25" actId="20577"/>
        <pc:sldMkLst>
          <pc:docMk/>
          <pc:sldMk cId="3532350012" sldId="342"/>
        </pc:sldMkLst>
        <pc:spChg chg="add del mod ord">
          <ac:chgData name="Adelizzi, Christina" userId="S::cadelizzi@mccain-inc.com::15ceb1ba-2067-4752-bb3a-2053fec0a403" providerId="AD" clId="Web-{0AA397B8-2372-7B6E-0431-53B27B77A3D2}" dt="2022-03-23T22:14:07.464" v="1"/>
          <ac:spMkLst>
            <pc:docMk/>
            <pc:sldMk cId="3532350012" sldId="342"/>
            <ac:spMk id="2" creationId="{834C00C5-89D2-3EA6-AE85-B6B36A49CE9E}"/>
          </ac:spMkLst>
        </pc:spChg>
        <pc:spChg chg="mod ord">
          <ac:chgData name="Adelizzi, Christina" userId="S::cadelizzi@mccain-inc.com::15ceb1ba-2067-4752-bb3a-2053fec0a403" providerId="AD" clId="Web-{0AA397B8-2372-7B6E-0431-53B27B77A3D2}" dt="2022-03-23T22:14:21.980" v="4"/>
          <ac:spMkLst>
            <pc:docMk/>
            <pc:sldMk cId="3532350012" sldId="342"/>
            <ac:spMk id="4" creationId="{FC96018A-DD53-4F28-95D6-5EAD587A7CB7}"/>
          </ac:spMkLst>
        </pc:spChg>
        <pc:spChg chg="mod ord">
          <ac:chgData name="Adelizzi, Christina" userId="S::cadelizzi@mccain-inc.com::15ceb1ba-2067-4752-bb3a-2053fec0a403" providerId="AD" clId="Web-{0AA397B8-2372-7B6E-0431-53B27B77A3D2}" dt="2022-03-23T22:14:21.980" v="4"/>
          <ac:spMkLst>
            <pc:docMk/>
            <pc:sldMk cId="3532350012" sldId="342"/>
            <ac:spMk id="5" creationId="{F7BB5E3A-D52E-4310-A4D7-B38BDEA9C9AA}"/>
          </ac:spMkLst>
        </pc:spChg>
        <pc:spChg chg="mod ord">
          <ac:chgData name="Adelizzi, Christina" userId="S::cadelizzi@mccain-inc.com::15ceb1ba-2067-4752-bb3a-2053fec0a403" providerId="AD" clId="Web-{0AA397B8-2372-7B6E-0431-53B27B77A3D2}" dt="2022-03-23T22:14:21.980" v="4"/>
          <ac:spMkLst>
            <pc:docMk/>
            <pc:sldMk cId="3532350012" sldId="342"/>
            <ac:spMk id="6" creationId="{4D8D78B3-6FE8-47BF-A907-556A2533C109}"/>
          </ac:spMkLst>
        </pc:spChg>
        <pc:spChg chg="add del mod ord">
          <ac:chgData name="Adelizzi, Christina" userId="S::cadelizzi@mccain-inc.com::15ceb1ba-2067-4752-bb3a-2053fec0a403" providerId="AD" clId="Web-{0AA397B8-2372-7B6E-0431-53B27B77A3D2}" dt="2022-03-23T22:14:21.980" v="4"/>
          <ac:spMkLst>
            <pc:docMk/>
            <pc:sldMk cId="3532350012" sldId="342"/>
            <ac:spMk id="8" creationId="{BEFA4CCA-7261-4010-B40E-47F5DEDD1783}"/>
          </ac:spMkLst>
        </pc:spChg>
        <pc:spChg chg="add del mod ord">
          <ac:chgData name="Adelizzi, Christina" userId="S::cadelizzi@mccain-inc.com::15ceb1ba-2067-4752-bb3a-2053fec0a403" providerId="AD" clId="Web-{0AA397B8-2372-7B6E-0431-53B27B77A3D2}" dt="2022-03-23T22:14:21.980" v="4"/>
          <ac:spMkLst>
            <pc:docMk/>
            <pc:sldMk cId="3532350012" sldId="342"/>
            <ac:spMk id="9" creationId="{96A3BC7D-FFFC-4622-9A46-C3621874152D}"/>
          </ac:spMkLst>
        </pc:spChg>
        <pc:spChg chg="add del mod">
          <ac:chgData name="Adelizzi, Christina" userId="S::cadelizzi@mccain-inc.com::15ceb1ba-2067-4752-bb3a-2053fec0a403" providerId="AD" clId="Web-{0AA397B8-2372-7B6E-0431-53B27B77A3D2}" dt="2022-03-23T22:14:21.980" v="3"/>
          <ac:spMkLst>
            <pc:docMk/>
            <pc:sldMk cId="3532350012" sldId="342"/>
            <ac:spMk id="14" creationId="{A29E7A37-4AA8-34ED-E840-8B2481AA796C}"/>
          </ac:spMkLst>
        </pc:spChg>
        <pc:spChg chg="add del mod">
          <ac:chgData name="Adelizzi, Christina" userId="S::cadelizzi@mccain-inc.com::15ceb1ba-2067-4752-bb3a-2053fec0a403" providerId="AD" clId="Web-{0AA397B8-2372-7B6E-0431-53B27B77A3D2}" dt="2022-03-23T22:14:21.980" v="3"/>
          <ac:spMkLst>
            <pc:docMk/>
            <pc:sldMk cId="3532350012" sldId="342"/>
            <ac:spMk id="16" creationId="{B37573E4-CA44-48E9-F4E5-96A853B54428}"/>
          </ac:spMkLst>
        </pc:spChg>
        <pc:spChg chg="add mod">
          <ac:chgData name="Adelizzi, Christina" userId="S::cadelizzi@mccain-inc.com::15ceb1ba-2067-4752-bb3a-2053fec0a403" providerId="AD" clId="Web-{0AA397B8-2372-7B6E-0431-53B27B77A3D2}" dt="2022-03-23T22:14:41.669" v="25" actId="20577"/>
          <ac:spMkLst>
            <pc:docMk/>
            <pc:sldMk cId="3532350012" sldId="342"/>
            <ac:spMk id="18" creationId="{FB193163-EC82-BFBE-5DAC-7693AF0C871C}"/>
          </ac:spMkLst>
        </pc:spChg>
        <pc:spChg chg="add mod">
          <ac:chgData name="Adelizzi, Christina" userId="S::cadelizzi@mccain-inc.com::15ceb1ba-2067-4752-bb3a-2053fec0a403" providerId="AD" clId="Web-{0AA397B8-2372-7B6E-0431-53B27B77A3D2}" dt="2022-03-23T22:14:21.980" v="4"/>
          <ac:spMkLst>
            <pc:docMk/>
            <pc:sldMk cId="3532350012" sldId="342"/>
            <ac:spMk id="19" creationId="{0429ADE9-0B2E-A500-1B0A-BEA3C49A0795}"/>
          </ac:spMkLst>
        </pc:spChg>
        <pc:picChg chg="add mod ord modCrop">
          <ac:chgData name="Adelizzi, Christina" userId="S::cadelizzi@mccain-inc.com::15ceb1ba-2067-4752-bb3a-2053fec0a403" providerId="AD" clId="Web-{0AA397B8-2372-7B6E-0431-53B27B77A3D2}" dt="2022-03-23T22:14:21.980" v="4"/>
          <ac:picMkLst>
            <pc:docMk/>
            <pc:sldMk cId="3532350012" sldId="342"/>
            <ac:picMk id="3" creationId="{C9879DF3-E301-A513-E502-6AA0300C72E4}"/>
          </ac:picMkLst>
        </pc:picChg>
      </pc:sldChg>
    </pc:docChg>
  </pc:docChgLst>
  <pc:docChgLst>
    <pc:chgData name="Wagner, Brian" userId="25eb9190-078a-4b48-923a-70457ffd96c6" providerId="ADAL" clId="{652BF375-41FF-4A44-8272-B9BBE86E447A}"/>
    <pc:docChg chg="undo redo custSel addSld delSld modSld sldOrd addSection delSection modSection">
      <pc:chgData name="Wagner, Brian" userId="25eb9190-078a-4b48-923a-70457ffd96c6" providerId="ADAL" clId="{652BF375-41FF-4A44-8272-B9BBE86E447A}" dt="2022-03-24T16:48:36.982" v="13071" actId="1076"/>
      <pc:docMkLst>
        <pc:docMk/>
      </pc:docMkLst>
      <pc:sldChg chg="addSp delSp modSp add del mod">
        <pc:chgData name="Wagner, Brian" userId="25eb9190-078a-4b48-923a-70457ffd96c6" providerId="ADAL" clId="{652BF375-41FF-4A44-8272-B9BBE86E447A}" dt="2022-03-23T18:06:36.320" v="9812" actId="1036"/>
        <pc:sldMkLst>
          <pc:docMk/>
          <pc:sldMk cId="3579880" sldId="303"/>
        </pc:sldMkLst>
        <pc:spChg chg="mod">
          <ac:chgData name="Wagner, Brian" userId="25eb9190-078a-4b48-923a-70457ffd96c6" providerId="ADAL" clId="{652BF375-41FF-4A44-8272-B9BBE86E447A}" dt="2022-03-23T18:06:36.320" v="9812" actId="1036"/>
          <ac:spMkLst>
            <pc:docMk/>
            <pc:sldMk cId="3579880" sldId="303"/>
            <ac:spMk id="3" creationId="{AC6762F5-9799-4C4E-B91D-A17A95B2FE16}"/>
          </ac:spMkLst>
        </pc:spChg>
        <pc:spChg chg="add mod">
          <ac:chgData name="Wagner, Brian" userId="25eb9190-078a-4b48-923a-70457ffd96c6" providerId="ADAL" clId="{652BF375-41FF-4A44-8272-B9BBE86E447A}" dt="2022-03-23T18:06:28.941" v="9807" actId="20577"/>
          <ac:spMkLst>
            <pc:docMk/>
            <pc:sldMk cId="3579880" sldId="303"/>
            <ac:spMk id="12" creationId="{9190E5E6-7EB5-43CA-AE0F-23D21D2541EE}"/>
          </ac:spMkLst>
        </pc:spChg>
        <pc:spChg chg="mod">
          <ac:chgData name="Wagner, Brian" userId="25eb9190-078a-4b48-923a-70457ffd96c6" providerId="ADAL" clId="{652BF375-41FF-4A44-8272-B9BBE86E447A}" dt="2022-03-23T18:05:22.528" v="9660" actId="14100"/>
          <ac:spMkLst>
            <pc:docMk/>
            <pc:sldMk cId="3579880" sldId="303"/>
            <ac:spMk id="34" creationId="{DDAA6CA5-1C0C-4F55-89A0-724E70E7381B}"/>
          </ac:spMkLst>
        </pc:spChg>
        <pc:spChg chg="add del">
          <ac:chgData name="Wagner, Brian" userId="25eb9190-078a-4b48-923a-70457ffd96c6" providerId="ADAL" clId="{652BF375-41FF-4A44-8272-B9BBE86E447A}" dt="2022-03-22T16:44:58.677" v="503" actId="931"/>
          <ac:spMkLst>
            <pc:docMk/>
            <pc:sldMk cId="3579880" sldId="303"/>
            <ac:spMk id="35" creationId="{1A5B246A-12F3-48AD-97E8-E710440D9842}"/>
          </ac:spMkLst>
        </pc:spChg>
        <pc:picChg chg="add del mod">
          <ac:chgData name="Wagner, Brian" userId="25eb9190-078a-4b48-923a-70457ffd96c6" providerId="ADAL" clId="{652BF375-41FF-4A44-8272-B9BBE86E447A}" dt="2022-03-22T16:44:20.305" v="502" actId="931"/>
          <ac:picMkLst>
            <pc:docMk/>
            <pc:sldMk cId="3579880" sldId="303"/>
            <ac:picMk id="7" creationId="{4DA7B9D1-DDEE-4A42-8197-9389B758CE4B}"/>
          </ac:picMkLst>
        </pc:picChg>
        <pc:picChg chg="add mod">
          <ac:chgData name="Wagner, Brian" userId="25eb9190-078a-4b48-923a-70457ffd96c6" providerId="ADAL" clId="{652BF375-41FF-4A44-8272-B9BBE86E447A}" dt="2022-03-22T16:45:00.872" v="505" actId="962"/>
          <ac:picMkLst>
            <pc:docMk/>
            <pc:sldMk cId="3579880" sldId="303"/>
            <ac:picMk id="9" creationId="{2503E34A-5AE5-49E8-9DE6-ED73E48E505A}"/>
          </ac:picMkLst>
        </pc:picChg>
      </pc:sldChg>
      <pc:sldChg chg="addSp delSp modSp add del mod ord modAnim modNotesTx">
        <pc:chgData name="Wagner, Brian" userId="25eb9190-078a-4b48-923a-70457ffd96c6" providerId="ADAL" clId="{652BF375-41FF-4A44-8272-B9BBE86E447A}" dt="2022-03-23T17:50:01.949" v="8461" actId="20577"/>
        <pc:sldMkLst>
          <pc:docMk/>
          <pc:sldMk cId="482531192" sldId="304"/>
        </pc:sldMkLst>
        <pc:spChg chg="mod">
          <ac:chgData name="Wagner, Brian" userId="25eb9190-078a-4b48-923a-70457ffd96c6" providerId="ADAL" clId="{652BF375-41FF-4A44-8272-B9BBE86E447A}" dt="2022-03-22T21:46:42.088" v="2412" actId="1036"/>
          <ac:spMkLst>
            <pc:docMk/>
            <pc:sldMk cId="482531192" sldId="304"/>
            <ac:spMk id="3" creationId="{159EF013-B64C-46D3-A7F6-486AE397C3EA}"/>
          </ac:spMkLst>
        </pc:spChg>
        <pc:spChg chg="mod">
          <ac:chgData name="Wagner, Brian" userId="25eb9190-078a-4b48-923a-70457ffd96c6" providerId="ADAL" clId="{652BF375-41FF-4A44-8272-B9BBE86E447A}" dt="2022-03-22T21:46:42.088" v="2412" actId="1036"/>
          <ac:spMkLst>
            <pc:docMk/>
            <pc:sldMk cId="482531192" sldId="304"/>
            <ac:spMk id="4" creationId="{229EC8DD-1E7A-4AC6-BBDC-85CF8891A5AA}"/>
          </ac:spMkLst>
        </pc:spChg>
        <pc:spChg chg="mod">
          <ac:chgData name="Wagner, Brian" userId="25eb9190-078a-4b48-923a-70457ffd96c6" providerId="ADAL" clId="{652BF375-41FF-4A44-8272-B9BBE86E447A}" dt="2022-03-22T21:46:42.088" v="2412" actId="1036"/>
          <ac:spMkLst>
            <pc:docMk/>
            <pc:sldMk cId="482531192" sldId="304"/>
            <ac:spMk id="6" creationId="{4F703325-AB9A-445B-A956-00457791EF99}"/>
          </ac:spMkLst>
        </pc:spChg>
        <pc:spChg chg="add mod">
          <ac:chgData name="Wagner, Brian" userId="25eb9190-078a-4b48-923a-70457ffd96c6" providerId="ADAL" clId="{652BF375-41FF-4A44-8272-B9BBE86E447A}" dt="2022-03-23T17:50:01.949" v="8461" actId="20577"/>
          <ac:spMkLst>
            <pc:docMk/>
            <pc:sldMk cId="482531192" sldId="304"/>
            <ac:spMk id="13" creationId="{572715F4-841B-49E2-847E-0BF806F10F53}"/>
          </ac:spMkLst>
        </pc:spChg>
        <pc:spChg chg="mod">
          <ac:chgData name="Wagner, Brian" userId="25eb9190-078a-4b48-923a-70457ffd96c6" providerId="ADAL" clId="{652BF375-41FF-4A44-8272-B9BBE86E447A}" dt="2022-03-22T21:19:29.006" v="1875" actId="20577"/>
          <ac:spMkLst>
            <pc:docMk/>
            <pc:sldMk cId="482531192" sldId="304"/>
            <ac:spMk id="20" creationId="{B5CF796F-3F6D-4A8C-9AA8-22D6FF2BEAA0}"/>
          </ac:spMkLst>
        </pc:spChg>
        <pc:spChg chg="del">
          <ac:chgData name="Wagner, Brian" userId="25eb9190-078a-4b48-923a-70457ffd96c6" providerId="ADAL" clId="{652BF375-41FF-4A44-8272-B9BBE86E447A}" dt="2022-03-22T16:50:58.771" v="646" actId="478"/>
          <ac:spMkLst>
            <pc:docMk/>
            <pc:sldMk cId="482531192" sldId="304"/>
            <ac:spMk id="21" creationId="{A798663B-8580-40C5-8972-1C38910DB7D0}"/>
          </ac:spMkLst>
        </pc:spChg>
        <pc:picChg chg="add del mod">
          <ac:chgData name="Wagner, Brian" userId="25eb9190-078a-4b48-923a-70457ffd96c6" providerId="ADAL" clId="{652BF375-41FF-4A44-8272-B9BBE86E447A}" dt="2022-03-22T17:41:46.510" v="1823" actId="478"/>
          <ac:picMkLst>
            <pc:docMk/>
            <pc:sldMk cId="482531192" sldId="304"/>
            <ac:picMk id="5" creationId="{ABE15A8D-4BEB-43F7-B79B-EC8331AFB966}"/>
          </ac:picMkLst>
        </pc:picChg>
        <pc:picChg chg="add del mod">
          <ac:chgData name="Wagner, Brian" userId="25eb9190-078a-4b48-923a-70457ffd96c6" providerId="ADAL" clId="{652BF375-41FF-4A44-8272-B9BBE86E447A}" dt="2022-03-22T21:03:11.529" v="1839" actId="478"/>
          <ac:picMkLst>
            <pc:docMk/>
            <pc:sldMk cId="482531192" sldId="304"/>
            <ac:picMk id="8" creationId="{9FEF8AF6-6402-4CBB-9CCA-862856F175CC}"/>
          </ac:picMkLst>
        </pc:picChg>
        <pc:picChg chg="add del mod">
          <ac:chgData name="Wagner, Brian" userId="25eb9190-078a-4b48-923a-70457ffd96c6" providerId="ADAL" clId="{652BF375-41FF-4A44-8272-B9BBE86E447A}" dt="2022-03-22T21:03:09.591" v="1838" actId="478"/>
          <ac:picMkLst>
            <pc:docMk/>
            <pc:sldMk cId="482531192" sldId="304"/>
            <ac:picMk id="10" creationId="{0066F94C-E5C0-4793-A701-CAE64370266F}"/>
          </ac:picMkLst>
        </pc:picChg>
        <pc:picChg chg="add del mod">
          <ac:chgData name="Wagner, Brian" userId="25eb9190-078a-4b48-923a-70457ffd96c6" providerId="ADAL" clId="{652BF375-41FF-4A44-8272-B9BBE86E447A}" dt="2022-03-22T21:41:34.669" v="2099" actId="21"/>
          <ac:picMkLst>
            <pc:docMk/>
            <pc:sldMk cId="482531192" sldId="304"/>
            <ac:picMk id="12" creationId="{237687F5-71B0-44DA-9966-D0A743184079}"/>
          </ac:picMkLst>
        </pc:picChg>
        <pc:picChg chg="add mod">
          <ac:chgData name="Wagner, Brian" userId="25eb9190-078a-4b48-923a-70457ffd96c6" providerId="ADAL" clId="{652BF375-41FF-4A44-8272-B9BBE86E447A}" dt="2022-03-23T17:44:05.204" v="7998" actId="1035"/>
          <ac:picMkLst>
            <pc:docMk/>
            <pc:sldMk cId="482531192" sldId="304"/>
            <ac:picMk id="15" creationId="{DF4B9687-29C0-42A8-9CFB-F1A35064622A}"/>
          </ac:picMkLst>
        </pc:picChg>
        <pc:picChg chg="add mod ord">
          <ac:chgData name="Wagner, Brian" userId="25eb9190-078a-4b48-923a-70457ffd96c6" providerId="ADAL" clId="{652BF375-41FF-4A44-8272-B9BBE86E447A}" dt="2022-03-23T17:44:05.204" v="7998" actId="1035"/>
          <ac:picMkLst>
            <pc:docMk/>
            <pc:sldMk cId="482531192" sldId="304"/>
            <ac:picMk id="18" creationId="{A1ED3AEB-01CA-4D8D-A8EF-C55E6E1A73EA}"/>
          </ac:picMkLst>
        </pc:picChg>
      </pc:sldChg>
      <pc:sldChg chg="add del">
        <pc:chgData name="Wagner, Brian" userId="25eb9190-078a-4b48-923a-70457ffd96c6" providerId="ADAL" clId="{652BF375-41FF-4A44-8272-B9BBE86E447A}" dt="2022-03-22T21:02:54.644" v="1836" actId="2696"/>
        <pc:sldMkLst>
          <pc:docMk/>
          <pc:sldMk cId="3579852212" sldId="305"/>
        </pc:sldMkLst>
      </pc:sldChg>
      <pc:sldChg chg="add del">
        <pc:chgData name="Wagner, Brian" userId="25eb9190-078a-4b48-923a-70457ffd96c6" providerId="ADAL" clId="{652BF375-41FF-4A44-8272-B9BBE86E447A}" dt="2022-03-22T21:02:54.644" v="1836" actId="2696"/>
        <pc:sldMkLst>
          <pc:docMk/>
          <pc:sldMk cId="1441382217" sldId="306"/>
        </pc:sldMkLst>
      </pc:sldChg>
      <pc:sldChg chg="add del">
        <pc:chgData name="Wagner, Brian" userId="25eb9190-078a-4b48-923a-70457ffd96c6" providerId="ADAL" clId="{652BF375-41FF-4A44-8272-B9BBE86E447A}" dt="2022-03-22T21:02:54.644" v="1836" actId="2696"/>
        <pc:sldMkLst>
          <pc:docMk/>
          <pc:sldMk cId="536169552" sldId="307"/>
        </pc:sldMkLst>
      </pc:sldChg>
      <pc:sldChg chg="add del">
        <pc:chgData name="Wagner, Brian" userId="25eb9190-078a-4b48-923a-70457ffd96c6" providerId="ADAL" clId="{652BF375-41FF-4A44-8272-B9BBE86E447A}" dt="2022-03-22T21:02:54.644" v="1836" actId="2696"/>
        <pc:sldMkLst>
          <pc:docMk/>
          <pc:sldMk cId="1773639903" sldId="308"/>
        </pc:sldMkLst>
      </pc:sldChg>
      <pc:sldChg chg="add del">
        <pc:chgData name="Wagner, Brian" userId="25eb9190-078a-4b48-923a-70457ffd96c6" providerId="ADAL" clId="{652BF375-41FF-4A44-8272-B9BBE86E447A}" dt="2022-03-22T21:02:54.644" v="1836" actId="2696"/>
        <pc:sldMkLst>
          <pc:docMk/>
          <pc:sldMk cId="652389400" sldId="309"/>
        </pc:sldMkLst>
      </pc:sldChg>
      <pc:sldChg chg="add del">
        <pc:chgData name="Wagner, Brian" userId="25eb9190-078a-4b48-923a-70457ffd96c6" providerId="ADAL" clId="{652BF375-41FF-4A44-8272-B9BBE86E447A}" dt="2022-03-22T21:02:54.644" v="1836" actId="2696"/>
        <pc:sldMkLst>
          <pc:docMk/>
          <pc:sldMk cId="1708746849" sldId="310"/>
        </pc:sldMkLst>
      </pc:sldChg>
      <pc:sldChg chg="add del">
        <pc:chgData name="Wagner, Brian" userId="25eb9190-078a-4b48-923a-70457ffd96c6" providerId="ADAL" clId="{652BF375-41FF-4A44-8272-B9BBE86E447A}" dt="2022-03-22T21:02:54.644" v="1836" actId="2696"/>
        <pc:sldMkLst>
          <pc:docMk/>
          <pc:sldMk cId="663737255" sldId="311"/>
        </pc:sldMkLst>
      </pc:sldChg>
      <pc:sldChg chg="add del">
        <pc:chgData name="Wagner, Brian" userId="25eb9190-078a-4b48-923a-70457ffd96c6" providerId="ADAL" clId="{652BF375-41FF-4A44-8272-B9BBE86E447A}" dt="2022-03-22T21:02:54.644" v="1836" actId="2696"/>
        <pc:sldMkLst>
          <pc:docMk/>
          <pc:sldMk cId="239848020" sldId="312"/>
        </pc:sldMkLst>
      </pc:sldChg>
      <pc:sldChg chg="add del">
        <pc:chgData name="Wagner, Brian" userId="25eb9190-078a-4b48-923a-70457ffd96c6" providerId="ADAL" clId="{652BF375-41FF-4A44-8272-B9BBE86E447A}" dt="2022-03-22T21:02:54.644" v="1836" actId="2696"/>
        <pc:sldMkLst>
          <pc:docMk/>
          <pc:sldMk cId="1748982584" sldId="313"/>
        </pc:sldMkLst>
      </pc:sldChg>
      <pc:sldChg chg="add del">
        <pc:chgData name="Wagner, Brian" userId="25eb9190-078a-4b48-923a-70457ffd96c6" providerId="ADAL" clId="{652BF375-41FF-4A44-8272-B9BBE86E447A}" dt="2022-03-22T21:02:54.644" v="1836" actId="2696"/>
        <pc:sldMkLst>
          <pc:docMk/>
          <pc:sldMk cId="3171708718" sldId="314"/>
        </pc:sldMkLst>
      </pc:sldChg>
      <pc:sldChg chg="add del">
        <pc:chgData name="Wagner, Brian" userId="25eb9190-078a-4b48-923a-70457ffd96c6" providerId="ADAL" clId="{652BF375-41FF-4A44-8272-B9BBE86E447A}" dt="2022-03-22T21:02:54.644" v="1836" actId="2696"/>
        <pc:sldMkLst>
          <pc:docMk/>
          <pc:sldMk cId="1149954" sldId="315"/>
        </pc:sldMkLst>
      </pc:sldChg>
      <pc:sldChg chg="add del">
        <pc:chgData name="Wagner, Brian" userId="25eb9190-078a-4b48-923a-70457ffd96c6" providerId="ADAL" clId="{652BF375-41FF-4A44-8272-B9BBE86E447A}" dt="2022-03-22T21:02:54.644" v="1836" actId="2696"/>
        <pc:sldMkLst>
          <pc:docMk/>
          <pc:sldMk cId="1858441775" sldId="316"/>
        </pc:sldMkLst>
      </pc:sldChg>
      <pc:sldChg chg="add del">
        <pc:chgData name="Wagner, Brian" userId="25eb9190-078a-4b48-923a-70457ffd96c6" providerId="ADAL" clId="{652BF375-41FF-4A44-8272-B9BBE86E447A}" dt="2022-03-22T21:02:54.644" v="1836" actId="2696"/>
        <pc:sldMkLst>
          <pc:docMk/>
          <pc:sldMk cId="2058252701" sldId="317"/>
        </pc:sldMkLst>
      </pc:sldChg>
      <pc:sldChg chg="add del">
        <pc:chgData name="Wagner, Brian" userId="25eb9190-078a-4b48-923a-70457ffd96c6" providerId="ADAL" clId="{652BF375-41FF-4A44-8272-B9BBE86E447A}" dt="2022-03-22T21:02:54.644" v="1836" actId="2696"/>
        <pc:sldMkLst>
          <pc:docMk/>
          <pc:sldMk cId="3609839833" sldId="318"/>
        </pc:sldMkLst>
      </pc:sldChg>
      <pc:sldChg chg="add del">
        <pc:chgData name="Wagner, Brian" userId="25eb9190-078a-4b48-923a-70457ffd96c6" providerId="ADAL" clId="{652BF375-41FF-4A44-8272-B9BBE86E447A}" dt="2022-03-22T21:02:54.644" v="1836" actId="2696"/>
        <pc:sldMkLst>
          <pc:docMk/>
          <pc:sldMk cId="1073585671" sldId="320"/>
        </pc:sldMkLst>
      </pc:sldChg>
      <pc:sldChg chg="add del ord">
        <pc:chgData name="Wagner, Brian" userId="25eb9190-078a-4b48-923a-70457ffd96c6" providerId="ADAL" clId="{652BF375-41FF-4A44-8272-B9BBE86E447A}" dt="2022-03-22T21:02:54.644" v="1836" actId="2696"/>
        <pc:sldMkLst>
          <pc:docMk/>
          <pc:sldMk cId="2852539963" sldId="321"/>
        </pc:sldMkLst>
      </pc:sldChg>
      <pc:sldChg chg="add del">
        <pc:chgData name="Wagner, Brian" userId="25eb9190-078a-4b48-923a-70457ffd96c6" providerId="ADAL" clId="{652BF375-41FF-4A44-8272-B9BBE86E447A}" dt="2022-03-22T21:02:54.644" v="1836" actId="2696"/>
        <pc:sldMkLst>
          <pc:docMk/>
          <pc:sldMk cId="4039587772" sldId="322"/>
        </pc:sldMkLst>
      </pc:sldChg>
      <pc:sldChg chg="addSp delSp modSp add del mod">
        <pc:chgData name="Wagner, Brian" userId="25eb9190-078a-4b48-923a-70457ffd96c6" providerId="ADAL" clId="{652BF375-41FF-4A44-8272-B9BBE86E447A}" dt="2022-03-23T16:36:28.463" v="6821" actId="20577"/>
        <pc:sldMkLst>
          <pc:docMk/>
          <pc:sldMk cId="767657305" sldId="324"/>
        </pc:sldMkLst>
        <pc:spChg chg="mod">
          <ac:chgData name="Wagner, Brian" userId="25eb9190-078a-4b48-923a-70457ffd96c6" providerId="ADAL" clId="{652BF375-41FF-4A44-8272-B9BBE86E447A}" dt="2022-03-23T16:34:55.866" v="6585" actId="20577"/>
          <ac:spMkLst>
            <pc:docMk/>
            <pc:sldMk cId="767657305" sldId="324"/>
            <ac:spMk id="28" creationId="{B6B2BED6-B709-4B28-BF96-09C3DC0CE193}"/>
          </ac:spMkLst>
        </pc:spChg>
        <pc:spChg chg="mod">
          <ac:chgData name="Wagner, Brian" userId="25eb9190-078a-4b48-923a-70457ffd96c6" providerId="ADAL" clId="{652BF375-41FF-4A44-8272-B9BBE86E447A}" dt="2022-03-23T16:36:28.463" v="6821" actId="20577"/>
          <ac:spMkLst>
            <pc:docMk/>
            <pc:sldMk cId="767657305" sldId="324"/>
            <ac:spMk id="29" creationId="{A677C171-02F8-4CBE-B2CF-57BDB43AE670}"/>
          </ac:spMkLst>
        </pc:spChg>
        <pc:spChg chg="del">
          <ac:chgData name="Wagner, Brian" userId="25eb9190-078a-4b48-923a-70457ffd96c6" providerId="ADAL" clId="{652BF375-41FF-4A44-8272-B9BBE86E447A}" dt="2022-03-22T00:33:11.806" v="0" actId="931"/>
          <ac:spMkLst>
            <pc:docMk/>
            <pc:sldMk cId="767657305" sldId="324"/>
            <ac:spMk id="31" creationId="{A3ED422B-6873-471F-BA60-906B746C7DC2}"/>
          </ac:spMkLst>
        </pc:spChg>
        <pc:picChg chg="add mod">
          <ac:chgData name="Wagner, Brian" userId="25eb9190-078a-4b48-923a-70457ffd96c6" providerId="ADAL" clId="{652BF375-41FF-4A44-8272-B9BBE86E447A}" dt="2022-03-22T00:33:19.314" v="2" actId="962"/>
          <ac:picMkLst>
            <pc:docMk/>
            <pc:sldMk cId="767657305" sldId="324"/>
            <ac:picMk id="3" creationId="{99AAD4D5-C5AD-4487-BF56-FE7841623A3E}"/>
          </ac:picMkLst>
        </pc:picChg>
      </pc:sldChg>
      <pc:sldChg chg="add del">
        <pc:chgData name="Wagner, Brian" userId="25eb9190-078a-4b48-923a-70457ffd96c6" providerId="ADAL" clId="{652BF375-41FF-4A44-8272-B9BBE86E447A}" dt="2022-03-22T21:02:54.644" v="1836" actId="2696"/>
        <pc:sldMkLst>
          <pc:docMk/>
          <pc:sldMk cId="863990851" sldId="326"/>
        </pc:sldMkLst>
      </pc:sldChg>
      <pc:sldChg chg="add del">
        <pc:chgData name="Wagner, Brian" userId="25eb9190-078a-4b48-923a-70457ffd96c6" providerId="ADAL" clId="{652BF375-41FF-4A44-8272-B9BBE86E447A}" dt="2022-03-22T21:02:54.644" v="1836" actId="2696"/>
        <pc:sldMkLst>
          <pc:docMk/>
          <pc:sldMk cId="897617222" sldId="327"/>
        </pc:sldMkLst>
      </pc:sldChg>
      <pc:sldChg chg="modSp add del mod">
        <pc:chgData name="Wagner, Brian" userId="25eb9190-078a-4b48-923a-70457ffd96c6" providerId="ADAL" clId="{652BF375-41FF-4A44-8272-B9BBE86E447A}" dt="2022-03-23T02:48:39.490" v="4714" actId="2696"/>
        <pc:sldMkLst>
          <pc:docMk/>
          <pc:sldMk cId="3095708184" sldId="328"/>
        </pc:sldMkLst>
        <pc:spChg chg="mod">
          <ac:chgData name="Wagner, Brian" userId="25eb9190-078a-4b48-923a-70457ffd96c6" providerId="ADAL" clId="{652BF375-41FF-4A44-8272-B9BBE86E447A}" dt="2022-03-22T16:50:46.729" v="615" actId="20577"/>
          <ac:spMkLst>
            <pc:docMk/>
            <pc:sldMk cId="3095708184" sldId="328"/>
            <ac:spMk id="3" creationId="{AC6762F5-9799-4C4E-B91D-A17A95B2FE16}"/>
          </ac:spMkLst>
        </pc:spChg>
      </pc:sldChg>
      <pc:sldChg chg="new del">
        <pc:chgData name="Wagner, Brian" userId="25eb9190-078a-4b48-923a-70457ffd96c6" providerId="ADAL" clId="{652BF375-41FF-4A44-8272-B9BBE86E447A}" dt="2022-03-22T17:01:44.148" v="1337" actId="2696"/>
        <pc:sldMkLst>
          <pc:docMk/>
          <pc:sldMk cId="625330072" sldId="329"/>
        </pc:sldMkLst>
      </pc:sldChg>
      <pc:sldChg chg="addSp delSp modSp add del mod modNotesTx">
        <pc:chgData name="Wagner, Brian" userId="25eb9190-078a-4b48-923a-70457ffd96c6" providerId="ADAL" clId="{652BF375-41FF-4A44-8272-B9BBE86E447A}" dt="2022-03-23T19:13:24.509" v="10980" actId="20577"/>
        <pc:sldMkLst>
          <pc:docMk/>
          <pc:sldMk cId="3565138410" sldId="329"/>
        </pc:sldMkLst>
        <pc:spChg chg="add mod">
          <ac:chgData name="Wagner, Brian" userId="25eb9190-078a-4b48-923a-70457ffd96c6" providerId="ADAL" clId="{652BF375-41FF-4A44-8272-B9BBE86E447A}" dt="2022-03-23T18:02:15.765" v="9599" actId="14100"/>
          <ac:spMkLst>
            <pc:docMk/>
            <pc:sldMk cId="3565138410" sldId="329"/>
            <ac:spMk id="2" creationId="{E4413A4C-D6DB-466C-A2BD-B375DBB8B8AF}"/>
          </ac:spMkLst>
        </pc:spChg>
        <pc:spChg chg="add del mod">
          <ac:chgData name="Wagner, Brian" userId="25eb9190-078a-4b48-923a-70457ffd96c6" providerId="ADAL" clId="{652BF375-41FF-4A44-8272-B9BBE86E447A}" dt="2022-03-23T03:33:18.014" v="6127" actId="478"/>
          <ac:spMkLst>
            <pc:docMk/>
            <pc:sldMk cId="3565138410" sldId="329"/>
            <ac:spMk id="5" creationId="{D09690F8-556D-47CB-A4EA-246262012522}"/>
          </ac:spMkLst>
        </pc:spChg>
        <pc:spChg chg="add del mod">
          <ac:chgData name="Wagner, Brian" userId="25eb9190-078a-4b48-923a-70457ffd96c6" providerId="ADAL" clId="{652BF375-41FF-4A44-8272-B9BBE86E447A}" dt="2022-03-22T17:39:52.342" v="1657" actId="478"/>
          <ac:spMkLst>
            <pc:docMk/>
            <pc:sldMk cId="3565138410" sldId="329"/>
            <ac:spMk id="7" creationId="{E8DE023C-0F20-408F-9FA9-3A10C72D972C}"/>
          </ac:spMkLst>
        </pc:spChg>
        <pc:spChg chg="mod">
          <ac:chgData name="Wagner, Brian" userId="25eb9190-078a-4b48-923a-70457ffd96c6" providerId="ADAL" clId="{652BF375-41FF-4A44-8272-B9BBE86E447A}" dt="2022-03-23T19:13:24.509" v="10980" actId="20577"/>
          <ac:spMkLst>
            <pc:docMk/>
            <pc:sldMk cId="3565138410" sldId="329"/>
            <ac:spMk id="20" creationId="{B5CF796F-3F6D-4A8C-9AA8-22D6FF2BEAA0}"/>
          </ac:spMkLst>
        </pc:spChg>
        <pc:picChg chg="add mod modCrop">
          <ac:chgData name="Wagner, Brian" userId="25eb9190-078a-4b48-923a-70457ffd96c6" providerId="ADAL" clId="{652BF375-41FF-4A44-8272-B9BBE86E447A}" dt="2022-03-23T18:02:25.625" v="9609" actId="1036"/>
          <ac:picMkLst>
            <pc:docMk/>
            <pc:sldMk cId="3565138410" sldId="329"/>
            <ac:picMk id="9" creationId="{8A38870F-7B56-4163-817D-773F7664AF27}"/>
          </ac:picMkLst>
        </pc:picChg>
      </pc:sldChg>
      <pc:sldChg chg="addSp delSp modSp add del mod ord">
        <pc:chgData name="Wagner, Brian" userId="25eb9190-078a-4b48-923a-70457ffd96c6" providerId="ADAL" clId="{652BF375-41FF-4A44-8272-B9BBE86E447A}" dt="2022-03-23T17:54:07.775" v="8933" actId="1035"/>
        <pc:sldMkLst>
          <pc:docMk/>
          <pc:sldMk cId="1314686278" sldId="330"/>
        </pc:sldMkLst>
        <pc:spChg chg="del">
          <ac:chgData name="Wagner, Brian" userId="25eb9190-078a-4b48-923a-70457ffd96c6" providerId="ADAL" clId="{652BF375-41FF-4A44-8272-B9BBE86E447A}" dt="2022-03-22T17:39:41.434" v="1655" actId="478"/>
          <ac:spMkLst>
            <pc:docMk/>
            <pc:sldMk cId="1314686278" sldId="330"/>
            <ac:spMk id="2" creationId="{E4413A4C-D6DB-466C-A2BD-B375DBB8B8AF}"/>
          </ac:spMkLst>
        </pc:spChg>
        <pc:spChg chg="mod">
          <ac:chgData name="Wagner, Brian" userId="25eb9190-078a-4b48-923a-70457ffd96c6" providerId="ADAL" clId="{652BF375-41FF-4A44-8272-B9BBE86E447A}" dt="2022-03-22T21:54:19.713" v="2507" actId="1036"/>
          <ac:spMkLst>
            <pc:docMk/>
            <pc:sldMk cId="1314686278" sldId="330"/>
            <ac:spMk id="3" creationId="{159EF013-B64C-46D3-A7F6-486AE397C3EA}"/>
          </ac:spMkLst>
        </pc:spChg>
        <pc:spChg chg="mod">
          <ac:chgData name="Wagner, Brian" userId="25eb9190-078a-4b48-923a-70457ffd96c6" providerId="ADAL" clId="{652BF375-41FF-4A44-8272-B9BBE86E447A}" dt="2022-03-22T21:54:19.713" v="2507" actId="1036"/>
          <ac:spMkLst>
            <pc:docMk/>
            <pc:sldMk cId="1314686278" sldId="330"/>
            <ac:spMk id="4" creationId="{229EC8DD-1E7A-4AC6-BBDC-85CF8891A5AA}"/>
          </ac:spMkLst>
        </pc:spChg>
        <pc:spChg chg="mod">
          <ac:chgData name="Wagner, Brian" userId="25eb9190-078a-4b48-923a-70457ffd96c6" providerId="ADAL" clId="{652BF375-41FF-4A44-8272-B9BBE86E447A}" dt="2022-03-22T21:54:19.713" v="2507" actId="1036"/>
          <ac:spMkLst>
            <pc:docMk/>
            <pc:sldMk cId="1314686278" sldId="330"/>
            <ac:spMk id="6" creationId="{4F703325-AB9A-445B-A956-00457791EF99}"/>
          </ac:spMkLst>
        </pc:spChg>
        <pc:spChg chg="mod">
          <ac:chgData name="Wagner, Brian" userId="25eb9190-078a-4b48-923a-70457ffd96c6" providerId="ADAL" clId="{652BF375-41FF-4A44-8272-B9BBE86E447A}" dt="2022-03-23T17:53:52.525" v="8922" actId="5793"/>
          <ac:spMkLst>
            <pc:docMk/>
            <pc:sldMk cId="1314686278" sldId="330"/>
            <ac:spMk id="7" creationId="{E8DE023C-0F20-408F-9FA9-3A10C72D972C}"/>
          </ac:spMkLst>
        </pc:spChg>
        <pc:spChg chg="mod">
          <ac:chgData name="Wagner, Brian" userId="25eb9190-078a-4b48-923a-70457ffd96c6" providerId="ADAL" clId="{652BF375-41FF-4A44-8272-B9BBE86E447A}" dt="2022-03-22T21:54:46.861" v="2539" actId="20577"/>
          <ac:spMkLst>
            <pc:docMk/>
            <pc:sldMk cId="1314686278" sldId="330"/>
            <ac:spMk id="20" creationId="{B5CF796F-3F6D-4A8C-9AA8-22D6FF2BEAA0}"/>
          </ac:spMkLst>
        </pc:spChg>
        <pc:picChg chg="add mod">
          <ac:chgData name="Wagner, Brian" userId="25eb9190-078a-4b48-923a-70457ffd96c6" providerId="ADAL" clId="{652BF375-41FF-4A44-8272-B9BBE86E447A}" dt="2022-03-23T17:54:07.775" v="8933" actId="1035"/>
          <ac:picMkLst>
            <pc:docMk/>
            <pc:sldMk cId="1314686278" sldId="330"/>
            <ac:picMk id="8" creationId="{B567B3EE-5890-4426-AB2B-C29EB0B0DC71}"/>
          </ac:picMkLst>
        </pc:picChg>
      </pc:sldChg>
      <pc:sldChg chg="new add del">
        <pc:chgData name="Wagner, Brian" userId="25eb9190-078a-4b48-923a-70457ffd96c6" providerId="ADAL" clId="{652BF375-41FF-4A44-8272-B9BBE86E447A}" dt="2022-03-22T21:48:24.817" v="2426" actId="47"/>
        <pc:sldMkLst>
          <pc:docMk/>
          <pc:sldMk cId="1522293631" sldId="331"/>
        </pc:sldMkLst>
      </pc:sldChg>
      <pc:sldChg chg="modSp add mod">
        <pc:chgData name="Wagner, Brian" userId="25eb9190-078a-4b48-923a-70457ffd96c6" providerId="ADAL" clId="{652BF375-41FF-4A44-8272-B9BBE86E447A}" dt="2022-03-23T19:13:40.208" v="10994" actId="20577"/>
        <pc:sldMkLst>
          <pc:docMk/>
          <pc:sldMk cId="447884835" sldId="332"/>
        </pc:sldMkLst>
        <pc:spChg chg="mod">
          <ac:chgData name="Wagner, Brian" userId="25eb9190-078a-4b48-923a-70457ffd96c6" providerId="ADAL" clId="{652BF375-41FF-4A44-8272-B9BBE86E447A}" dt="2022-03-23T19:13:40.208" v="10994" actId="20577"/>
          <ac:spMkLst>
            <pc:docMk/>
            <pc:sldMk cId="447884835" sldId="332"/>
            <ac:spMk id="20" creationId="{B5CF796F-3F6D-4A8C-9AA8-22D6FF2BEAA0}"/>
          </ac:spMkLst>
        </pc:spChg>
        <pc:picChg chg="mod">
          <ac:chgData name="Wagner, Brian" userId="25eb9190-078a-4b48-923a-70457ffd96c6" providerId="ADAL" clId="{652BF375-41FF-4A44-8272-B9BBE86E447A}" dt="2022-03-22T21:07:05.476" v="1864" actId="1076"/>
          <ac:picMkLst>
            <pc:docMk/>
            <pc:sldMk cId="447884835" sldId="332"/>
            <ac:picMk id="8" creationId="{9FEF8AF6-6402-4CBB-9CCA-862856F175CC}"/>
          </ac:picMkLst>
        </pc:picChg>
        <pc:picChg chg="mod">
          <ac:chgData name="Wagner, Brian" userId="25eb9190-078a-4b48-923a-70457ffd96c6" providerId="ADAL" clId="{652BF375-41FF-4A44-8272-B9BBE86E447A}" dt="2022-03-22T21:07:05.476" v="1864" actId="1076"/>
          <ac:picMkLst>
            <pc:docMk/>
            <pc:sldMk cId="447884835" sldId="332"/>
            <ac:picMk id="10" creationId="{0066F94C-E5C0-4793-A701-CAE64370266F}"/>
          </ac:picMkLst>
        </pc:picChg>
      </pc:sldChg>
      <pc:sldChg chg="addSp delSp modSp add mod ord delAnim modAnim">
        <pc:chgData name="Wagner, Brian" userId="25eb9190-078a-4b48-923a-70457ffd96c6" providerId="ADAL" clId="{652BF375-41FF-4A44-8272-B9BBE86E447A}" dt="2022-03-23T16:59:50.094" v="6871" actId="20577"/>
        <pc:sldMkLst>
          <pc:docMk/>
          <pc:sldMk cId="3517980687" sldId="333"/>
        </pc:sldMkLst>
        <pc:spChg chg="add mod">
          <ac:chgData name="Wagner, Brian" userId="25eb9190-078a-4b48-923a-70457ffd96c6" providerId="ADAL" clId="{652BF375-41FF-4A44-8272-B9BBE86E447A}" dt="2022-03-23T16:59:50.094" v="6871" actId="20577"/>
          <ac:spMkLst>
            <pc:docMk/>
            <pc:sldMk cId="3517980687" sldId="333"/>
            <ac:spMk id="2" creationId="{88B8D2EB-71A4-40DD-851B-FB61EC239109}"/>
          </ac:spMkLst>
        </pc:spChg>
        <pc:spChg chg="mod">
          <ac:chgData name="Wagner, Brian" userId="25eb9190-078a-4b48-923a-70457ffd96c6" providerId="ADAL" clId="{652BF375-41FF-4A44-8272-B9BBE86E447A}" dt="2022-03-22T22:07:05.361" v="2738" actId="20577"/>
          <ac:spMkLst>
            <pc:docMk/>
            <pc:sldMk cId="3517980687" sldId="333"/>
            <ac:spMk id="20" creationId="{B5CF796F-3F6D-4A8C-9AA8-22D6FF2BEAA0}"/>
          </ac:spMkLst>
        </pc:spChg>
        <pc:grpChg chg="add mod">
          <ac:chgData name="Wagner, Brian" userId="25eb9190-078a-4b48-923a-70457ffd96c6" providerId="ADAL" clId="{652BF375-41FF-4A44-8272-B9BBE86E447A}" dt="2022-03-23T01:13:05.411" v="3559" actId="1036"/>
          <ac:grpSpMkLst>
            <pc:docMk/>
            <pc:sldMk cId="3517980687" sldId="333"/>
            <ac:grpSpMk id="5" creationId="{2795C153-265D-4F19-B529-4A437DE4B99D}"/>
          </ac:grpSpMkLst>
        </pc:grpChg>
        <pc:grpChg chg="add mod">
          <ac:chgData name="Wagner, Brian" userId="25eb9190-078a-4b48-923a-70457ffd96c6" providerId="ADAL" clId="{652BF375-41FF-4A44-8272-B9BBE86E447A}" dt="2022-03-23T01:12:50.298" v="3533" actId="164"/>
          <ac:grpSpMkLst>
            <pc:docMk/>
            <pc:sldMk cId="3517980687" sldId="333"/>
            <ac:grpSpMk id="9" creationId="{BB3B3928-78C6-4567-8989-049353F1ACBB}"/>
          </ac:grpSpMkLst>
        </pc:grpChg>
        <pc:picChg chg="del">
          <ac:chgData name="Wagner, Brian" userId="25eb9190-078a-4b48-923a-70457ffd96c6" providerId="ADAL" clId="{652BF375-41FF-4A44-8272-B9BBE86E447A}" dt="2022-03-22T22:07:07.636" v="2739" actId="478"/>
          <ac:picMkLst>
            <pc:docMk/>
            <pc:sldMk cId="3517980687" sldId="333"/>
            <ac:picMk id="8" creationId="{9FEF8AF6-6402-4CBB-9CCA-862856F175CC}"/>
          </ac:picMkLst>
        </pc:picChg>
        <pc:picChg chg="del">
          <ac:chgData name="Wagner, Brian" userId="25eb9190-078a-4b48-923a-70457ffd96c6" providerId="ADAL" clId="{652BF375-41FF-4A44-8272-B9BBE86E447A}" dt="2022-03-22T22:07:09.758" v="2740" actId="478"/>
          <ac:picMkLst>
            <pc:docMk/>
            <pc:sldMk cId="3517980687" sldId="333"/>
            <ac:picMk id="10" creationId="{0066F94C-E5C0-4793-A701-CAE64370266F}"/>
          </ac:picMkLst>
        </pc:picChg>
        <pc:picChg chg="mod">
          <ac:chgData name="Wagner, Brian" userId="25eb9190-078a-4b48-923a-70457ffd96c6" providerId="ADAL" clId="{652BF375-41FF-4A44-8272-B9BBE86E447A}" dt="2022-03-23T01:09:34.712" v="3506"/>
          <ac:picMkLst>
            <pc:docMk/>
            <pc:sldMk cId="3517980687" sldId="333"/>
            <ac:picMk id="11" creationId="{A2B3AD98-653B-4CC4-8B17-A6354DF20744}"/>
          </ac:picMkLst>
        </pc:picChg>
        <pc:picChg chg="mod">
          <ac:chgData name="Wagner, Brian" userId="25eb9190-078a-4b48-923a-70457ffd96c6" providerId="ADAL" clId="{652BF375-41FF-4A44-8272-B9BBE86E447A}" dt="2022-03-23T01:09:34.712" v="3506"/>
          <ac:picMkLst>
            <pc:docMk/>
            <pc:sldMk cId="3517980687" sldId="333"/>
            <ac:picMk id="12" creationId="{94C289D9-1642-4C8B-BD0C-F3D71506CFEB}"/>
          </ac:picMkLst>
        </pc:picChg>
        <pc:picChg chg="add mod">
          <ac:chgData name="Wagner, Brian" userId="25eb9190-078a-4b48-923a-70457ffd96c6" providerId="ADAL" clId="{652BF375-41FF-4A44-8272-B9BBE86E447A}" dt="2022-03-23T01:12:50.298" v="3533" actId="164"/>
          <ac:picMkLst>
            <pc:docMk/>
            <pc:sldMk cId="3517980687" sldId="333"/>
            <ac:picMk id="13" creationId="{7605F291-E301-4F40-82C7-38C27D4C9115}"/>
          </ac:picMkLst>
        </pc:picChg>
        <pc:picChg chg="add mod modCrop">
          <ac:chgData name="Wagner, Brian" userId="25eb9190-078a-4b48-923a-70457ffd96c6" providerId="ADAL" clId="{652BF375-41FF-4A44-8272-B9BBE86E447A}" dt="2022-03-23T01:12:50.298" v="3533" actId="164"/>
          <ac:picMkLst>
            <pc:docMk/>
            <pc:sldMk cId="3517980687" sldId="333"/>
            <ac:picMk id="14" creationId="{2CB33581-BEE5-4CF2-89C8-CE05BEDE8AD7}"/>
          </ac:picMkLst>
        </pc:picChg>
        <pc:picChg chg="add del mod">
          <ac:chgData name="Wagner, Brian" userId="25eb9190-078a-4b48-923a-70457ffd96c6" providerId="ADAL" clId="{652BF375-41FF-4A44-8272-B9BBE86E447A}" dt="2022-03-23T01:10:09.126" v="3511" actId="478"/>
          <ac:picMkLst>
            <pc:docMk/>
            <pc:sldMk cId="3517980687" sldId="333"/>
            <ac:picMk id="15" creationId="{6CAD8BDD-A83A-47D9-86F0-D6807168ECA3}"/>
          </ac:picMkLst>
        </pc:picChg>
        <pc:picChg chg="add mod modCrop">
          <ac:chgData name="Wagner, Brian" userId="25eb9190-078a-4b48-923a-70457ffd96c6" providerId="ADAL" clId="{652BF375-41FF-4A44-8272-B9BBE86E447A}" dt="2022-03-23T01:12:50.298" v="3533" actId="164"/>
          <ac:picMkLst>
            <pc:docMk/>
            <pc:sldMk cId="3517980687" sldId="333"/>
            <ac:picMk id="16" creationId="{FD51E04D-D5FB-40DF-8B36-CA69876358B6}"/>
          </ac:picMkLst>
        </pc:picChg>
      </pc:sldChg>
      <pc:sldChg chg="addSp delSp modSp add mod modNotesTx">
        <pc:chgData name="Wagner, Brian" userId="25eb9190-078a-4b48-923a-70457ffd96c6" providerId="ADAL" clId="{652BF375-41FF-4A44-8272-B9BBE86E447A}" dt="2022-03-24T16:48:36.982" v="13071" actId="1076"/>
        <pc:sldMkLst>
          <pc:docMk/>
          <pc:sldMk cId="4112736199" sldId="334"/>
        </pc:sldMkLst>
        <pc:spChg chg="mod">
          <ac:chgData name="Wagner, Brian" userId="25eb9190-078a-4b48-923a-70457ffd96c6" providerId="ADAL" clId="{652BF375-41FF-4A44-8272-B9BBE86E447A}" dt="2022-03-23T15:50:27.626" v="6486" actId="20577"/>
          <ac:spMkLst>
            <pc:docMk/>
            <pc:sldMk cId="4112736199" sldId="334"/>
            <ac:spMk id="2" creationId="{88B8D2EB-71A4-40DD-851B-FB61EC239109}"/>
          </ac:spMkLst>
        </pc:spChg>
        <pc:grpChg chg="del">
          <ac:chgData name="Wagner, Brian" userId="25eb9190-078a-4b48-923a-70457ffd96c6" providerId="ADAL" clId="{652BF375-41FF-4A44-8272-B9BBE86E447A}" dt="2022-03-23T02:24:15.587" v="4520" actId="478"/>
          <ac:grpSpMkLst>
            <pc:docMk/>
            <pc:sldMk cId="4112736199" sldId="334"/>
            <ac:grpSpMk id="5" creationId="{2795C153-265D-4F19-B529-4A437DE4B99D}"/>
          </ac:grpSpMkLst>
        </pc:grpChg>
        <pc:picChg chg="add del mod">
          <ac:chgData name="Wagner, Brian" userId="25eb9190-078a-4b48-923a-70457ffd96c6" providerId="ADAL" clId="{652BF375-41FF-4A44-8272-B9BBE86E447A}" dt="2022-03-23T03:45:12.687" v="6235" actId="21"/>
          <ac:picMkLst>
            <pc:docMk/>
            <pc:sldMk cId="4112736199" sldId="334"/>
            <ac:picMk id="8" creationId="{1633C44D-98DC-4D9C-A30E-93C9A6358699}"/>
          </ac:picMkLst>
        </pc:picChg>
        <pc:picChg chg="add del mod">
          <ac:chgData name="Wagner, Brian" userId="25eb9190-078a-4b48-923a-70457ffd96c6" providerId="ADAL" clId="{652BF375-41FF-4A44-8272-B9BBE86E447A}" dt="2022-03-23T03:45:12.687" v="6235" actId="21"/>
          <ac:picMkLst>
            <pc:docMk/>
            <pc:sldMk cId="4112736199" sldId="334"/>
            <ac:picMk id="15" creationId="{07C4C007-32BD-4A17-9AA5-FB186FF66A42}"/>
          </ac:picMkLst>
        </pc:picChg>
        <pc:picChg chg="add mod">
          <ac:chgData name="Wagner, Brian" userId="25eb9190-078a-4b48-923a-70457ffd96c6" providerId="ADAL" clId="{652BF375-41FF-4A44-8272-B9BBE86E447A}" dt="2022-03-24T16:48:36.982" v="13071" actId="1076"/>
          <ac:picMkLst>
            <pc:docMk/>
            <pc:sldMk cId="4112736199" sldId="334"/>
            <ac:picMk id="3074" creationId="{698F8258-30F1-4A9E-98CF-63D15993C6A9}"/>
          </ac:picMkLst>
        </pc:picChg>
      </pc:sldChg>
      <pc:sldChg chg="addSp delSp modSp add mod">
        <pc:chgData name="Wagner, Brian" userId="25eb9190-078a-4b48-923a-70457ffd96c6" providerId="ADAL" clId="{652BF375-41FF-4A44-8272-B9BBE86E447A}" dt="2022-03-23T20:01:43.144" v="11748" actId="962"/>
        <pc:sldMkLst>
          <pc:docMk/>
          <pc:sldMk cId="155305936" sldId="335"/>
        </pc:sldMkLst>
        <pc:spChg chg="mod">
          <ac:chgData name="Wagner, Brian" userId="25eb9190-078a-4b48-923a-70457ffd96c6" providerId="ADAL" clId="{652BF375-41FF-4A44-8272-B9BBE86E447A}" dt="2022-03-23T03:10:36.089" v="5323" actId="1035"/>
          <ac:spMkLst>
            <pc:docMk/>
            <pc:sldMk cId="155305936" sldId="335"/>
            <ac:spMk id="3" creationId="{AC6762F5-9799-4C4E-B91D-A17A95B2FE16}"/>
          </ac:spMkLst>
        </pc:spChg>
        <pc:spChg chg="add del mod">
          <ac:chgData name="Wagner, Brian" userId="25eb9190-078a-4b48-923a-70457ffd96c6" providerId="ADAL" clId="{652BF375-41FF-4A44-8272-B9BBE86E447A}" dt="2022-03-23T02:46:36.631" v="4544" actId="931"/>
          <ac:spMkLst>
            <pc:docMk/>
            <pc:sldMk cId="155305936" sldId="335"/>
            <ac:spMk id="7" creationId="{FCB83F44-3CF5-4843-9FFC-E496002B059B}"/>
          </ac:spMkLst>
        </pc:spChg>
        <pc:spChg chg="add del mod">
          <ac:chgData name="Wagner, Brian" userId="25eb9190-078a-4b48-923a-70457ffd96c6" providerId="ADAL" clId="{652BF375-41FF-4A44-8272-B9BBE86E447A}" dt="2022-03-23T20:01:39.950" v="11746" actId="931"/>
          <ac:spMkLst>
            <pc:docMk/>
            <pc:sldMk cId="155305936" sldId="335"/>
            <ac:spMk id="12" creationId="{60FCA23A-F3B4-4101-BB92-840FA526284E}"/>
          </ac:spMkLst>
        </pc:spChg>
        <pc:spChg chg="mod">
          <ac:chgData name="Wagner, Brian" userId="25eb9190-078a-4b48-923a-70457ffd96c6" providerId="ADAL" clId="{652BF375-41FF-4A44-8272-B9BBE86E447A}" dt="2022-03-23T03:10:27.599" v="5311" actId="20577"/>
          <ac:spMkLst>
            <pc:docMk/>
            <pc:sldMk cId="155305936" sldId="335"/>
            <ac:spMk id="34" creationId="{DDAA6CA5-1C0C-4F55-89A0-724E70E7381B}"/>
          </ac:spMkLst>
        </pc:spChg>
        <pc:picChg chg="del">
          <ac:chgData name="Wagner, Brian" userId="25eb9190-078a-4b48-923a-70457ffd96c6" providerId="ADAL" clId="{652BF375-41FF-4A44-8272-B9BBE86E447A}" dt="2022-03-23T02:46:00.183" v="4543" actId="478"/>
          <ac:picMkLst>
            <pc:docMk/>
            <pc:sldMk cId="155305936" sldId="335"/>
            <ac:picMk id="9" creationId="{2503E34A-5AE5-49E8-9DE6-ED73E48E505A}"/>
          </ac:picMkLst>
        </pc:picChg>
        <pc:picChg chg="add del mod">
          <ac:chgData name="Wagner, Brian" userId="25eb9190-078a-4b48-923a-70457ffd96c6" providerId="ADAL" clId="{652BF375-41FF-4A44-8272-B9BBE86E447A}" dt="2022-03-23T20:01:25.141" v="11745" actId="478"/>
          <ac:picMkLst>
            <pc:docMk/>
            <pc:sldMk cId="155305936" sldId="335"/>
            <ac:picMk id="10" creationId="{1057D896-C91D-43CA-9AF4-2B9F5545280D}"/>
          </ac:picMkLst>
        </pc:picChg>
        <pc:picChg chg="add mod">
          <ac:chgData name="Wagner, Brian" userId="25eb9190-078a-4b48-923a-70457ffd96c6" providerId="ADAL" clId="{652BF375-41FF-4A44-8272-B9BBE86E447A}" dt="2022-03-23T20:01:43.144" v="11748" actId="962"/>
          <ac:picMkLst>
            <pc:docMk/>
            <pc:sldMk cId="155305936" sldId="335"/>
            <ac:picMk id="14" creationId="{21D8A4F3-0BB8-4CFC-BB66-2A813D146A38}"/>
          </ac:picMkLst>
        </pc:picChg>
      </pc:sldChg>
      <pc:sldChg chg="addSp delSp modSp add mod">
        <pc:chgData name="Wagner, Brian" userId="25eb9190-078a-4b48-923a-70457ffd96c6" providerId="ADAL" clId="{652BF375-41FF-4A44-8272-B9BBE86E447A}" dt="2022-03-23T19:24:26.906" v="11040" actId="20577"/>
        <pc:sldMkLst>
          <pc:docMk/>
          <pc:sldMk cId="3330112112" sldId="336"/>
        </pc:sldMkLst>
        <pc:spChg chg="mod">
          <ac:chgData name="Wagner, Brian" userId="25eb9190-078a-4b48-923a-70457ffd96c6" providerId="ADAL" clId="{652BF375-41FF-4A44-8272-B9BBE86E447A}" dt="2022-03-23T19:24:26.906" v="11040" actId="20577"/>
          <ac:spMkLst>
            <pc:docMk/>
            <pc:sldMk cId="3330112112" sldId="336"/>
            <ac:spMk id="2" creationId="{E4413A4C-D6DB-466C-A2BD-B375DBB8B8AF}"/>
          </ac:spMkLst>
        </pc:spChg>
        <pc:spChg chg="del mod">
          <ac:chgData name="Wagner, Brian" userId="25eb9190-078a-4b48-923a-70457ffd96c6" providerId="ADAL" clId="{652BF375-41FF-4A44-8272-B9BBE86E447A}" dt="2022-03-23T03:45:30.239" v="6236" actId="478"/>
          <ac:spMkLst>
            <pc:docMk/>
            <pc:sldMk cId="3330112112" sldId="336"/>
            <ac:spMk id="5" creationId="{D09690F8-556D-47CB-A4EA-246262012522}"/>
          </ac:spMkLst>
        </pc:spChg>
        <pc:spChg chg="add del mod">
          <ac:chgData name="Wagner, Brian" userId="25eb9190-078a-4b48-923a-70457ffd96c6" providerId="ADAL" clId="{652BF375-41FF-4A44-8272-B9BBE86E447A}" dt="2022-03-23T18:21:40.293" v="10129"/>
          <ac:spMkLst>
            <pc:docMk/>
            <pc:sldMk cId="3330112112" sldId="336"/>
            <ac:spMk id="12" creationId="{D8787BC6-C552-4F68-8317-102637982DB6}"/>
          </ac:spMkLst>
        </pc:spChg>
        <pc:spChg chg="mod">
          <ac:chgData name="Wagner, Brian" userId="25eb9190-078a-4b48-923a-70457ffd96c6" providerId="ADAL" clId="{652BF375-41FF-4A44-8272-B9BBE86E447A}" dt="2022-03-23T03:13:15.739" v="5342" actId="20577"/>
          <ac:spMkLst>
            <pc:docMk/>
            <pc:sldMk cId="3330112112" sldId="336"/>
            <ac:spMk id="20" creationId="{B5CF796F-3F6D-4A8C-9AA8-22D6FF2BEAA0}"/>
          </ac:spMkLst>
        </pc:spChg>
        <pc:picChg chg="add del mod">
          <ac:chgData name="Wagner, Brian" userId="25eb9190-078a-4b48-923a-70457ffd96c6" providerId="ADAL" clId="{652BF375-41FF-4A44-8272-B9BBE86E447A}" dt="2022-03-23T03:45:35.743" v="6238" actId="478"/>
          <ac:picMkLst>
            <pc:docMk/>
            <pc:sldMk cId="3330112112" sldId="336"/>
            <ac:picMk id="8" creationId="{E88AF7FA-FA4E-473E-818B-D4B5E439375E}"/>
          </ac:picMkLst>
        </pc:picChg>
        <pc:picChg chg="add del mod">
          <ac:chgData name="Wagner, Brian" userId="25eb9190-078a-4b48-923a-70457ffd96c6" providerId="ADAL" clId="{652BF375-41FF-4A44-8272-B9BBE86E447A}" dt="2022-03-23T04:00:45.287" v="6239" actId="478"/>
          <ac:picMkLst>
            <pc:docMk/>
            <pc:sldMk cId="3330112112" sldId="336"/>
            <ac:picMk id="9" creationId="{5FEFB052-A279-44BE-9994-A1350B42CBE7}"/>
          </ac:picMkLst>
        </pc:picChg>
        <pc:picChg chg="add mod">
          <ac:chgData name="Wagner, Brian" userId="25eb9190-078a-4b48-923a-70457ffd96c6" providerId="ADAL" clId="{652BF375-41FF-4A44-8272-B9BBE86E447A}" dt="2022-03-23T19:06:13.260" v="10397" actId="1036"/>
          <ac:picMkLst>
            <pc:docMk/>
            <pc:sldMk cId="3330112112" sldId="336"/>
            <ac:picMk id="10" creationId="{0AD865F6-CB1A-4A93-9B0A-2E0054FC4790}"/>
          </ac:picMkLst>
        </pc:picChg>
      </pc:sldChg>
      <pc:sldChg chg="modSp add mod ord">
        <pc:chgData name="Wagner, Brian" userId="25eb9190-078a-4b48-923a-70457ffd96c6" providerId="ADAL" clId="{652BF375-41FF-4A44-8272-B9BBE86E447A}" dt="2022-03-23T20:47:06.450" v="11751" actId="6549"/>
        <pc:sldMkLst>
          <pc:docMk/>
          <pc:sldMk cId="2387683893" sldId="337"/>
        </pc:sldMkLst>
        <pc:spChg chg="mod">
          <ac:chgData name="Wagner, Brian" userId="25eb9190-078a-4b48-923a-70457ffd96c6" providerId="ADAL" clId="{652BF375-41FF-4A44-8272-B9BBE86E447A}" dt="2022-03-23T15:45:41.341" v="6363" actId="20577"/>
          <ac:spMkLst>
            <pc:docMk/>
            <pc:sldMk cId="2387683893" sldId="337"/>
            <ac:spMk id="3" creationId="{AC6762F5-9799-4C4E-B91D-A17A95B2FE16}"/>
          </ac:spMkLst>
        </pc:spChg>
        <pc:spChg chg="mod">
          <ac:chgData name="Wagner, Brian" userId="25eb9190-078a-4b48-923a-70457ffd96c6" providerId="ADAL" clId="{652BF375-41FF-4A44-8272-B9BBE86E447A}" dt="2022-03-23T20:47:06.450" v="11751" actId="6549"/>
          <ac:spMkLst>
            <pc:docMk/>
            <pc:sldMk cId="2387683893" sldId="337"/>
            <ac:spMk id="34" creationId="{DDAA6CA5-1C0C-4F55-89A0-724E70E7381B}"/>
          </ac:spMkLst>
        </pc:spChg>
      </pc:sldChg>
      <pc:sldChg chg="addSp delSp modSp add mod modAnim">
        <pc:chgData name="Wagner, Brian" userId="25eb9190-078a-4b48-923a-70457ffd96c6" providerId="ADAL" clId="{652BF375-41FF-4A44-8272-B9BBE86E447A}" dt="2022-03-23T19:46:48.367" v="11677" actId="1036"/>
        <pc:sldMkLst>
          <pc:docMk/>
          <pc:sldMk cId="2785884019" sldId="338"/>
        </pc:sldMkLst>
        <pc:spChg chg="mod">
          <ac:chgData name="Wagner, Brian" userId="25eb9190-078a-4b48-923a-70457ffd96c6" providerId="ADAL" clId="{652BF375-41FF-4A44-8272-B9BBE86E447A}" dt="2022-03-23T19:41:28.020" v="11657" actId="20577"/>
          <ac:spMkLst>
            <pc:docMk/>
            <pc:sldMk cId="2785884019" sldId="338"/>
            <ac:spMk id="2" creationId="{E4413A4C-D6DB-466C-A2BD-B375DBB8B8AF}"/>
          </ac:spMkLst>
        </pc:spChg>
        <pc:spChg chg="mod">
          <ac:chgData name="Wagner, Brian" userId="25eb9190-078a-4b48-923a-70457ffd96c6" providerId="ADAL" clId="{652BF375-41FF-4A44-8272-B9BBE86E447A}" dt="2022-03-23T17:02:03.057" v="6895" actId="20577"/>
          <ac:spMkLst>
            <pc:docMk/>
            <pc:sldMk cId="2785884019" sldId="338"/>
            <ac:spMk id="20" creationId="{B5CF796F-3F6D-4A8C-9AA8-22D6FF2BEAA0}"/>
          </ac:spMkLst>
        </pc:spChg>
        <pc:picChg chg="add mod">
          <ac:chgData name="Wagner, Brian" userId="25eb9190-078a-4b48-923a-70457ffd96c6" providerId="ADAL" clId="{652BF375-41FF-4A44-8272-B9BBE86E447A}" dt="2022-03-23T19:46:48.367" v="11677" actId="1036"/>
          <ac:picMkLst>
            <pc:docMk/>
            <pc:sldMk cId="2785884019" sldId="338"/>
            <ac:picMk id="8" creationId="{73ED6E28-6533-4419-83B7-B60662155DFF}"/>
          </ac:picMkLst>
        </pc:picChg>
        <pc:picChg chg="del">
          <ac:chgData name="Wagner, Brian" userId="25eb9190-078a-4b48-923a-70457ffd96c6" providerId="ADAL" clId="{652BF375-41FF-4A44-8272-B9BBE86E447A}" dt="2022-03-23T17:02:06.380" v="6896" actId="478"/>
          <ac:picMkLst>
            <pc:docMk/>
            <pc:sldMk cId="2785884019" sldId="338"/>
            <ac:picMk id="10" creationId="{0AD865F6-CB1A-4A93-9B0A-2E0054FC4790}"/>
          </ac:picMkLst>
        </pc:picChg>
      </pc:sldChg>
      <pc:sldChg chg="addSp delSp modSp add mod">
        <pc:chgData name="Wagner, Brian" userId="25eb9190-078a-4b48-923a-70457ffd96c6" providerId="ADAL" clId="{652BF375-41FF-4A44-8272-B9BBE86E447A}" dt="2022-03-23T19:24:56.017" v="11052" actId="20577"/>
        <pc:sldMkLst>
          <pc:docMk/>
          <pc:sldMk cId="3877629150" sldId="339"/>
        </pc:sldMkLst>
        <pc:spChg chg="mod">
          <ac:chgData name="Wagner, Brian" userId="25eb9190-078a-4b48-923a-70457ffd96c6" providerId="ADAL" clId="{652BF375-41FF-4A44-8272-B9BBE86E447A}" dt="2022-03-23T19:24:56.017" v="11052" actId="20577"/>
          <ac:spMkLst>
            <pc:docMk/>
            <pc:sldMk cId="3877629150" sldId="339"/>
            <ac:spMk id="2" creationId="{E4413A4C-D6DB-466C-A2BD-B375DBB8B8AF}"/>
          </ac:spMkLst>
        </pc:spChg>
        <pc:spChg chg="mod">
          <ac:chgData name="Wagner, Brian" userId="25eb9190-078a-4b48-923a-70457ffd96c6" providerId="ADAL" clId="{652BF375-41FF-4A44-8272-B9BBE86E447A}" dt="2022-03-23T19:13:02.703" v="10968" actId="20577"/>
          <ac:spMkLst>
            <pc:docMk/>
            <pc:sldMk cId="3877629150" sldId="339"/>
            <ac:spMk id="20" creationId="{B5CF796F-3F6D-4A8C-9AA8-22D6FF2BEAA0}"/>
          </ac:spMkLst>
        </pc:spChg>
        <pc:grpChg chg="add del mod">
          <ac:chgData name="Wagner, Brian" userId="25eb9190-078a-4b48-923a-70457ffd96c6" providerId="ADAL" clId="{652BF375-41FF-4A44-8272-B9BBE86E447A}" dt="2022-03-23T19:14:58.025" v="10999" actId="165"/>
          <ac:grpSpMkLst>
            <pc:docMk/>
            <pc:sldMk cId="3877629150" sldId="339"/>
            <ac:grpSpMk id="8" creationId="{67118AF7-DDA3-422D-ADC8-12BBAEC6EA90}"/>
          </ac:grpSpMkLst>
        </pc:grpChg>
        <pc:picChg chg="mod topLvl">
          <ac:chgData name="Wagner, Brian" userId="25eb9190-078a-4b48-923a-70457ffd96c6" providerId="ADAL" clId="{652BF375-41FF-4A44-8272-B9BBE86E447A}" dt="2022-03-23T19:15:28.128" v="11020" actId="1038"/>
          <ac:picMkLst>
            <pc:docMk/>
            <pc:sldMk cId="3877629150" sldId="339"/>
            <ac:picMk id="9" creationId="{AB278E8F-A4E3-449D-A1AA-416F4AADF290}"/>
          </ac:picMkLst>
        </pc:picChg>
        <pc:picChg chg="del">
          <ac:chgData name="Wagner, Brian" userId="25eb9190-078a-4b48-923a-70457ffd96c6" providerId="ADAL" clId="{652BF375-41FF-4A44-8272-B9BBE86E447A}" dt="2022-03-23T19:14:08.084" v="10995" actId="478"/>
          <ac:picMkLst>
            <pc:docMk/>
            <pc:sldMk cId="3877629150" sldId="339"/>
            <ac:picMk id="10" creationId="{0AD865F6-CB1A-4A93-9B0A-2E0054FC4790}"/>
          </ac:picMkLst>
        </pc:picChg>
        <pc:picChg chg="mod topLvl">
          <ac:chgData name="Wagner, Brian" userId="25eb9190-078a-4b48-923a-70457ffd96c6" providerId="ADAL" clId="{652BF375-41FF-4A44-8272-B9BBE86E447A}" dt="2022-03-23T19:15:28.128" v="11020" actId="1038"/>
          <ac:picMkLst>
            <pc:docMk/>
            <pc:sldMk cId="3877629150" sldId="339"/>
            <ac:picMk id="11" creationId="{9F405404-5964-40CA-B484-CAE178C64DAE}"/>
          </ac:picMkLst>
        </pc:picChg>
      </pc:sldChg>
      <pc:sldChg chg="new del">
        <pc:chgData name="Wagner, Brian" userId="25eb9190-078a-4b48-923a-70457ffd96c6" providerId="ADAL" clId="{652BF375-41FF-4A44-8272-B9BBE86E447A}" dt="2022-03-23T19:07:59.883" v="10457" actId="2696"/>
        <pc:sldMkLst>
          <pc:docMk/>
          <pc:sldMk cId="4145583210" sldId="339"/>
        </pc:sldMkLst>
      </pc:sldChg>
      <pc:sldChg chg="addSp delSp modSp add mod delAnim modAnim">
        <pc:chgData name="Wagner, Brian" userId="25eb9190-078a-4b48-923a-70457ffd96c6" providerId="ADAL" clId="{652BF375-41FF-4A44-8272-B9BBE86E447A}" dt="2022-03-24T15:52:00.615" v="13040"/>
        <pc:sldMkLst>
          <pc:docMk/>
          <pc:sldMk cId="1912179648" sldId="340"/>
        </pc:sldMkLst>
        <pc:spChg chg="mod">
          <ac:chgData name="Wagner, Brian" userId="25eb9190-078a-4b48-923a-70457ffd96c6" providerId="ADAL" clId="{652BF375-41FF-4A44-8272-B9BBE86E447A}" dt="2022-03-24T15:27:59.148" v="13014" actId="114"/>
          <ac:spMkLst>
            <pc:docMk/>
            <pc:sldMk cId="1912179648" sldId="340"/>
            <ac:spMk id="2" creationId="{E4413A4C-D6DB-466C-A2BD-B375DBB8B8AF}"/>
          </ac:spMkLst>
        </pc:spChg>
        <pc:spChg chg="mod">
          <ac:chgData name="Wagner, Brian" userId="25eb9190-078a-4b48-923a-70457ffd96c6" providerId="ADAL" clId="{652BF375-41FF-4A44-8272-B9BBE86E447A}" dt="2022-03-23T19:58:57.023" v="11707" actId="20577"/>
          <ac:spMkLst>
            <pc:docMk/>
            <pc:sldMk cId="1912179648" sldId="340"/>
            <ac:spMk id="20" creationId="{B5CF796F-3F6D-4A8C-9AA8-22D6FF2BEAA0}"/>
          </ac:spMkLst>
        </pc:spChg>
        <pc:picChg chg="del">
          <ac:chgData name="Wagner, Brian" userId="25eb9190-078a-4b48-923a-70457ffd96c6" providerId="ADAL" clId="{652BF375-41FF-4A44-8272-B9BBE86E447A}" dt="2022-03-23T19:58:59.504" v="11708" actId="478"/>
          <ac:picMkLst>
            <pc:docMk/>
            <pc:sldMk cId="1912179648" sldId="340"/>
            <ac:picMk id="8" creationId="{73ED6E28-6533-4419-83B7-B60662155DFF}"/>
          </ac:picMkLst>
        </pc:picChg>
        <pc:picChg chg="add mod">
          <ac:chgData name="Wagner, Brian" userId="25eb9190-078a-4b48-923a-70457ffd96c6" providerId="ADAL" clId="{652BF375-41FF-4A44-8272-B9BBE86E447A}" dt="2022-03-24T15:50:28.875" v="13025" actId="1076"/>
          <ac:picMkLst>
            <pc:docMk/>
            <pc:sldMk cId="1912179648" sldId="340"/>
            <ac:picMk id="1026" creationId="{280C3954-FE94-4BD6-9C94-1CB16FEFAF1D}"/>
          </ac:picMkLst>
        </pc:picChg>
        <pc:picChg chg="add mod">
          <ac:chgData name="Wagner, Brian" userId="25eb9190-078a-4b48-923a-70457ffd96c6" providerId="ADAL" clId="{652BF375-41FF-4A44-8272-B9BBE86E447A}" dt="2022-03-24T15:51:45.033" v="13039" actId="1038"/>
          <ac:picMkLst>
            <pc:docMk/>
            <pc:sldMk cId="1912179648" sldId="340"/>
            <ac:picMk id="1028" creationId="{B2D84BF6-40C9-4806-8C7E-E7B3F98128A5}"/>
          </ac:picMkLst>
        </pc:picChg>
      </pc:sldChg>
      <pc:sldChg chg="modSp add del mod">
        <pc:chgData name="Wagner, Brian" userId="25eb9190-078a-4b48-923a-70457ffd96c6" providerId="ADAL" clId="{652BF375-41FF-4A44-8272-B9BBE86E447A}" dt="2022-03-24T16:07:42.450" v="13066" actId="47"/>
        <pc:sldMkLst>
          <pc:docMk/>
          <pc:sldMk cId="3942544338" sldId="341"/>
        </pc:sldMkLst>
        <pc:spChg chg="mod">
          <ac:chgData name="Wagner, Brian" userId="25eb9190-078a-4b48-923a-70457ffd96c6" providerId="ADAL" clId="{652BF375-41FF-4A44-8272-B9BBE86E447A}" dt="2022-03-23T20:00:32.986" v="11744" actId="13926"/>
          <ac:spMkLst>
            <pc:docMk/>
            <pc:sldMk cId="3942544338" sldId="341"/>
            <ac:spMk id="3" creationId="{AC6762F5-9799-4C4E-B91D-A17A95B2FE16}"/>
          </ac:spMkLst>
        </pc:spChg>
        <pc:spChg chg="mod">
          <ac:chgData name="Wagner, Brian" userId="25eb9190-078a-4b48-923a-70457ffd96c6" providerId="ADAL" clId="{652BF375-41FF-4A44-8272-B9BBE86E447A}" dt="2022-03-23T20:00:18.861" v="11743" actId="114"/>
          <ac:spMkLst>
            <pc:docMk/>
            <pc:sldMk cId="3942544338" sldId="341"/>
            <ac:spMk id="34" creationId="{DDAA6CA5-1C0C-4F55-89A0-724E70E7381B}"/>
          </ac:spMkLst>
        </pc:spChg>
      </pc:sldChg>
      <pc:sldChg chg="addSp delSp modSp add mod modAnim">
        <pc:chgData name="Wagner, Brian" userId="25eb9190-078a-4b48-923a-70457ffd96c6" providerId="ADAL" clId="{652BF375-41FF-4A44-8272-B9BBE86E447A}" dt="2022-03-24T15:55:22.849" v="13065" actId="14100"/>
        <pc:sldMkLst>
          <pc:docMk/>
          <pc:sldMk cId="3651254212" sldId="343"/>
        </pc:sldMkLst>
        <pc:spChg chg="del mod">
          <ac:chgData name="Wagner, Brian" userId="25eb9190-078a-4b48-923a-70457ffd96c6" providerId="ADAL" clId="{652BF375-41FF-4A44-8272-B9BBE86E447A}" dt="2022-03-24T15:52:24.456" v="13045" actId="478"/>
          <ac:spMkLst>
            <pc:docMk/>
            <pc:sldMk cId="3651254212" sldId="343"/>
            <ac:spMk id="2" creationId="{E4413A4C-D6DB-466C-A2BD-B375DBB8B8AF}"/>
          </ac:spMkLst>
        </pc:spChg>
        <pc:picChg chg="del">
          <ac:chgData name="Wagner, Brian" userId="25eb9190-078a-4b48-923a-70457ffd96c6" providerId="ADAL" clId="{652BF375-41FF-4A44-8272-B9BBE86E447A}" dt="2022-03-24T15:52:21.713" v="13043" actId="478"/>
          <ac:picMkLst>
            <pc:docMk/>
            <pc:sldMk cId="3651254212" sldId="343"/>
            <ac:picMk id="1026" creationId="{280C3954-FE94-4BD6-9C94-1CB16FEFAF1D}"/>
          </ac:picMkLst>
        </pc:picChg>
        <pc:picChg chg="del">
          <ac:chgData name="Wagner, Brian" userId="25eb9190-078a-4b48-923a-70457ffd96c6" providerId="ADAL" clId="{652BF375-41FF-4A44-8272-B9BBE86E447A}" dt="2022-03-24T15:52:20.827" v="13042" actId="478"/>
          <ac:picMkLst>
            <pc:docMk/>
            <pc:sldMk cId="3651254212" sldId="343"/>
            <ac:picMk id="1028" creationId="{B2D84BF6-40C9-4806-8C7E-E7B3F98128A5}"/>
          </ac:picMkLst>
        </pc:picChg>
        <pc:picChg chg="add mod">
          <ac:chgData name="Wagner, Brian" userId="25eb9190-078a-4b48-923a-70457ffd96c6" providerId="ADAL" clId="{652BF375-41FF-4A44-8272-B9BBE86E447A}" dt="2022-03-24T15:52:53.709" v="13058" actId="1036"/>
          <ac:picMkLst>
            <pc:docMk/>
            <pc:sldMk cId="3651254212" sldId="343"/>
            <ac:picMk id="2050" creationId="{CCFD6669-3109-4C30-A802-0CC4D70F7082}"/>
          </ac:picMkLst>
        </pc:picChg>
        <pc:picChg chg="add mod">
          <ac:chgData name="Wagner, Brian" userId="25eb9190-078a-4b48-923a-70457ffd96c6" providerId="ADAL" clId="{652BF375-41FF-4A44-8272-B9BBE86E447A}" dt="2022-03-24T15:55:22.849" v="13065" actId="14100"/>
          <ac:picMkLst>
            <pc:docMk/>
            <pc:sldMk cId="3651254212" sldId="343"/>
            <ac:picMk id="2052" creationId="{9BEFD1D9-DA83-49DE-A046-1929EA17A720}"/>
          </ac:picMkLst>
        </pc:picChg>
      </pc:sldChg>
    </pc:docChg>
  </pc:docChgLst>
  <pc:docChgLst>
    <pc:chgData name="Walter, Lauren" userId="e4333275-0e67-4857-9b06-fddb4016d4a1" providerId="ADAL" clId="{E6B03FD7-5C9C-41EE-835E-29B1ECFE6365}"/>
    <pc:docChg chg="undo custSel modSld">
      <pc:chgData name="Walter, Lauren" userId="e4333275-0e67-4857-9b06-fddb4016d4a1" providerId="ADAL" clId="{E6B03FD7-5C9C-41EE-835E-29B1ECFE6365}" dt="2022-03-24T16:22:47.332" v="460" actId="20577"/>
      <pc:docMkLst>
        <pc:docMk/>
      </pc:docMkLst>
      <pc:sldChg chg="modSp mod">
        <pc:chgData name="Walter, Lauren" userId="e4333275-0e67-4857-9b06-fddb4016d4a1" providerId="ADAL" clId="{E6B03FD7-5C9C-41EE-835E-29B1ECFE6365}" dt="2022-03-23T19:36:40.530" v="26" actId="5793"/>
        <pc:sldMkLst>
          <pc:docMk/>
          <pc:sldMk cId="482531192" sldId="304"/>
        </pc:sldMkLst>
        <pc:spChg chg="mod">
          <ac:chgData name="Walter, Lauren" userId="e4333275-0e67-4857-9b06-fddb4016d4a1" providerId="ADAL" clId="{E6B03FD7-5C9C-41EE-835E-29B1ECFE6365}" dt="2022-03-23T19:36:40.530" v="26" actId="5793"/>
          <ac:spMkLst>
            <pc:docMk/>
            <pc:sldMk cId="482531192" sldId="304"/>
            <ac:spMk id="13" creationId="{572715F4-841B-49E2-847E-0BF806F10F53}"/>
          </ac:spMkLst>
        </pc:spChg>
      </pc:sldChg>
      <pc:sldChg chg="modSp mod">
        <pc:chgData name="Walter, Lauren" userId="e4333275-0e67-4857-9b06-fddb4016d4a1" providerId="ADAL" clId="{E6B03FD7-5C9C-41EE-835E-29B1ECFE6365}" dt="2022-03-24T16:22:47.332" v="460" actId="20577"/>
        <pc:sldMkLst>
          <pc:docMk/>
          <pc:sldMk cId="767657305" sldId="324"/>
        </pc:sldMkLst>
        <pc:spChg chg="mod">
          <ac:chgData name="Walter, Lauren" userId="e4333275-0e67-4857-9b06-fddb4016d4a1" providerId="ADAL" clId="{E6B03FD7-5C9C-41EE-835E-29B1ECFE6365}" dt="2022-03-24T16:22:11.690" v="370" actId="20577"/>
          <ac:spMkLst>
            <pc:docMk/>
            <pc:sldMk cId="767657305" sldId="324"/>
            <ac:spMk id="28" creationId="{B6B2BED6-B709-4B28-BF96-09C3DC0CE193}"/>
          </ac:spMkLst>
        </pc:spChg>
        <pc:spChg chg="mod">
          <ac:chgData name="Walter, Lauren" userId="e4333275-0e67-4857-9b06-fddb4016d4a1" providerId="ADAL" clId="{E6B03FD7-5C9C-41EE-835E-29B1ECFE6365}" dt="2022-03-24T16:22:47.332" v="460" actId="20577"/>
          <ac:spMkLst>
            <pc:docMk/>
            <pc:sldMk cId="767657305" sldId="324"/>
            <ac:spMk id="29" creationId="{A677C171-02F8-4CBE-B2CF-57BDB43AE670}"/>
          </ac:spMkLst>
        </pc:spChg>
        <pc:spChg chg="mod">
          <ac:chgData name="Walter, Lauren" userId="e4333275-0e67-4857-9b06-fddb4016d4a1" providerId="ADAL" clId="{E6B03FD7-5C9C-41EE-835E-29B1ECFE6365}" dt="2022-03-24T16:22:37.914" v="455" actId="20577"/>
          <ac:spMkLst>
            <pc:docMk/>
            <pc:sldMk cId="767657305" sldId="324"/>
            <ac:spMk id="30" creationId="{4F019035-BEEF-48BD-BC2C-7B107EEEE20F}"/>
          </ac:spMkLst>
        </pc:spChg>
        <pc:picChg chg="mod">
          <ac:chgData name="Walter, Lauren" userId="e4333275-0e67-4857-9b06-fddb4016d4a1" providerId="ADAL" clId="{E6B03FD7-5C9C-41EE-835E-29B1ECFE6365}" dt="2022-03-24T16:21:07.132" v="262" actId="14826"/>
          <ac:picMkLst>
            <pc:docMk/>
            <pc:sldMk cId="767657305" sldId="324"/>
            <ac:picMk id="3" creationId="{99AAD4D5-C5AD-4487-BF56-FE7841623A3E}"/>
          </ac:picMkLst>
        </pc:picChg>
      </pc:sldChg>
      <pc:sldChg chg="modSp mod">
        <pc:chgData name="Walter, Lauren" userId="e4333275-0e67-4857-9b06-fddb4016d4a1" providerId="ADAL" clId="{E6B03FD7-5C9C-41EE-835E-29B1ECFE6365}" dt="2022-03-23T22:28:09.194" v="179" actId="20577"/>
        <pc:sldMkLst>
          <pc:docMk/>
          <pc:sldMk cId="863990851" sldId="326"/>
        </pc:sldMkLst>
        <pc:spChg chg="mod">
          <ac:chgData name="Walter, Lauren" userId="e4333275-0e67-4857-9b06-fddb4016d4a1" providerId="ADAL" clId="{E6B03FD7-5C9C-41EE-835E-29B1ECFE6365}" dt="2022-03-23T22:27:29.699" v="144" actId="20577"/>
          <ac:spMkLst>
            <pc:docMk/>
            <pc:sldMk cId="863990851" sldId="326"/>
            <ac:spMk id="2" creationId="{E6D864F1-710B-4D8E-B673-DDAFB72B2D66}"/>
          </ac:spMkLst>
        </pc:spChg>
        <pc:spChg chg="mod">
          <ac:chgData name="Walter, Lauren" userId="e4333275-0e67-4857-9b06-fddb4016d4a1" providerId="ADAL" clId="{E6B03FD7-5C9C-41EE-835E-29B1ECFE6365}" dt="2022-03-23T22:27:23.386" v="134" actId="20577"/>
          <ac:spMkLst>
            <pc:docMk/>
            <pc:sldMk cId="863990851" sldId="326"/>
            <ac:spMk id="3" creationId="{0E4FC86E-1B9E-4743-8B8C-90EB1CD6D6ED}"/>
          </ac:spMkLst>
        </pc:spChg>
        <pc:spChg chg="mod">
          <ac:chgData name="Walter, Lauren" userId="e4333275-0e67-4857-9b06-fddb4016d4a1" providerId="ADAL" clId="{E6B03FD7-5C9C-41EE-835E-29B1ECFE6365}" dt="2022-03-23T22:27:38.046" v="168" actId="20577"/>
          <ac:spMkLst>
            <pc:docMk/>
            <pc:sldMk cId="863990851" sldId="326"/>
            <ac:spMk id="7" creationId="{C59DC161-C9FA-4B01-88BD-63F6ECED1EDE}"/>
          </ac:spMkLst>
        </pc:spChg>
        <pc:spChg chg="mod">
          <ac:chgData name="Walter, Lauren" userId="e4333275-0e67-4857-9b06-fddb4016d4a1" providerId="ADAL" clId="{E6B03FD7-5C9C-41EE-835E-29B1ECFE6365}" dt="2022-03-23T22:28:09.194" v="179" actId="20577"/>
          <ac:spMkLst>
            <pc:docMk/>
            <pc:sldMk cId="863990851" sldId="326"/>
            <ac:spMk id="8" creationId="{7AB9A9E3-4438-48AF-8050-F3B0AC540DCA}"/>
          </ac:spMkLst>
        </pc:spChg>
      </pc:sldChg>
      <pc:sldChg chg="modSp mod">
        <pc:chgData name="Walter, Lauren" userId="e4333275-0e67-4857-9b06-fddb4016d4a1" providerId="ADAL" clId="{E6B03FD7-5C9C-41EE-835E-29B1ECFE6365}" dt="2022-03-23T19:20:08.033" v="21" actId="12"/>
        <pc:sldMkLst>
          <pc:docMk/>
          <pc:sldMk cId="3565138410" sldId="329"/>
        </pc:sldMkLst>
        <pc:spChg chg="mod">
          <ac:chgData name="Walter, Lauren" userId="e4333275-0e67-4857-9b06-fddb4016d4a1" providerId="ADAL" clId="{E6B03FD7-5C9C-41EE-835E-29B1ECFE6365}" dt="2022-03-23T19:20:08.033" v="21" actId="12"/>
          <ac:spMkLst>
            <pc:docMk/>
            <pc:sldMk cId="3565138410" sldId="329"/>
            <ac:spMk id="2" creationId="{E4413A4C-D6DB-466C-A2BD-B375DBB8B8AF}"/>
          </ac:spMkLst>
        </pc:spChg>
      </pc:sldChg>
      <pc:sldChg chg="modSp mod">
        <pc:chgData name="Walter, Lauren" userId="e4333275-0e67-4857-9b06-fddb4016d4a1" providerId="ADAL" clId="{E6B03FD7-5C9C-41EE-835E-29B1ECFE6365}" dt="2022-03-23T21:14:38.513" v="34" actId="20577"/>
        <pc:sldMkLst>
          <pc:docMk/>
          <pc:sldMk cId="1314686278" sldId="330"/>
        </pc:sldMkLst>
        <pc:spChg chg="mod">
          <ac:chgData name="Walter, Lauren" userId="e4333275-0e67-4857-9b06-fddb4016d4a1" providerId="ADAL" clId="{E6B03FD7-5C9C-41EE-835E-29B1ECFE6365}" dt="2022-03-23T21:14:38.513" v="34" actId="20577"/>
          <ac:spMkLst>
            <pc:docMk/>
            <pc:sldMk cId="1314686278" sldId="330"/>
            <ac:spMk id="7" creationId="{E8DE023C-0F20-408F-9FA9-3A10C72D972C}"/>
          </ac:spMkLst>
        </pc:spChg>
      </pc:sldChg>
      <pc:sldChg chg="modSp mod">
        <pc:chgData name="Walter, Lauren" userId="e4333275-0e67-4857-9b06-fddb4016d4a1" providerId="ADAL" clId="{E6B03FD7-5C9C-41EE-835E-29B1ECFE6365}" dt="2022-03-23T19:19:20.016" v="17" actId="12"/>
        <pc:sldMkLst>
          <pc:docMk/>
          <pc:sldMk cId="3517980687" sldId="333"/>
        </pc:sldMkLst>
        <pc:spChg chg="mod">
          <ac:chgData name="Walter, Lauren" userId="e4333275-0e67-4857-9b06-fddb4016d4a1" providerId="ADAL" clId="{E6B03FD7-5C9C-41EE-835E-29B1ECFE6365}" dt="2022-03-23T19:19:20.016" v="17" actId="12"/>
          <ac:spMkLst>
            <pc:docMk/>
            <pc:sldMk cId="3517980687" sldId="333"/>
            <ac:spMk id="2" creationId="{88B8D2EB-71A4-40DD-851B-FB61EC239109}"/>
          </ac:spMkLst>
        </pc:spChg>
      </pc:sldChg>
      <pc:sldChg chg="modSp mod">
        <pc:chgData name="Walter, Lauren" userId="e4333275-0e67-4857-9b06-fddb4016d4a1" providerId="ADAL" clId="{E6B03FD7-5C9C-41EE-835E-29B1ECFE6365}" dt="2022-03-23T19:19:35.908" v="18" actId="12"/>
        <pc:sldMkLst>
          <pc:docMk/>
          <pc:sldMk cId="4112736199" sldId="334"/>
        </pc:sldMkLst>
        <pc:spChg chg="mod">
          <ac:chgData name="Walter, Lauren" userId="e4333275-0e67-4857-9b06-fddb4016d4a1" providerId="ADAL" clId="{E6B03FD7-5C9C-41EE-835E-29B1ECFE6365}" dt="2022-03-23T19:19:35.908" v="18" actId="12"/>
          <ac:spMkLst>
            <pc:docMk/>
            <pc:sldMk cId="4112736199" sldId="334"/>
            <ac:spMk id="2" creationId="{88B8D2EB-71A4-40DD-851B-FB61EC239109}"/>
          </ac:spMkLst>
        </pc:spChg>
      </pc:sldChg>
      <pc:sldChg chg="modSp mod">
        <pc:chgData name="Walter, Lauren" userId="e4333275-0e67-4857-9b06-fddb4016d4a1" providerId="ADAL" clId="{E6B03FD7-5C9C-41EE-835E-29B1ECFE6365}" dt="2022-03-23T19:20:33.890" v="23" actId="12"/>
        <pc:sldMkLst>
          <pc:docMk/>
          <pc:sldMk cId="155305936" sldId="335"/>
        </pc:sldMkLst>
        <pc:spChg chg="mod">
          <ac:chgData name="Walter, Lauren" userId="e4333275-0e67-4857-9b06-fddb4016d4a1" providerId="ADAL" clId="{E6B03FD7-5C9C-41EE-835E-29B1ECFE6365}" dt="2022-03-23T19:20:33.890" v="23" actId="12"/>
          <ac:spMkLst>
            <pc:docMk/>
            <pc:sldMk cId="155305936" sldId="335"/>
            <ac:spMk id="3" creationId="{AC6762F5-9799-4C4E-B91D-A17A95B2FE16}"/>
          </ac:spMkLst>
        </pc:spChg>
      </pc:sldChg>
      <pc:sldChg chg="modSp mod">
        <pc:chgData name="Walter, Lauren" userId="e4333275-0e67-4857-9b06-fddb4016d4a1" providerId="ADAL" clId="{E6B03FD7-5C9C-41EE-835E-29B1ECFE6365}" dt="2022-03-23T19:22:37.355" v="24" actId="12"/>
        <pc:sldMkLst>
          <pc:docMk/>
          <pc:sldMk cId="3330112112" sldId="336"/>
        </pc:sldMkLst>
        <pc:spChg chg="mod">
          <ac:chgData name="Walter, Lauren" userId="e4333275-0e67-4857-9b06-fddb4016d4a1" providerId="ADAL" clId="{E6B03FD7-5C9C-41EE-835E-29B1ECFE6365}" dt="2022-03-23T19:22:37.355" v="24" actId="12"/>
          <ac:spMkLst>
            <pc:docMk/>
            <pc:sldMk cId="3330112112" sldId="336"/>
            <ac:spMk id="2" creationId="{E4413A4C-D6DB-466C-A2BD-B375DBB8B8AF}"/>
          </ac:spMkLst>
        </pc:spChg>
      </pc:sldChg>
      <pc:sldChg chg="modSp mod">
        <pc:chgData name="Walter, Lauren" userId="e4333275-0e67-4857-9b06-fddb4016d4a1" providerId="ADAL" clId="{E6B03FD7-5C9C-41EE-835E-29B1ECFE6365}" dt="2022-03-23T19:20:23.015" v="22" actId="12"/>
        <pc:sldMkLst>
          <pc:docMk/>
          <pc:sldMk cId="2785884019" sldId="338"/>
        </pc:sldMkLst>
        <pc:spChg chg="mod">
          <ac:chgData name="Walter, Lauren" userId="e4333275-0e67-4857-9b06-fddb4016d4a1" providerId="ADAL" clId="{E6B03FD7-5C9C-41EE-835E-29B1ECFE6365}" dt="2022-03-23T19:20:23.015" v="22" actId="12"/>
          <ac:spMkLst>
            <pc:docMk/>
            <pc:sldMk cId="2785884019" sldId="338"/>
            <ac:spMk id="2" creationId="{E4413A4C-D6DB-466C-A2BD-B375DBB8B8AF}"/>
          </ac:spMkLst>
        </pc:spChg>
      </pc:sldChg>
      <pc:sldChg chg="modSp mod">
        <pc:chgData name="Walter, Lauren" userId="e4333275-0e67-4857-9b06-fddb4016d4a1" providerId="ADAL" clId="{E6B03FD7-5C9C-41EE-835E-29B1ECFE6365}" dt="2022-03-23T19:22:46.695" v="25" actId="12"/>
        <pc:sldMkLst>
          <pc:docMk/>
          <pc:sldMk cId="3877629150" sldId="339"/>
        </pc:sldMkLst>
        <pc:spChg chg="mod">
          <ac:chgData name="Walter, Lauren" userId="e4333275-0e67-4857-9b06-fddb4016d4a1" providerId="ADAL" clId="{E6B03FD7-5C9C-41EE-835E-29B1ECFE6365}" dt="2022-03-23T19:22:46.695" v="25" actId="12"/>
          <ac:spMkLst>
            <pc:docMk/>
            <pc:sldMk cId="3877629150" sldId="339"/>
            <ac:spMk id="2" creationId="{E4413A4C-D6DB-466C-A2BD-B375DBB8B8AF}"/>
          </ac:spMkLst>
        </pc:spChg>
      </pc:sldChg>
      <pc:sldChg chg="modSp mod">
        <pc:chgData name="Walter, Lauren" userId="e4333275-0e67-4857-9b06-fddb4016d4a1" providerId="ADAL" clId="{E6B03FD7-5C9C-41EE-835E-29B1ECFE6365}" dt="2022-03-23T22:25:52.402" v="40" actId="108"/>
        <pc:sldMkLst>
          <pc:docMk/>
          <pc:sldMk cId="3942544338" sldId="341"/>
        </pc:sldMkLst>
        <pc:spChg chg="mod">
          <ac:chgData name="Walter, Lauren" userId="e4333275-0e67-4857-9b06-fddb4016d4a1" providerId="ADAL" clId="{E6B03FD7-5C9C-41EE-835E-29B1ECFE6365}" dt="2022-03-23T22:25:52.402" v="40" actId="108"/>
          <ac:spMkLst>
            <pc:docMk/>
            <pc:sldMk cId="3942544338" sldId="341"/>
            <ac:spMk id="6" creationId="{E3388427-3164-40BA-A76D-176169BA9DED}"/>
          </ac:spMkLst>
        </pc:spChg>
      </pc:sldChg>
      <pc:sldChg chg="addSp delSp modSp mod">
        <pc:chgData name="Walter, Lauren" userId="e4333275-0e67-4857-9b06-fddb4016d4a1" providerId="ADAL" clId="{E6B03FD7-5C9C-41EE-835E-29B1ECFE6365}" dt="2022-03-23T22:32:24.110" v="261" actId="115"/>
        <pc:sldMkLst>
          <pc:docMk/>
          <pc:sldMk cId="3532350012" sldId="342"/>
        </pc:sldMkLst>
        <pc:spChg chg="del mod">
          <ac:chgData name="Walter, Lauren" userId="e4333275-0e67-4857-9b06-fddb4016d4a1" providerId="ADAL" clId="{E6B03FD7-5C9C-41EE-835E-29B1ECFE6365}" dt="2022-03-23T22:28:50.915" v="190" actId="478"/>
          <ac:spMkLst>
            <pc:docMk/>
            <pc:sldMk cId="3532350012" sldId="342"/>
            <ac:spMk id="2" creationId="{3A410438-9E54-4D31-8CD2-C91CDC7DB19E}"/>
          </ac:spMkLst>
        </pc:spChg>
        <pc:spChg chg="add del mod">
          <ac:chgData name="Walter, Lauren" userId="e4333275-0e67-4857-9b06-fddb4016d4a1" providerId="ADAL" clId="{E6B03FD7-5C9C-41EE-835E-29B1ECFE6365}" dt="2022-03-23T22:26:27.731" v="49" actId="1035"/>
          <ac:spMkLst>
            <pc:docMk/>
            <pc:sldMk cId="3532350012" sldId="342"/>
            <ac:spMk id="4" creationId="{FC96018A-DD53-4F28-95D6-5EAD587A7CB7}"/>
          </ac:spMkLst>
        </pc:spChg>
        <pc:spChg chg="add del mod">
          <ac:chgData name="Walter, Lauren" userId="e4333275-0e67-4857-9b06-fddb4016d4a1" providerId="ADAL" clId="{E6B03FD7-5C9C-41EE-835E-29B1ECFE6365}" dt="2022-03-23T22:26:21.175" v="44" actId="108"/>
          <ac:spMkLst>
            <pc:docMk/>
            <pc:sldMk cId="3532350012" sldId="342"/>
            <ac:spMk id="5" creationId="{F7BB5E3A-D52E-4310-A4D7-B38BDEA9C9AA}"/>
          </ac:spMkLst>
        </pc:spChg>
        <pc:spChg chg="add del mod">
          <ac:chgData name="Walter, Lauren" userId="e4333275-0e67-4857-9b06-fddb4016d4a1" providerId="ADAL" clId="{E6B03FD7-5C9C-41EE-835E-29B1ECFE6365}" dt="2022-03-23T22:25:37.513" v="39" actId="108"/>
          <ac:spMkLst>
            <pc:docMk/>
            <pc:sldMk cId="3532350012" sldId="342"/>
            <ac:spMk id="6" creationId="{4D8D78B3-6FE8-47BF-A907-556A2533C109}"/>
          </ac:spMkLst>
        </pc:spChg>
        <pc:spChg chg="del">
          <ac:chgData name="Walter, Lauren" userId="e4333275-0e67-4857-9b06-fddb4016d4a1" providerId="ADAL" clId="{E6B03FD7-5C9C-41EE-835E-29B1ECFE6365}" dt="2022-03-23T22:28:50.350" v="189" actId="478"/>
          <ac:spMkLst>
            <pc:docMk/>
            <pc:sldMk cId="3532350012" sldId="342"/>
            <ac:spMk id="7" creationId="{0584190A-5277-4C85-A37E-F36107435F12}"/>
          </ac:spMkLst>
        </pc:spChg>
        <pc:spChg chg="mod">
          <ac:chgData name="Walter, Lauren" userId="e4333275-0e67-4857-9b06-fddb4016d4a1" providerId="ADAL" clId="{E6B03FD7-5C9C-41EE-835E-29B1ECFE6365}" dt="2022-03-23T22:32:24.110" v="261" actId="115"/>
          <ac:spMkLst>
            <pc:docMk/>
            <pc:sldMk cId="3532350012" sldId="342"/>
            <ac:spMk id="10" creationId="{9F285FB3-67C3-4853-9394-50014506CF6A}"/>
          </ac:spMkLst>
        </pc:spChg>
        <pc:spChg chg="add del mod">
          <ac:chgData name="Walter, Lauren" userId="e4333275-0e67-4857-9b06-fddb4016d4a1" providerId="ADAL" clId="{E6B03FD7-5C9C-41EE-835E-29B1ECFE6365}" dt="2022-03-23T22:25:28.529" v="37"/>
          <ac:spMkLst>
            <pc:docMk/>
            <pc:sldMk cId="3532350012" sldId="342"/>
            <ac:spMk id="13" creationId="{4D775BF7-4C41-4E0E-AA04-958A35A069D9}"/>
          </ac:spMkLst>
        </pc:spChg>
        <pc:spChg chg="add del mod">
          <ac:chgData name="Walter, Lauren" userId="e4333275-0e67-4857-9b06-fddb4016d4a1" providerId="ADAL" clId="{E6B03FD7-5C9C-41EE-835E-29B1ECFE6365}" dt="2022-03-23T22:25:28.529" v="37"/>
          <ac:spMkLst>
            <pc:docMk/>
            <pc:sldMk cId="3532350012" sldId="342"/>
            <ac:spMk id="14" creationId="{9D3D11BD-0777-4A78-A93D-D37BE4252F11}"/>
          </ac:spMkLst>
        </pc:spChg>
        <pc:spChg chg="add del mod">
          <ac:chgData name="Walter, Lauren" userId="e4333275-0e67-4857-9b06-fddb4016d4a1" providerId="ADAL" clId="{E6B03FD7-5C9C-41EE-835E-29B1ECFE6365}" dt="2022-03-23T22:25:28.529" v="37"/>
          <ac:spMkLst>
            <pc:docMk/>
            <pc:sldMk cId="3532350012" sldId="342"/>
            <ac:spMk id="15" creationId="{99A87D71-D7B2-4FD9-9064-935DF7501875}"/>
          </ac:spMkLst>
        </pc:spChg>
        <pc:spChg chg="mod">
          <ac:chgData name="Walter, Lauren" userId="e4333275-0e67-4857-9b06-fddb4016d4a1" providerId="ADAL" clId="{E6B03FD7-5C9C-41EE-835E-29B1ECFE6365}" dt="2022-03-23T22:26:45.313" v="71" actId="20577"/>
          <ac:spMkLst>
            <pc:docMk/>
            <pc:sldMk cId="3532350012" sldId="342"/>
            <ac:spMk id="18" creationId="{FB193163-EC82-BFBE-5DAC-7693AF0C871C}"/>
          </ac:spMkLst>
        </pc:spChg>
      </pc:sldChg>
    </pc:docChg>
  </pc:docChgLst>
  <pc:docChgLst>
    <pc:chgData name="Adelizzi, Christina" userId="S::cadelizzi@mccain-inc.com::15ceb1ba-2067-4752-bb3a-2053fec0a403" providerId="AD" clId="Web-{3EBB9B2D-7046-FEA8-37F0-28C693517702}"/>
    <pc:docChg chg="delSld modSld modSection">
      <pc:chgData name="Adelizzi, Christina" userId="S::cadelizzi@mccain-inc.com::15ceb1ba-2067-4752-bb3a-2053fec0a403" providerId="AD" clId="Web-{3EBB9B2D-7046-FEA8-37F0-28C693517702}" dt="2022-03-23T15:17:45.102" v="22"/>
      <pc:docMkLst>
        <pc:docMk/>
      </pc:docMkLst>
      <pc:sldChg chg="del">
        <pc:chgData name="Adelizzi, Christina" userId="S::cadelizzi@mccain-inc.com::15ceb1ba-2067-4752-bb3a-2053fec0a403" providerId="AD" clId="Web-{3EBB9B2D-7046-FEA8-37F0-28C693517702}" dt="2022-03-23T15:17:41.133" v="19"/>
        <pc:sldMkLst>
          <pc:docMk/>
          <pc:sldMk cId="0" sldId="275"/>
        </pc:sldMkLst>
      </pc:sldChg>
      <pc:sldChg chg="del">
        <pc:chgData name="Adelizzi, Christina" userId="S::cadelizzi@mccain-inc.com::15ceb1ba-2067-4752-bb3a-2053fec0a403" providerId="AD" clId="Web-{3EBB9B2D-7046-FEA8-37F0-28C693517702}" dt="2022-03-23T15:17:45.102" v="22"/>
        <pc:sldMkLst>
          <pc:docMk/>
          <pc:sldMk cId="0" sldId="294"/>
        </pc:sldMkLst>
      </pc:sldChg>
      <pc:sldChg chg="del">
        <pc:chgData name="Adelizzi, Christina" userId="S::cadelizzi@mccain-inc.com::15ceb1ba-2067-4752-bb3a-2053fec0a403" providerId="AD" clId="Web-{3EBB9B2D-7046-FEA8-37F0-28C693517702}" dt="2022-03-23T15:17:41.149" v="21"/>
        <pc:sldMkLst>
          <pc:docMk/>
          <pc:sldMk cId="1297914431" sldId="301"/>
        </pc:sldMkLst>
      </pc:sldChg>
      <pc:sldChg chg="del">
        <pc:chgData name="Adelizzi, Christina" userId="S::cadelizzi@mccain-inc.com::15ceb1ba-2067-4752-bb3a-2053fec0a403" providerId="AD" clId="Web-{3EBB9B2D-7046-FEA8-37F0-28C693517702}" dt="2022-03-23T15:16:44.380" v="4"/>
        <pc:sldMkLst>
          <pc:docMk/>
          <pc:sldMk cId="3579852212" sldId="305"/>
        </pc:sldMkLst>
      </pc:sldChg>
      <pc:sldChg chg="del">
        <pc:chgData name="Adelizzi, Christina" userId="S::cadelizzi@mccain-inc.com::15ceb1ba-2067-4752-bb3a-2053fec0a403" providerId="AD" clId="Web-{3EBB9B2D-7046-FEA8-37F0-28C693517702}" dt="2022-03-23T15:16:44.380" v="3"/>
        <pc:sldMkLst>
          <pc:docMk/>
          <pc:sldMk cId="1441382217" sldId="306"/>
        </pc:sldMkLst>
      </pc:sldChg>
      <pc:sldChg chg="del">
        <pc:chgData name="Adelizzi, Christina" userId="S::cadelizzi@mccain-inc.com::15ceb1ba-2067-4752-bb3a-2053fec0a403" providerId="AD" clId="Web-{3EBB9B2D-7046-FEA8-37F0-28C693517702}" dt="2022-03-23T15:16:47.458" v="8"/>
        <pc:sldMkLst>
          <pc:docMk/>
          <pc:sldMk cId="536169552" sldId="307"/>
        </pc:sldMkLst>
      </pc:sldChg>
      <pc:sldChg chg="del">
        <pc:chgData name="Adelizzi, Christina" userId="S::cadelizzi@mccain-inc.com::15ceb1ba-2067-4752-bb3a-2053fec0a403" providerId="AD" clId="Web-{3EBB9B2D-7046-FEA8-37F0-28C693517702}" dt="2022-03-23T15:16:47.443" v="7"/>
        <pc:sldMkLst>
          <pc:docMk/>
          <pc:sldMk cId="1773639903" sldId="308"/>
        </pc:sldMkLst>
      </pc:sldChg>
      <pc:sldChg chg="del">
        <pc:chgData name="Adelizzi, Christina" userId="S::cadelizzi@mccain-inc.com::15ceb1ba-2067-4752-bb3a-2053fec0a403" providerId="AD" clId="Web-{3EBB9B2D-7046-FEA8-37F0-28C693517702}" dt="2022-03-23T15:16:47.443" v="6"/>
        <pc:sldMkLst>
          <pc:docMk/>
          <pc:sldMk cId="652389400" sldId="309"/>
        </pc:sldMkLst>
      </pc:sldChg>
      <pc:sldChg chg="del">
        <pc:chgData name="Adelizzi, Christina" userId="S::cadelizzi@mccain-inc.com::15ceb1ba-2067-4752-bb3a-2053fec0a403" providerId="AD" clId="Web-{3EBB9B2D-7046-FEA8-37F0-28C693517702}" dt="2022-03-23T15:16:50.927" v="11"/>
        <pc:sldMkLst>
          <pc:docMk/>
          <pc:sldMk cId="1708746849" sldId="310"/>
        </pc:sldMkLst>
      </pc:sldChg>
      <pc:sldChg chg="del">
        <pc:chgData name="Adelizzi, Christina" userId="S::cadelizzi@mccain-inc.com::15ceb1ba-2067-4752-bb3a-2053fec0a403" providerId="AD" clId="Web-{3EBB9B2D-7046-FEA8-37F0-28C693517702}" dt="2022-03-23T15:16:50.927" v="10"/>
        <pc:sldMkLst>
          <pc:docMk/>
          <pc:sldMk cId="663737255" sldId="311"/>
        </pc:sldMkLst>
      </pc:sldChg>
      <pc:sldChg chg="del">
        <pc:chgData name="Adelizzi, Christina" userId="S::cadelizzi@mccain-inc.com::15ceb1ba-2067-4752-bb3a-2053fec0a403" providerId="AD" clId="Web-{3EBB9B2D-7046-FEA8-37F0-28C693517702}" dt="2022-03-23T15:16:50.927" v="9"/>
        <pc:sldMkLst>
          <pc:docMk/>
          <pc:sldMk cId="239848020" sldId="312"/>
        </pc:sldMkLst>
      </pc:sldChg>
      <pc:sldChg chg="del">
        <pc:chgData name="Adelizzi, Christina" userId="S::cadelizzi@mccain-inc.com::15ceb1ba-2067-4752-bb3a-2053fec0a403" providerId="AD" clId="Web-{3EBB9B2D-7046-FEA8-37F0-28C693517702}" dt="2022-03-23T15:16:53.193" v="14"/>
        <pc:sldMkLst>
          <pc:docMk/>
          <pc:sldMk cId="1748982584" sldId="313"/>
        </pc:sldMkLst>
      </pc:sldChg>
      <pc:sldChg chg="del">
        <pc:chgData name="Adelizzi, Christina" userId="S::cadelizzi@mccain-inc.com::15ceb1ba-2067-4752-bb3a-2053fec0a403" providerId="AD" clId="Web-{3EBB9B2D-7046-FEA8-37F0-28C693517702}" dt="2022-03-23T15:16:53.193" v="13"/>
        <pc:sldMkLst>
          <pc:docMk/>
          <pc:sldMk cId="3171708718" sldId="314"/>
        </pc:sldMkLst>
      </pc:sldChg>
      <pc:sldChg chg="del">
        <pc:chgData name="Adelizzi, Christina" userId="S::cadelizzi@mccain-inc.com::15ceb1ba-2067-4752-bb3a-2053fec0a403" providerId="AD" clId="Web-{3EBB9B2D-7046-FEA8-37F0-28C693517702}" dt="2022-03-23T15:16:53.178" v="12"/>
        <pc:sldMkLst>
          <pc:docMk/>
          <pc:sldMk cId="1149954" sldId="315"/>
        </pc:sldMkLst>
      </pc:sldChg>
      <pc:sldChg chg="del">
        <pc:chgData name="Adelizzi, Christina" userId="S::cadelizzi@mccain-inc.com::15ceb1ba-2067-4752-bb3a-2053fec0a403" providerId="AD" clId="Web-{3EBB9B2D-7046-FEA8-37F0-28C693517702}" dt="2022-03-23T15:16:55.881" v="17"/>
        <pc:sldMkLst>
          <pc:docMk/>
          <pc:sldMk cId="1858441775" sldId="316"/>
        </pc:sldMkLst>
      </pc:sldChg>
      <pc:sldChg chg="del">
        <pc:chgData name="Adelizzi, Christina" userId="S::cadelizzi@mccain-inc.com::15ceb1ba-2067-4752-bb3a-2053fec0a403" providerId="AD" clId="Web-{3EBB9B2D-7046-FEA8-37F0-28C693517702}" dt="2022-03-23T15:16:55.881" v="16"/>
        <pc:sldMkLst>
          <pc:docMk/>
          <pc:sldMk cId="2058252701" sldId="317"/>
        </pc:sldMkLst>
      </pc:sldChg>
      <pc:sldChg chg="del">
        <pc:chgData name="Adelizzi, Christina" userId="S::cadelizzi@mccain-inc.com::15ceb1ba-2067-4752-bb3a-2053fec0a403" providerId="AD" clId="Web-{3EBB9B2D-7046-FEA8-37F0-28C693517702}" dt="2022-03-23T15:16:55.881" v="15"/>
        <pc:sldMkLst>
          <pc:docMk/>
          <pc:sldMk cId="3609839833" sldId="318"/>
        </pc:sldMkLst>
      </pc:sldChg>
      <pc:sldChg chg="del">
        <pc:chgData name="Adelizzi, Christina" userId="S::cadelizzi@mccain-inc.com::15ceb1ba-2067-4752-bb3a-2053fec0a403" providerId="AD" clId="Web-{3EBB9B2D-7046-FEA8-37F0-28C693517702}" dt="2022-03-23T15:16:40.958" v="1"/>
        <pc:sldMkLst>
          <pc:docMk/>
          <pc:sldMk cId="1073585671" sldId="320"/>
        </pc:sldMkLst>
      </pc:sldChg>
      <pc:sldChg chg="del">
        <pc:chgData name="Adelizzi, Christina" userId="S::cadelizzi@mccain-inc.com::15ceb1ba-2067-4752-bb3a-2053fec0a403" providerId="AD" clId="Web-{3EBB9B2D-7046-FEA8-37F0-28C693517702}" dt="2022-03-23T15:16:40.958" v="2"/>
        <pc:sldMkLst>
          <pc:docMk/>
          <pc:sldMk cId="2852539963" sldId="321"/>
        </pc:sldMkLst>
      </pc:sldChg>
      <pc:sldChg chg="del">
        <pc:chgData name="Adelizzi, Christina" userId="S::cadelizzi@mccain-inc.com::15ceb1ba-2067-4752-bb3a-2053fec0a403" providerId="AD" clId="Web-{3EBB9B2D-7046-FEA8-37F0-28C693517702}" dt="2022-03-23T15:16:44.380" v="5"/>
        <pc:sldMkLst>
          <pc:docMk/>
          <pc:sldMk cId="4039587772" sldId="322"/>
        </pc:sldMkLst>
      </pc:sldChg>
      <pc:sldChg chg="del">
        <pc:chgData name="Adelizzi, Christina" userId="S::cadelizzi@mccain-inc.com::15ceb1ba-2067-4752-bb3a-2053fec0a403" providerId="AD" clId="Web-{3EBB9B2D-7046-FEA8-37F0-28C693517702}" dt="2022-03-23T15:17:41.133" v="20"/>
        <pc:sldMkLst>
          <pc:docMk/>
          <pc:sldMk cId="1958465814" sldId="325"/>
        </pc:sldMkLst>
      </pc:sldChg>
      <pc:sldChg chg="modSp">
        <pc:chgData name="Adelizzi, Christina" userId="S::cadelizzi@mccain-inc.com::15ceb1ba-2067-4752-bb3a-2053fec0a403" providerId="AD" clId="Web-{3EBB9B2D-7046-FEA8-37F0-28C693517702}" dt="2022-03-23T15:17:16.148" v="18" actId="20577"/>
        <pc:sldMkLst>
          <pc:docMk/>
          <pc:sldMk cId="863990851" sldId="326"/>
        </pc:sldMkLst>
        <pc:spChg chg="mod">
          <ac:chgData name="Adelizzi, Christina" userId="S::cadelizzi@mccain-inc.com::15ceb1ba-2067-4752-bb3a-2053fec0a403" providerId="AD" clId="Web-{3EBB9B2D-7046-FEA8-37F0-28C693517702}" dt="2022-03-23T15:17:16.148" v="18" actId="20577"/>
          <ac:spMkLst>
            <pc:docMk/>
            <pc:sldMk cId="863990851" sldId="326"/>
            <ac:spMk id="2" creationId="{E6D864F1-710B-4D8E-B673-DDAFB72B2D66}"/>
          </ac:spMkLst>
        </pc:spChg>
      </pc:sldChg>
      <pc:sldChg chg="del">
        <pc:chgData name="Adelizzi, Christina" userId="S::cadelizzi@mccain-inc.com::15ceb1ba-2067-4752-bb3a-2053fec0a403" providerId="AD" clId="Web-{3EBB9B2D-7046-FEA8-37F0-28C693517702}" dt="2022-03-23T15:16:40.942" v="0"/>
        <pc:sldMkLst>
          <pc:docMk/>
          <pc:sldMk cId="897617222" sldId="327"/>
        </pc:sldMkLst>
      </pc:sldChg>
    </pc:docChg>
  </pc:docChgLst>
  <pc:docChgLst>
    <pc:chgData name="Adelizzi, Christina" userId="15ceb1ba-2067-4752-bb3a-2053fec0a403" providerId="ADAL" clId="{8B61EBE2-8409-41EF-AE89-25AE6158F5FF}"/>
    <pc:docChg chg="custSel modSld">
      <pc:chgData name="Adelizzi, Christina" userId="15ceb1ba-2067-4752-bb3a-2053fec0a403" providerId="ADAL" clId="{8B61EBE2-8409-41EF-AE89-25AE6158F5FF}" dt="2022-04-21T22:38:04.907" v="24" actId="478"/>
      <pc:docMkLst>
        <pc:docMk/>
      </pc:docMkLst>
      <pc:sldChg chg="addSp delSp modSp mod">
        <pc:chgData name="Adelizzi, Christina" userId="15ceb1ba-2067-4752-bb3a-2053fec0a403" providerId="ADAL" clId="{8B61EBE2-8409-41EF-AE89-25AE6158F5FF}" dt="2022-04-21T22:38:04.907" v="24" actId="478"/>
        <pc:sldMkLst>
          <pc:docMk/>
          <pc:sldMk cId="3532350012" sldId="342"/>
        </pc:sldMkLst>
        <pc:spChg chg="add mod">
          <ac:chgData name="Adelizzi, Christina" userId="15ceb1ba-2067-4752-bb3a-2053fec0a403" providerId="ADAL" clId="{8B61EBE2-8409-41EF-AE89-25AE6158F5FF}" dt="2022-04-21T22:38:04.907" v="24" actId="478"/>
          <ac:spMkLst>
            <pc:docMk/>
            <pc:sldMk cId="3532350012" sldId="342"/>
            <ac:spMk id="7" creationId="{7AC4CB1E-3688-4FE4-96E2-BAE07E6C85E7}"/>
          </ac:spMkLst>
        </pc:spChg>
        <pc:spChg chg="mod">
          <ac:chgData name="Adelizzi, Christina" userId="15ceb1ba-2067-4752-bb3a-2053fec0a403" providerId="ADAL" clId="{8B61EBE2-8409-41EF-AE89-25AE6158F5FF}" dt="2022-04-21T22:37:48.838" v="23" actId="20577"/>
          <ac:spMkLst>
            <pc:docMk/>
            <pc:sldMk cId="3532350012" sldId="342"/>
            <ac:spMk id="10" creationId="{9F285FB3-67C3-4853-9394-50014506CF6A}"/>
          </ac:spMkLst>
        </pc:spChg>
        <pc:picChg chg="del">
          <ac:chgData name="Adelizzi, Christina" userId="15ceb1ba-2067-4752-bb3a-2053fec0a403" providerId="ADAL" clId="{8B61EBE2-8409-41EF-AE89-25AE6158F5FF}" dt="2022-04-21T22:38:04.907" v="24" actId="478"/>
          <ac:picMkLst>
            <pc:docMk/>
            <pc:sldMk cId="3532350012" sldId="342"/>
            <ac:picMk id="3" creationId="{C9879DF3-E301-A513-E502-6AA0300C72E4}"/>
          </ac:picMkLst>
        </pc:picChg>
      </pc:sldChg>
    </pc:docChg>
  </pc:docChgLst>
  <pc:docChgLst>
    <pc:chgData name="Stowe, Tarah" userId="aa30a819-262a-467a-86c5-9f989db37ff1" providerId="ADAL" clId="{5B149D6D-5DBB-4B96-BF7D-BAF381FE6B5B}"/>
    <pc:docChg chg="custSel modSld">
      <pc:chgData name="Stowe, Tarah" userId="aa30a819-262a-467a-86c5-9f989db37ff1" providerId="ADAL" clId="{5B149D6D-5DBB-4B96-BF7D-BAF381FE6B5B}" dt="2022-02-09T19:55:23.974" v="3" actId="478"/>
      <pc:docMkLst>
        <pc:docMk/>
      </pc:docMkLst>
      <pc:sldChg chg="addSp delSp modSp mod">
        <pc:chgData name="Stowe, Tarah" userId="aa30a819-262a-467a-86c5-9f989db37ff1" providerId="ADAL" clId="{5B149D6D-5DBB-4B96-BF7D-BAF381FE6B5B}" dt="2022-02-09T19:55:23.974" v="3" actId="478"/>
        <pc:sldMkLst>
          <pc:docMk/>
          <pc:sldMk cId="1297914431" sldId="301"/>
        </pc:sldMkLst>
        <pc:picChg chg="add del mod">
          <ac:chgData name="Stowe, Tarah" userId="aa30a819-262a-467a-86c5-9f989db37ff1" providerId="ADAL" clId="{5B149D6D-5DBB-4B96-BF7D-BAF381FE6B5B}" dt="2022-02-09T19:55:23.974" v="3" actId="478"/>
          <ac:picMkLst>
            <pc:docMk/>
            <pc:sldMk cId="1297914431" sldId="301"/>
            <ac:picMk id="9" creationId="{25B81884-1742-4D31-A0A0-95B4315A29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F65D8A2-11A2-8148-8A3B-379DF9116134}" type="datetimeFigureOut">
              <a:rPr lang="de-DE" smtClean="0"/>
              <a:t>21.04.2022</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AE16E0F-5070-554B-8638-D0FBBBD9EF95}" type="slidenum">
              <a:rPr lang="de-DE" smtClean="0"/>
              <a:t>‹#›</a:t>
            </a:fld>
            <a:endParaRPr lang="de-DE"/>
          </a:p>
        </p:txBody>
      </p:sp>
    </p:spTree>
    <p:extLst>
      <p:ext uri="{BB962C8B-B14F-4D97-AF65-F5344CB8AC3E}">
        <p14:creationId xmlns:p14="http://schemas.microsoft.com/office/powerpoint/2010/main" val="163339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BF4C3B1-96CF-4243-8E3C-5AC2D29697AB}" type="datetimeFigureOut">
              <a:rPr lang="de-DE" smtClean="0"/>
              <a:t>21.04.2022</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05AEA9-85BA-2F4C-A11F-C8571CFDA805}" type="slidenum">
              <a:rPr lang="de-DE" smtClean="0"/>
              <a:t>‹#›</a:t>
            </a:fld>
            <a:endParaRPr lang="de-DE"/>
          </a:p>
        </p:txBody>
      </p:sp>
    </p:spTree>
    <p:extLst>
      <p:ext uri="{BB962C8B-B14F-4D97-AF65-F5344CB8AC3E}">
        <p14:creationId xmlns:p14="http://schemas.microsoft.com/office/powerpoint/2010/main" val="1298199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Navigation</a:t>
            </a:r>
          </a:p>
          <a:p>
            <a:pPr marL="171450" indent="-171450">
              <a:buFontTx/>
              <a:buChar char="-"/>
            </a:pPr>
            <a:r>
              <a:rPr lang="en-US" sz="1000"/>
              <a:t>Organized in a fashion similar to the Omni eX front panel (Categorization)</a:t>
            </a:r>
          </a:p>
          <a:p>
            <a:pPr marL="0" indent="0">
              <a:buFontTx/>
              <a:buNone/>
            </a:pPr>
            <a:endParaRPr lang="en-US" sz="1000"/>
          </a:p>
          <a:p>
            <a:pPr marL="0" indent="0">
              <a:buFontTx/>
              <a:buNone/>
            </a:pPr>
            <a:r>
              <a:rPr lang="en-US" sz="1000"/>
              <a:t>Pages </a:t>
            </a:r>
          </a:p>
          <a:p>
            <a:pPr marL="171450" indent="-171450">
              <a:buFontTx/>
              <a:buChar char="-"/>
            </a:pPr>
            <a:r>
              <a:rPr lang="en-US" sz="1000"/>
              <a:t>Hides unused phases, overlaps, detectors, and features (managed by Controller configuration)</a:t>
            </a:r>
          </a:p>
          <a:p>
            <a:pPr marL="628650" lvl="1" indent="-171450">
              <a:buFontTx/>
              <a:buChar char="-"/>
            </a:pPr>
            <a:r>
              <a:rPr lang="en-US" sz="1000"/>
              <a:t>For example, newly added feature “Red Light Protect” will only appear on relevant intersections</a:t>
            </a:r>
          </a:p>
          <a:p>
            <a:pPr marL="628650" lvl="1" indent="-171450">
              <a:buFontTx/>
              <a:buChar char="-"/>
            </a:pPr>
            <a:endParaRPr lang="en-US" sz="1000"/>
          </a:p>
          <a:p>
            <a:pPr marL="0" lvl="0" indent="0">
              <a:buFontTx/>
              <a:buNone/>
            </a:pPr>
            <a:r>
              <a:rPr lang="en-US" sz="1000"/>
              <a:t>Parameters</a:t>
            </a:r>
          </a:p>
          <a:p>
            <a:pPr marL="171450" lvl="0" indent="-171450">
              <a:buFontTx/>
              <a:buChar char="-"/>
            </a:pPr>
            <a:r>
              <a:rPr lang="en-US" sz="1000"/>
              <a:t>Range validation</a:t>
            </a:r>
          </a:p>
          <a:p>
            <a:pPr marL="171450" lvl="0" indent="-171450">
              <a:buFontTx/>
              <a:buChar char="-"/>
            </a:pPr>
            <a:r>
              <a:rPr lang="en-US" sz="1000"/>
              <a:t>Controller validation</a:t>
            </a:r>
          </a:p>
          <a:p>
            <a:pPr marL="171450" lvl="0" indent="-171450">
              <a:buFontTx/>
              <a:buChar char="-"/>
            </a:pPr>
            <a:r>
              <a:rPr lang="en-US" sz="1000"/>
              <a:t>Side by Side comparison</a:t>
            </a:r>
          </a:p>
          <a:p>
            <a:pPr marL="628650" lvl="1" indent="-171450">
              <a:buFontTx/>
              <a:buChar char="-"/>
            </a:pPr>
            <a:r>
              <a:rPr lang="en-US" sz="1000"/>
              <a:t>Colorized differences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3</a:t>
            </a:fld>
            <a:endParaRPr lang="de-DE"/>
          </a:p>
        </p:txBody>
      </p:sp>
    </p:spTree>
    <p:extLst>
      <p:ext uri="{BB962C8B-B14F-4D97-AF65-F5344CB8AC3E}">
        <p14:creationId xmlns:p14="http://schemas.microsoft.com/office/powerpoint/2010/main" val="399195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13</a:t>
            </a:fld>
            <a:endParaRPr lang="de-DE"/>
          </a:p>
        </p:txBody>
      </p:sp>
    </p:spTree>
    <p:extLst>
      <p:ext uri="{BB962C8B-B14F-4D97-AF65-F5344CB8AC3E}">
        <p14:creationId xmlns:p14="http://schemas.microsoft.com/office/powerpoint/2010/main" val="355382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14</a:t>
            </a:fld>
            <a:endParaRPr lang="de-DE"/>
          </a:p>
        </p:txBody>
      </p:sp>
    </p:spTree>
    <p:extLst>
      <p:ext uri="{BB962C8B-B14F-4D97-AF65-F5344CB8AC3E}">
        <p14:creationId xmlns:p14="http://schemas.microsoft.com/office/powerpoint/2010/main" val="327776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Does Center-to-Center justify its own market training. </a:t>
            </a:r>
          </a:p>
        </p:txBody>
      </p:sp>
      <p:sp>
        <p:nvSpPr>
          <p:cNvPr id="4" name="Slide Number Placeholder 3"/>
          <p:cNvSpPr>
            <a:spLocks noGrp="1"/>
          </p:cNvSpPr>
          <p:nvPr>
            <p:ph type="sldNum" sz="quarter" idx="5"/>
          </p:nvPr>
        </p:nvSpPr>
        <p:spPr/>
        <p:txBody>
          <a:bodyPr/>
          <a:lstStyle/>
          <a:p>
            <a:fld id="{9E05AEA9-85BA-2F4C-A11F-C8571CFDA805}" type="slidenum">
              <a:rPr lang="de-DE" smtClean="0"/>
              <a:t>4</a:t>
            </a:fld>
            <a:endParaRPr lang="de-DE"/>
          </a:p>
        </p:txBody>
      </p:sp>
    </p:spTree>
    <p:extLst>
      <p:ext uri="{BB962C8B-B14F-4D97-AF65-F5344CB8AC3E}">
        <p14:creationId xmlns:p14="http://schemas.microsoft.com/office/powerpoint/2010/main" val="184717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Navigation</a:t>
            </a:r>
          </a:p>
          <a:p>
            <a:pPr marL="171450" indent="-171450">
              <a:buFontTx/>
              <a:buChar char="-"/>
            </a:pPr>
            <a:r>
              <a:rPr lang="en-US" sz="1000"/>
              <a:t>Organized in a fashion similar to the Omni eX front panel (Categorization)</a:t>
            </a:r>
          </a:p>
          <a:p>
            <a:pPr marL="0" indent="0">
              <a:buFontTx/>
              <a:buNone/>
            </a:pPr>
            <a:endParaRPr lang="en-US" sz="1000"/>
          </a:p>
          <a:p>
            <a:pPr marL="0" indent="0">
              <a:buFontTx/>
              <a:buNone/>
            </a:pPr>
            <a:r>
              <a:rPr lang="en-US" sz="1000"/>
              <a:t>Pages </a:t>
            </a:r>
          </a:p>
          <a:p>
            <a:pPr marL="171450" indent="-171450">
              <a:buFontTx/>
              <a:buChar char="-"/>
            </a:pPr>
            <a:r>
              <a:rPr lang="en-US" sz="1000"/>
              <a:t>Hides unused phases, overlaps, detectors, and features (managed by Controller configuration)</a:t>
            </a:r>
          </a:p>
          <a:p>
            <a:pPr marL="628650" lvl="1" indent="-171450">
              <a:buFontTx/>
              <a:buChar char="-"/>
            </a:pPr>
            <a:r>
              <a:rPr lang="en-US" sz="1000"/>
              <a:t>For example, newly added feature “Red Light Protect” will only appear on relevant intersections</a:t>
            </a:r>
          </a:p>
          <a:p>
            <a:pPr marL="628650" lvl="1" indent="-171450">
              <a:buFontTx/>
              <a:buChar char="-"/>
            </a:pPr>
            <a:endParaRPr lang="en-US" sz="1000"/>
          </a:p>
          <a:p>
            <a:pPr marL="0" lvl="0" indent="0">
              <a:buFontTx/>
              <a:buNone/>
            </a:pPr>
            <a:r>
              <a:rPr lang="en-US" sz="1000"/>
              <a:t>Parameters</a:t>
            </a:r>
          </a:p>
          <a:p>
            <a:pPr marL="171450" lvl="0" indent="-171450">
              <a:buFontTx/>
              <a:buChar char="-"/>
            </a:pPr>
            <a:r>
              <a:rPr lang="en-US" sz="1000"/>
              <a:t>Range validation</a:t>
            </a:r>
          </a:p>
          <a:p>
            <a:pPr marL="171450" lvl="0" indent="-171450">
              <a:buFontTx/>
              <a:buChar char="-"/>
            </a:pPr>
            <a:r>
              <a:rPr lang="en-US" sz="1000"/>
              <a:t>Controller validation</a:t>
            </a:r>
          </a:p>
          <a:p>
            <a:pPr marL="171450" lvl="0" indent="-171450">
              <a:buFontTx/>
              <a:buChar char="-"/>
            </a:pPr>
            <a:r>
              <a:rPr lang="en-US" sz="1000"/>
              <a:t>Side by Side comparison</a:t>
            </a:r>
          </a:p>
          <a:p>
            <a:pPr marL="628650" lvl="1" indent="-171450">
              <a:buFontTx/>
              <a:buChar char="-"/>
            </a:pPr>
            <a:r>
              <a:rPr lang="en-US" sz="1000"/>
              <a:t>Colorized differences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6</a:t>
            </a:fld>
            <a:endParaRPr lang="de-DE"/>
          </a:p>
        </p:txBody>
      </p:sp>
    </p:spTree>
    <p:extLst>
      <p:ext uri="{BB962C8B-B14F-4D97-AF65-F5344CB8AC3E}">
        <p14:creationId xmlns:p14="http://schemas.microsoft.com/office/powerpoint/2010/main" val="103129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Navigation</a:t>
            </a:r>
          </a:p>
          <a:p>
            <a:pPr marL="171450" indent="-171450">
              <a:buFontTx/>
              <a:buChar char="-"/>
            </a:pPr>
            <a:r>
              <a:rPr lang="en-US" sz="1000"/>
              <a:t>Organized in a fashion similar to the Omni eX front panel (Categorization)</a:t>
            </a:r>
          </a:p>
          <a:p>
            <a:pPr marL="0" indent="0">
              <a:buFontTx/>
              <a:buNone/>
            </a:pPr>
            <a:endParaRPr lang="en-US" sz="1000"/>
          </a:p>
          <a:p>
            <a:pPr marL="0" indent="0">
              <a:buFontTx/>
              <a:buNone/>
            </a:pPr>
            <a:r>
              <a:rPr lang="en-US" sz="1000"/>
              <a:t>Pages </a:t>
            </a:r>
          </a:p>
          <a:p>
            <a:pPr marL="171450" indent="-171450">
              <a:buFontTx/>
              <a:buChar char="-"/>
            </a:pPr>
            <a:r>
              <a:rPr lang="en-US" sz="1000"/>
              <a:t>Hides unused phases, overlaps, detectors, and features (managed by Controller configuration)</a:t>
            </a:r>
          </a:p>
          <a:p>
            <a:pPr marL="628650" lvl="1" indent="-171450">
              <a:buFontTx/>
              <a:buChar char="-"/>
            </a:pPr>
            <a:r>
              <a:rPr lang="en-US" sz="1000"/>
              <a:t>For example, newly added feature “Red Light Protect” will only appear on relevant intersections</a:t>
            </a:r>
          </a:p>
          <a:p>
            <a:pPr marL="628650" lvl="1" indent="-171450">
              <a:buFontTx/>
              <a:buChar char="-"/>
            </a:pPr>
            <a:endParaRPr lang="en-US" sz="1000"/>
          </a:p>
          <a:p>
            <a:pPr marL="0" lvl="0" indent="0">
              <a:buFontTx/>
              <a:buNone/>
            </a:pPr>
            <a:r>
              <a:rPr lang="en-US" sz="1000"/>
              <a:t>Parameters</a:t>
            </a:r>
          </a:p>
          <a:p>
            <a:pPr marL="171450" lvl="0" indent="-171450">
              <a:buFontTx/>
              <a:buChar char="-"/>
            </a:pPr>
            <a:r>
              <a:rPr lang="en-US" sz="1000"/>
              <a:t>Range validation</a:t>
            </a:r>
          </a:p>
          <a:p>
            <a:pPr marL="171450" lvl="0" indent="-171450">
              <a:buFontTx/>
              <a:buChar char="-"/>
            </a:pPr>
            <a:r>
              <a:rPr lang="en-US" sz="1000"/>
              <a:t>Controller validation</a:t>
            </a:r>
          </a:p>
          <a:p>
            <a:pPr marL="171450" lvl="0" indent="-171450">
              <a:buFontTx/>
              <a:buChar char="-"/>
            </a:pPr>
            <a:r>
              <a:rPr lang="en-US" sz="1000"/>
              <a:t>Side by Side comparison</a:t>
            </a:r>
          </a:p>
          <a:p>
            <a:pPr marL="628650" lvl="1" indent="-171450">
              <a:buFontTx/>
              <a:buChar char="-"/>
            </a:pPr>
            <a:r>
              <a:rPr lang="en-US" sz="1000"/>
              <a:t>Colorized differences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7</a:t>
            </a:fld>
            <a:endParaRPr lang="de-DE"/>
          </a:p>
        </p:txBody>
      </p:sp>
    </p:spTree>
    <p:extLst>
      <p:ext uri="{BB962C8B-B14F-4D97-AF65-F5344CB8AC3E}">
        <p14:creationId xmlns:p14="http://schemas.microsoft.com/office/powerpoint/2010/main" val="281843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8</a:t>
            </a:fld>
            <a:endParaRPr lang="de-DE"/>
          </a:p>
        </p:txBody>
      </p:sp>
    </p:spTree>
    <p:extLst>
      <p:ext uri="{BB962C8B-B14F-4D97-AF65-F5344CB8AC3E}">
        <p14:creationId xmlns:p14="http://schemas.microsoft.com/office/powerpoint/2010/main" val="152907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9</a:t>
            </a:fld>
            <a:endParaRPr lang="de-DE"/>
          </a:p>
        </p:txBody>
      </p:sp>
    </p:spTree>
    <p:extLst>
      <p:ext uri="{BB962C8B-B14F-4D97-AF65-F5344CB8AC3E}">
        <p14:creationId xmlns:p14="http://schemas.microsoft.com/office/powerpoint/2010/main" val="267347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10</a:t>
            </a:fld>
            <a:endParaRPr lang="de-DE"/>
          </a:p>
        </p:txBody>
      </p:sp>
    </p:spTree>
    <p:extLst>
      <p:ext uri="{BB962C8B-B14F-4D97-AF65-F5344CB8AC3E}">
        <p14:creationId xmlns:p14="http://schemas.microsoft.com/office/powerpoint/2010/main" val="288778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11</a:t>
            </a:fld>
            <a:endParaRPr lang="de-DE"/>
          </a:p>
        </p:txBody>
      </p:sp>
    </p:spTree>
    <p:extLst>
      <p:ext uri="{BB962C8B-B14F-4D97-AF65-F5344CB8AC3E}">
        <p14:creationId xmlns:p14="http://schemas.microsoft.com/office/powerpoint/2010/main" val="197968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9E05AEA9-85BA-2F4C-A11F-C8571CFDA805}" type="slidenum">
              <a:rPr lang="de-DE" smtClean="0"/>
              <a:t>12</a:t>
            </a:fld>
            <a:endParaRPr lang="de-DE"/>
          </a:p>
        </p:txBody>
      </p:sp>
    </p:spTree>
    <p:extLst>
      <p:ext uri="{BB962C8B-B14F-4D97-AF65-F5344CB8AC3E}">
        <p14:creationId xmlns:p14="http://schemas.microsoft.com/office/powerpoint/2010/main" val="1886486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swarco.com/" TargetMode="External"/><Relationship Id="rId7" Type="http://schemas.openxmlformats.org/officeDocument/2006/relationships/hyperlink" Target="https://www.facebook.com/McCainInc/"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hyperlink" Target="https://twitter.com/McCain_Inc" TargetMode="External"/><Relationship Id="rId10" Type="http://schemas.openxmlformats.org/officeDocument/2006/relationships/image" Target="../media/image18.png"/><Relationship Id="rId4" Type="http://schemas.openxmlformats.org/officeDocument/2006/relationships/hyperlink" Target="http://www.mccain-inc.com/" TargetMode="External"/><Relationship Id="rId9" Type="http://schemas.openxmlformats.org/officeDocument/2006/relationships/hyperlink" Target="https://www.linkedin.com/company/mccain-inc"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orporate">
    <p:bg>
      <p:bgPr>
        <a:solidFill>
          <a:schemeClr val="bg1">
            <a:alpha val="0"/>
          </a:schemeClr>
        </a:solidFill>
        <a:effectLst/>
      </p:bgPr>
    </p:bg>
    <p:spTree>
      <p:nvGrpSpPr>
        <p:cNvPr id="1" name=""/>
        <p:cNvGrpSpPr/>
        <p:nvPr/>
      </p:nvGrpSpPr>
      <p:grpSpPr>
        <a:xfrm>
          <a:off x="0" y="0"/>
          <a:ext cx="0" cy="0"/>
          <a:chOff x="0" y="0"/>
          <a:chExt cx="0" cy="0"/>
        </a:xfrm>
      </p:grpSpPr>
      <p:pic>
        <p:nvPicPr>
          <p:cNvPr id="13" name="Grafik 11">
            <a:extLst>
              <a:ext uri="{FF2B5EF4-FFF2-40B4-BE49-F238E27FC236}">
                <a16:creationId xmlns:a16="http://schemas.microsoft.com/office/drawing/2014/main" id="{CD02FF58-BB7A-40CA-B296-9451916B21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86"/>
            <a:ext cx="8580932" cy="6856214"/>
          </a:xfrm>
          <a:prstGeom prst="rect">
            <a:avLst/>
          </a:prstGeom>
        </p:spPr>
      </p:pic>
      <p:pic>
        <p:nvPicPr>
          <p:cNvPr id="9" name="Bild 6">
            <a:extLst>
              <a:ext uri="{FF2B5EF4-FFF2-40B4-BE49-F238E27FC236}">
                <a16:creationId xmlns:a16="http://schemas.microsoft.com/office/drawing/2014/main" id="{F504C76D-B07F-4E3E-814D-EF4361F84B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5295" y="0"/>
            <a:ext cx="11763530" cy="6858000"/>
          </a:xfrm>
          <a:prstGeom prst="rect">
            <a:avLst/>
          </a:prstGeom>
        </p:spPr>
      </p:pic>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a:t>
            </a:r>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en-US" noProof="0"/>
              <a:t>Click</a:t>
            </a:r>
            <a:r>
              <a:rPr lang="de-AT"/>
              <a:t>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Datumsplatzhalter 3"/>
          <p:cNvSpPr>
            <a:spLocks noGrp="1"/>
          </p:cNvSpPr>
          <p:nvPr>
            <p:ph type="dt" sz="half" idx="15"/>
          </p:nvPr>
        </p:nvSpPr>
        <p:spPr>
          <a:xfrm>
            <a:off x="9160934" y="6424613"/>
            <a:ext cx="2021946" cy="136525"/>
          </a:xfrm>
          <a:prstGeom prst="rect">
            <a:avLst/>
          </a:prstGeom>
        </p:spPr>
        <p:txBody>
          <a:bodyPr/>
          <a:lstStyle/>
          <a:p>
            <a:fld id="{A1C712E5-7888-4DA4-9C97-072B30E12257}" type="datetime1">
              <a:rPr lang="en-US" smtClean="0"/>
              <a:t>4/21/2022</a:t>
            </a:fld>
            <a:endParaRPr lang="de-DE"/>
          </a:p>
        </p:txBody>
      </p:sp>
      <p:sp>
        <p:nvSpPr>
          <p:cNvPr id="8" name="Foliennummernplatzhalter 7"/>
          <p:cNvSpPr>
            <a:spLocks noGrp="1"/>
          </p:cNvSpPr>
          <p:nvPr>
            <p:ph type="sldNum" sz="quarter" idx="16"/>
          </p:nvPr>
        </p:nvSpPr>
        <p:spPr/>
        <p:txBody>
          <a:bodyPr/>
          <a:lstStyle/>
          <a:p>
            <a:fld id="{DFB80581-5D87-6A49-9F46-A5D3B5A6F96D}" type="slidenum">
              <a:rPr lang="de-DE" smtClean="0"/>
              <a:pPr/>
              <a:t>‹#›</a:t>
            </a:fld>
            <a:endParaRPr lang="de-DE"/>
          </a:p>
        </p:txBody>
      </p:sp>
      <p:sp>
        <p:nvSpPr>
          <p:cNvPr id="16" name="Inhaltsplatzhalter 4"/>
          <p:cNvSpPr>
            <a:spLocks noGrp="1"/>
          </p:cNvSpPr>
          <p:nvPr>
            <p:ph sz="quarter" idx="19" hasCustomPrompt="1"/>
          </p:nvPr>
        </p:nvSpPr>
        <p:spPr>
          <a:xfrm>
            <a:off x="754390" y="1473199"/>
            <a:ext cx="5299278" cy="4648201"/>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17" name="Inhaltsplatzhalter 4"/>
          <p:cNvSpPr>
            <a:spLocks noGrp="1"/>
          </p:cNvSpPr>
          <p:nvPr>
            <p:ph sz="quarter" idx="20" hasCustomPrompt="1"/>
          </p:nvPr>
        </p:nvSpPr>
        <p:spPr>
          <a:xfrm>
            <a:off x="6511295" y="1473199"/>
            <a:ext cx="5299278" cy="4648201"/>
          </a:xfrm>
        </p:spPr>
        <p:txBody>
          <a:body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3" name="Footer Placeholder 2">
            <a:extLst>
              <a:ext uri="{FF2B5EF4-FFF2-40B4-BE49-F238E27FC236}">
                <a16:creationId xmlns:a16="http://schemas.microsoft.com/office/drawing/2014/main" id="{93EC847C-40A2-4684-BD05-499BEE01515F}"/>
              </a:ext>
            </a:extLst>
          </p:cNvPr>
          <p:cNvSpPr>
            <a:spLocks noGrp="1"/>
          </p:cNvSpPr>
          <p:nvPr>
            <p:ph type="ftr" sz="quarter" idx="21"/>
          </p:nvPr>
        </p:nvSpPr>
        <p:spPr/>
        <p:txBody>
          <a:bodyPr/>
          <a:lstStyle/>
          <a:p>
            <a:pPr algn="r"/>
            <a:r>
              <a:rPr lang="en-US"/>
              <a:t>©2021 McCain,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al Content_Sub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Content Placeholder 2"/>
          <p:cNvSpPr>
            <a:spLocks noGrp="1"/>
          </p:cNvSpPr>
          <p:nvPr>
            <p:ph sz="half" idx="12" hasCustomPrompt="1"/>
          </p:nvPr>
        </p:nvSpPr>
        <p:spPr>
          <a:xfrm>
            <a:off x="754389" y="1473200"/>
            <a:ext cx="5299107" cy="465026"/>
          </a:xfrm>
        </p:spPr>
        <p:txBody>
          <a:bodyPr rtlCol="0">
            <a:noAutofit/>
          </a:bodyPr>
          <a:lstStyle>
            <a:lvl1pPr marL="0" indent="0">
              <a:lnSpc>
                <a:spcPct val="100000"/>
              </a:lnSpc>
              <a:spcBef>
                <a:spcPts val="0"/>
              </a:spcBef>
              <a:spcAft>
                <a:spcPts val="0"/>
              </a:spcAft>
              <a:defRPr lang="en-US" sz="1600" b="1" dirty="0" smtClean="0">
                <a:solidFill>
                  <a:schemeClr val="tx2"/>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9" name="Content Placeholder 2"/>
          <p:cNvSpPr>
            <a:spLocks noGrp="1"/>
          </p:cNvSpPr>
          <p:nvPr>
            <p:ph sz="half" idx="18" hasCustomPrompt="1"/>
          </p:nvPr>
        </p:nvSpPr>
        <p:spPr>
          <a:xfrm>
            <a:off x="6504334" y="1473200"/>
            <a:ext cx="5299107" cy="465026"/>
          </a:xfrm>
        </p:spPr>
        <p:txBody>
          <a:bodyPr rtlCol="0">
            <a:noAutofit/>
          </a:bodyPr>
          <a:lstStyle>
            <a:lvl1pPr marL="0" indent="0">
              <a:lnSpc>
                <a:spcPct val="100000"/>
              </a:lnSpc>
              <a:spcBef>
                <a:spcPts val="0"/>
              </a:spcBef>
              <a:spcAft>
                <a:spcPts val="0"/>
              </a:spcAft>
              <a:defRPr lang="en-US" sz="1600" b="1" dirty="0" smtClean="0">
                <a:solidFill>
                  <a:schemeClr val="tx2"/>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5" name="Datumsplatzhalter 4"/>
          <p:cNvSpPr>
            <a:spLocks noGrp="1"/>
          </p:cNvSpPr>
          <p:nvPr>
            <p:ph type="dt" sz="half" idx="20"/>
          </p:nvPr>
        </p:nvSpPr>
        <p:spPr>
          <a:xfrm>
            <a:off x="9160934" y="6424613"/>
            <a:ext cx="2021946" cy="136525"/>
          </a:xfrm>
          <a:prstGeom prst="rect">
            <a:avLst/>
          </a:prstGeom>
        </p:spPr>
        <p:txBody>
          <a:bodyPr/>
          <a:lstStyle/>
          <a:p>
            <a:fld id="{42691BEF-2B69-4D99-AB06-071EE48B85BF}" type="datetime1">
              <a:rPr lang="en-US" smtClean="0"/>
              <a:t>4/21/2022</a:t>
            </a:fld>
            <a:endParaRPr lang="de-DE"/>
          </a:p>
        </p:txBody>
      </p:sp>
      <p:sp>
        <p:nvSpPr>
          <p:cNvPr id="7" name="Foliennummernplatzhalter 6"/>
          <p:cNvSpPr>
            <a:spLocks noGrp="1"/>
          </p:cNvSpPr>
          <p:nvPr>
            <p:ph type="sldNum" sz="quarter" idx="21"/>
          </p:nvPr>
        </p:nvSpPr>
        <p:spPr/>
        <p:txBody>
          <a:bodyPr/>
          <a:lstStyle/>
          <a:p>
            <a:fld id="{DFB80581-5D87-6A49-9F46-A5D3B5A6F96D}" type="slidenum">
              <a:rPr lang="de-DE" smtClean="0"/>
              <a:pPr/>
              <a:t>‹#›</a:t>
            </a:fld>
            <a:endParaRPr lang="de-DE"/>
          </a:p>
        </p:txBody>
      </p:sp>
      <p:sp>
        <p:nvSpPr>
          <p:cNvPr id="15" name="Inhaltsplatzhalter 4"/>
          <p:cNvSpPr>
            <a:spLocks noGrp="1"/>
          </p:cNvSpPr>
          <p:nvPr>
            <p:ph sz="quarter" idx="19" hasCustomPrompt="1"/>
          </p:nvPr>
        </p:nvSpPr>
        <p:spPr>
          <a:xfrm>
            <a:off x="754390" y="2091268"/>
            <a:ext cx="5299278" cy="4030132"/>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16" name="Inhaltsplatzhalter 4"/>
          <p:cNvSpPr>
            <a:spLocks noGrp="1"/>
          </p:cNvSpPr>
          <p:nvPr>
            <p:ph sz="quarter" idx="24" hasCustomPrompt="1"/>
          </p:nvPr>
        </p:nvSpPr>
        <p:spPr>
          <a:xfrm>
            <a:off x="6511295" y="2091268"/>
            <a:ext cx="5299278" cy="4030132"/>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3" name="Footer Placeholder 2">
            <a:extLst>
              <a:ext uri="{FF2B5EF4-FFF2-40B4-BE49-F238E27FC236}">
                <a16:creationId xmlns:a16="http://schemas.microsoft.com/office/drawing/2014/main" id="{B5B21564-0196-4944-8B7D-810FFA361385}"/>
              </a:ext>
            </a:extLst>
          </p:cNvPr>
          <p:cNvSpPr>
            <a:spLocks noGrp="1"/>
          </p:cNvSpPr>
          <p:nvPr>
            <p:ph type="ftr" sz="quarter" idx="25"/>
          </p:nvPr>
        </p:nvSpPr>
        <p:spPr/>
        <p:txBody>
          <a:bodyPr/>
          <a:lstStyle/>
          <a:p>
            <a:pPr algn="r"/>
            <a:r>
              <a:rPr lang="en-US"/>
              <a:t>©2021 McCain, Inc.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5" name="Datumsplatzhalter 4"/>
          <p:cNvSpPr>
            <a:spLocks noGrp="1"/>
          </p:cNvSpPr>
          <p:nvPr>
            <p:ph type="dt" sz="half" idx="28"/>
          </p:nvPr>
        </p:nvSpPr>
        <p:spPr>
          <a:xfrm>
            <a:off x="9160934" y="6424613"/>
            <a:ext cx="2021946" cy="136525"/>
          </a:xfrm>
          <a:prstGeom prst="rect">
            <a:avLst/>
          </a:prstGeom>
        </p:spPr>
        <p:txBody>
          <a:bodyPr/>
          <a:lstStyle/>
          <a:p>
            <a:fld id="{DCC4FC5C-7249-41BC-B031-5827BDDACBD5}" type="datetime1">
              <a:rPr lang="en-US" smtClean="0"/>
              <a:t>4/21/2022</a:t>
            </a:fld>
            <a:endParaRPr lang="de-DE"/>
          </a:p>
        </p:txBody>
      </p:sp>
      <p:sp>
        <p:nvSpPr>
          <p:cNvPr id="7" name="Foliennummernplatzhalter 6"/>
          <p:cNvSpPr>
            <a:spLocks noGrp="1"/>
          </p:cNvSpPr>
          <p:nvPr>
            <p:ph type="sldNum" sz="quarter" idx="29"/>
          </p:nvPr>
        </p:nvSpPr>
        <p:spPr/>
        <p:txBody>
          <a:bodyPr/>
          <a:lstStyle/>
          <a:p>
            <a:fld id="{DFB80581-5D87-6A49-9F46-A5D3B5A6F96D}" type="slidenum">
              <a:rPr lang="de-DE" smtClean="0"/>
              <a:pPr/>
              <a:t>‹#›</a:t>
            </a:fld>
            <a:endParaRPr lang="de-DE"/>
          </a:p>
        </p:txBody>
      </p:sp>
      <p:sp>
        <p:nvSpPr>
          <p:cNvPr id="16" name="Inhaltsplatzhalter 4"/>
          <p:cNvSpPr>
            <a:spLocks noGrp="1"/>
          </p:cNvSpPr>
          <p:nvPr>
            <p:ph sz="quarter" idx="19" hasCustomPrompt="1"/>
          </p:nvPr>
        </p:nvSpPr>
        <p:spPr>
          <a:xfrm>
            <a:off x="754390" y="1473200"/>
            <a:ext cx="5299278" cy="2211579"/>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E3347704-5CFB-4E28-847B-1440F6DC2E52}"/>
              </a:ext>
            </a:extLst>
          </p:cNvPr>
          <p:cNvSpPr>
            <a:spLocks noGrp="1"/>
          </p:cNvSpPr>
          <p:nvPr>
            <p:ph type="ftr" sz="quarter" idx="37"/>
          </p:nvPr>
        </p:nvSpPr>
        <p:spPr/>
        <p:txBody>
          <a:bodyPr/>
          <a:lstStyle/>
          <a:p>
            <a:pPr algn="r"/>
            <a:r>
              <a:rPr lang="en-US"/>
              <a:t>©2021 McCain, Inc. All Rights Reserved</a:t>
            </a:r>
          </a:p>
        </p:txBody>
      </p:sp>
      <p:sp>
        <p:nvSpPr>
          <p:cNvPr id="10" name="Inhaltsplatzhalter 4">
            <a:extLst>
              <a:ext uri="{FF2B5EF4-FFF2-40B4-BE49-F238E27FC236}">
                <a16:creationId xmlns:a16="http://schemas.microsoft.com/office/drawing/2014/main" id="{A535CB0B-81B7-426E-8AC3-8EFC547B306F}"/>
              </a:ext>
            </a:extLst>
          </p:cNvPr>
          <p:cNvSpPr>
            <a:spLocks noGrp="1"/>
          </p:cNvSpPr>
          <p:nvPr>
            <p:ph sz="quarter" idx="38" hasCustomPrompt="1"/>
          </p:nvPr>
        </p:nvSpPr>
        <p:spPr>
          <a:xfrm>
            <a:off x="6511295" y="1468868"/>
            <a:ext cx="5299278" cy="2211579"/>
          </a:xfrm>
        </p:spPr>
        <p:txBody>
          <a:bodyPr/>
          <a:lstStyle>
            <a:lvl1pPr marL="0" indent="0">
              <a:defRPr/>
            </a:lvl1pPr>
          </a:lstStyle>
          <a:p>
            <a:pPr lvl="0"/>
            <a:r>
              <a:rPr lang="en-US"/>
              <a:t>Click to edit master text</a:t>
            </a:r>
          </a:p>
        </p:txBody>
      </p:sp>
      <p:sp>
        <p:nvSpPr>
          <p:cNvPr id="11" name="Inhaltsplatzhalter 4">
            <a:extLst>
              <a:ext uri="{FF2B5EF4-FFF2-40B4-BE49-F238E27FC236}">
                <a16:creationId xmlns:a16="http://schemas.microsoft.com/office/drawing/2014/main" id="{2BBF192F-51C2-4864-8DCB-68FCC8E84AB4}"/>
              </a:ext>
            </a:extLst>
          </p:cNvPr>
          <p:cNvSpPr>
            <a:spLocks noGrp="1"/>
          </p:cNvSpPr>
          <p:nvPr>
            <p:ph sz="quarter" idx="39" hasCustomPrompt="1"/>
          </p:nvPr>
        </p:nvSpPr>
        <p:spPr>
          <a:xfrm>
            <a:off x="754390" y="3928529"/>
            <a:ext cx="5299278" cy="2211579"/>
          </a:xfrm>
        </p:spPr>
        <p:txBody>
          <a:bodyPr/>
          <a:lstStyle>
            <a:lvl1pPr marL="0" indent="0">
              <a:defRPr/>
            </a:lvl1pPr>
          </a:lstStyle>
          <a:p>
            <a:pPr lvl="0"/>
            <a:r>
              <a:rPr lang="en-US"/>
              <a:t>Click to edit master text</a:t>
            </a:r>
          </a:p>
        </p:txBody>
      </p:sp>
      <p:sp>
        <p:nvSpPr>
          <p:cNvPr id="12" name="Inhaltsplatzhalter 4">
            <a:extLst>
              <a:ext uri="{FF2B5EF4-FFF2-40B4-BE49-F238E27FC236}">
                <a16:creationId xmlns:a16="http://schemas.microsoft.com/office/drawing/2014/main" id="{C54CCAC4-0864-4197-99C1-4702F98DEF9D}"/>
              </a:ext>
            </a:extLst>
          </p:cNvPr>
          <p:cNvSpPr>
            <a:spLocks noGrp="1"/>
          </p:cNvSpPr>
          <p:nvPr>
            <p:ph sz="quarter" idx="40" hasCustomPrompt="1"/>
          </p:nvPr>
        </p:nvSpPr>
        <p:spPr>
          <a:xfrm>
            <a:off x="6511295" y="3938920"/>
            <a:ext cx="5299278" cy="2211579"/>
          </a:xfrm>
        </p:spPr>
        <p:txBody>
          <a:bodyPr/>
          <a:lstStyle>
            <a:lvl1pPr marL="0" indent="0">
              <a:defRPr/>
            </a:lvl1pPr>
          </a:lstStyle>
          <a:p>
            <a:pPr lvl="0"/>
            <a:r>
              <a:rPr lang="en-US"/>
              <a:t>Click to edit master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_Content_Subtitl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Content Placeholder 2"/>
          <p:cNvSpPr>
            <a:spLocks noGrp="1"/>
          </p:cNvSpPr>
          <p:nvPr>
            <p:ph sz="half" idx="12" hasCustomPrompt="1"/>
          </p:nvPr>
        </p:nvSpPr>
        <p:spPr>
          <a:xfrm>
            <a:off x="754387" y="1476845"/>
            <a:ext cx="5299110" cy="465026"/>
          </a:xfrm>
        </p:spPr>
        <p:txBody>
          <a:bodyPr rtlCol="0">
            <a:noAutofit/>
          </a:bodyPr>
          <a:lstStyle>
            <a:lvl1pPr marL="0" indent="0">
              <a:lnSpc>
                <a:spcPct val="100000"/>
              </a:lnSpc>
              <a:spcBef>
                <a:spcPts val="0"/>
              </a:spcBef>
              <a:spcAft>
                <a:spcPts val="0"/>
              </a:spcAft>
              <a:defRPr lang="en-US" sz="1600" b="1" dirty="0" smtClean="0">
                <a:solidFill>
                  <a:srgbClr val="006BAB"/>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8" name="Datumsplatzhalter 7"/>
          <p:cNvSpPr>
            <a:spLocks noGrp="1"/>
          </p:cNvSpPr>
          <p:nvPr>
            <p:ph type="dt" sz="half" idx="32"/>
          </p:nvPr>
        </p:nvSpPr>
        <p:spPr>
          <a:xfrm>
            <a:off x="9160934" y="6424613"/>
            <a:ext cx="2021946" cy="136525"/>
          </a:xfrm>
          <a:prstGeom prst="rect">
            <a:avLst/>
          </a:prstGeom>
        </p:spPr>
        <p:txBody>
          <a:bodyPr/>
          <a:lstStyle/>
          <a:p>
            <a:fld id="{B125B274-2C4F-4434-9339-32BBE7895201}" type="datetime1">
              <a:rPr lang="en-US" smtClean="0"/>
              <a:t>4/21/2022</a:t>
            </a:fld>
            <a:endParaRPr lang="de-DE"/>
          </a:p>
        </p:txBody>
      </p:sp>
      <p:sp>
        <p:nvSpPr>
          <p:cNvPr id="14" name="Foliennummernplatzhalter 13"/>
          <p:cNvSpPr>
            <a:spLocks noGrp="1"/>
          </p:cNvSpPr>
          <p:nvPr>
            <p:ph type="sldNum" sz="quarter" idx="33"/>
          </p:nvPr>
        </p:nvSpPr>
        <p:spPr/>
        <p:txBody>
          <a:bodyPr/>
          <a:lstStyle/>
          <a:p>
            <a:fld id="{DFB80581-5D87-6A49-9F46-A5D3B5A6F96D}" type="slidenum">
              <a:rPr lang="de-DE" smtClean="0"/>
              <a:pPr/>
              <a:t>‹#›</a:t>
            </a:fld>
            <a:endParaRPr lang="de-DE"/>
          </a:p>
        </p:txBody>
      </p:sp>
      <p:sp>
        <p:nvSpPr>
          <p:cNvPr id="25" name="Inhaltsplatzhalter 4"/>
          <p:cNvSpPr>
            <a:spLocks noGrp="1"/>
          </p:cNvSpPr>
          <p:nvPr>
            <p:ph sz="quarter" idx="19" hasCustomPrompt="1"/>
          </p:nvPr>
        </p:nvSpPr>
        <p:spPr>
          <a:xfrm>
            <a:off x="754390" y="2109453"/>
            <a:ext cx="5299278" cy="1575326"/>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2223F794-703F-4982-8D03-812913CCF8F4}"/>
              </a:ext>
            </a:extLst>
          </p:cNvPr>
          <p:cNvSpPr>
            <a:spLocks noGrp="1"/>
          </p:cNvSpPr>
          <p:nvPr>
            <p:ph type="ftr" sz="quarter" idx="47"/>
          </p:nvPr>
        </p:nvSpPr>
        <p:spPr/>
        <p:txBody>
          <a:bodyPr/>
          <a:lstStyle/>
          <a:p>
            <a:pPr algn="r"/>
            <a:r>
              <a:rPr lang="en-US"/>
              <a:t>©2021 McCain, Inc. All Rights Reserved</a:t>
            </a:r>
          </a:p>
        </p:txBody>
      </p:sp>
      <p:sp>
        <p:nvSpPr>
          <p:cNvPr id="15" name="Content Placeholder 2">
            <a:extLst>
              <a:ext uri="{FF2B5EF4-FFF2-40B4-BE49-F238E27FC236}">
                <a16:creationId xmlns:a16="http://schemas.microsoft.com/office/drawing/2014/main" id="{B1E79881-6BED-4F70-A914-207083870AE1}"/>
              </a:ext>
            </a:extLst>
          </p:cNvPr>
          <p:cNvSpPr>
            <a:spLocks noGrp="1"/>
          </p:cNvSpPr>
          <p:nvPr>
            <p:ph sz="half" idx="48" hasCustomPrompt="1"/>
          </p:nvPr>
        </p:nvSpPr>
        <p:spPr>
          <a:xfrm>
            <a:off x="6503128" y="1476845"/>
            <a:ext cx="5299110" cy="465026"/>
          </a:xfrm>
        </p:spPr>
        <p:txBody>
          <a:bodyPr rtlCol="0">
            <a:noAutofit/>
          </a:bodyPr>
          <a:lstStyle>
            <a:lvl1pPr marL="0" indent="0">
              <a:lnSpc>
                <a:spcPct val="100000"/>
              </a:lnSpc>
              <a:spcBef>
                <a:spcPts val="0"/>
              </a:spcBef>
              <a:spcAft>
                <a:spcPts val="0"/>
              </a:spcAft>
              <a:defRPr lang="en-US" sz="1600" b="1" dirty="0" smtClean="0">
                <a:solidFill>
                  <a:srgbClr val="006BAB"/>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16" name="Inhaltsplatzhalter 4">
            <a:extLst>
              <a:ext uri="{FF2B5EF4-FFF2-40B4-BE49-F238E27FC236}">
                <a16:creationId xmlns:a16="http://schemas.microsoft.com/office/drawing/2014/main" id="{F36EE0E5-139F-402B-80DC-86D5A797F57C}"/>
              </a:ext>
            </a:extLst>
          </p:cNvPr>
          <p:cNvSpPr>
            <a:spLocks noGrp="1"/>
          </p:cNvSpPr>
          <p:nvPr>
            <p:ph sz="quarter" idx="49" hasCustomPrompt="1"/>
          </p:nvPr>
        </p:nvSpPr>
        <p:spPr>
          <a:xfrm>
            <a:off x="6503131" y="2109453"/>
            <a:ext cx="5299278" cy="1575326"/>
          </a:xfrm>
        </p:spPr>
        <p:txBody>
          <a:bodyPr/>
          <a:lstStyle>
            <a:lvl1pPr marL="0" indent="0">
              <a:defRPr/>
            </a:lvl1pPr>
          </a:lstStyle>
          <a:p>
            <a:pPr lvl="0"/>
            <a:r>
              <a:rPr lang="en-US"/>
              <a:t>Click to edit master text</a:t>
            </a:r>
          </a:p>
        </p:txBody>
      </p:sp>
      <p:sp>
        <p:nvSpPr>
          <p:cNvPr id="18" name="Content Placeholder 2">
            <a:extLst>
              <a:ext uri="{FF2B5EF4-FFF2-40B4-BE49-F238E27FC236}">
                <a16:creationId xmlns:a16="http://schemas.microsoft.com/office/drawing/2014/main" id="{C969EC80-4269-4A16-8E99-3ED7A873304D}"/>
              </a:ext>
            </a:extLst>
          </p:cNvPr>
          <p:cNvSpPr>
            <a:spLocks noGrp="1"/>
          </p:cNvSpPr>
          <p:nvPr>
            <p:ph sz="half" idx="50" hasCustomPrompt="1"/>
          </p:nvPr>
        </p:nvSpPr>
        <p:spPr>
          <a:xfrm>
            <a:off x="754387" y="3923069"/>
            <a:ext cx="5299110" cy="465026"/>
          </a:xfrm>
        </p:spPr>
        <p:txBody>
          <a:bodyPr rtlCol="0">
            <a:noAutofit/>
          </a:bodyPr>
          <a:lstStyle>
            <a:lvl1pPr marL="0" indent="0">
              <a:lnSpc>
                <a:spcPct val="100000"/>
              </a:lnSpc>
              <a:spcBef>
                <a:spcPts val="0"/>
              </a:spcBef>
              <a:spcAft>
                <a:spcPts val="0"/>
              </a:spcAft>
              <a:defRPr lang="en-US" sz="1600" b="1" dirty="0" smtClean="0">
                <a:solidFill>
                  <a:srgbClr val="006BAB"/>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20" name="Inhaltsplatzhalter 4">
            <a:extLst>
              <a:ext uri="{FF2B5EF4-FFF2-40B4-BE49-F238E27FC236}">
                <a16:creationId xmlns:a16="http://schemas.microsoft.com/office/drawing/2014/main" id="{C379CD04-E4C6-4A8F-9437-7D9E9772D669}"/>
              </a:ext>
            </a:extLst>
          </p:cNvPr>
          <p:cNvSpPr>
            <a:spLocks noGrp="1"/>
          </p:cNvSpPr>
          <p:nvPr>
            <p:ph sz="quarter" idx="51" hasCustomPrompt="1"/>
          </p:nvPr>
        </p:nvSpPr>
        <p:spPr>
          <a:xfrm>
            <a:off x="754390" y="4555677"/>
            <a:ext cx="5299278" cy="1575326"/>
          </a:xfrm>
        </p:spPr>
        <p:txBody>
          <a:bodyPr/>
          <a:lstStyle>
            <a:lvl1pPr marL="0" indent="0">
              <a:defRPr/>
            </a:lvl1pPr>
          </a:lstStyle>
          <a:p>
            <a:pPr lvl="0"/>
            <a:r>
              <a:rPr lang="en-US"/>
              <a:t>Click to edit master text</a:t>
            </a:r>
          </a:p>
        </p:txBody>
      </p:sp>
      <p:sp>
        <p:nvSpPr>
          <p:cNvPr id="22" name="Content Placeholder 2">
            <a:extLst>
              <a:ext uri="{FF2B5EF4-FFF2-40B4-BE49-F238E27FC236}">
                <a16:creationId xmlns:a16="http://schemas.microsoft.com/office/drawing/2014/main" id="{FCD84A24-9290-4BB9-8E01-7D068501E36A}"/>
              </a:ext>
            </a:extLst>
          </p:cNvPr>
          <p:cNvSpPr>
            <a:spLocks noGrp="1"/>
          </p:cNvSpPr>
          <p:nvPr>
            <p:ph sz="half" idx="52" hasCustomPrompt="1"/>
          </p:nvPr>
        </p:nvSpPr>
        <p:spPr>
          <a:xfrm>
            <a:off x="6503128" y="3923069"/>
            <a:ext cx="5299110" cy="465026"/>
          </a:xfrm>
        </p:spPr>
        <p:txBody>
          <a:bodyPr rtlCol="0">
            <a:noAutofit/>
          </a:bodyPr>
          <a:lstStyle>
            <a:lvl1pPr marL="0" indent="0">
              <a:lnSpc>
                <a:spcPct val="100000"/>
              </a:lnSpc>
              <a:spcBef>
                <a:spcPts val="0"/>
              </a:spcBef>
              <a:spcAft>
                <a:spcPts val="0"/>
              </a:spcAft>
              <a:defRPr lang="en-US" sz="1600" b="1" dirty="0" smtClean="0">
                <a:solidFill>
                  <a:srgbClr val="006BAB"/>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23" name="Inhaltsplatzhalter 4">
            <a:extLst>
              <a:ext uri="{FF2B5EF4-FFF2-40B4-BE49-F238E27FC236}">
                <a16:creationId xmlns:a16="http://schemas.microsoft.com/office/drawing/2014/main" id="{43597108-8409-4EBA-92C9-ACFAF1164D47}"/>
              </a:ext>
            </a:extLst>
          </p:cNvPr>
          <p:cNvSpPr>
            <a:spLocks noGrp="1"/>
          </p:cNvSpPr>
          <p:nvPr>
            <p:ph sz="quarter" idx="53" hasCustomPrompt="1"/>
          </p:nvPr>
        </p:nvSpPr>
        <p:spPr>
          <a:xfrm>
            <a:off x="6503131" y="4555677"/>
            <a:ext cx="5299278" cy="1575326"/>
          </a:xfrm>
        </p:spPr>
        <p:txBody>
          <a:bodyPr/>
          <a:lstStyle>
            <a:lvl1pPr marL="0" indent="0">
              <a:defRPr/>
            </a:lvl1pPr>
          </a:lstStyle>
          <a:p>
            <a:pPr lvl="0"/>
            <a:r>
              <a:rPr lang="en-US"/>
              <a:t>Click to edit master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Content_Blu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5" name="Content Placeholder 2"/>
          <p:cNvSpPr>
            <a:spLocks noGrp="1"/>
          </p:cNvSpPr>
          <p:nvPr>
            <p:ph sz="half" idx="17" hasCustomPrompt="1"/>
          </p:nvPr>
        </p:nvSpPr>
        <p:spPr>
          <a:xfrm>
            <a:off x="754389" y="1473199"/>
            <a:ext cx="5443211" cy="2211579"/>
          </a:xfrm>
          <a:solidFill>
            <a:schemeClr val="tx2"/>
          </a:solidFill>
          <a:ln>
            <a:noFill/>
          </a:ln>
        </p:spPr>
        <p:txBody>
          <a:bodyPr lIns="182880" tIns="118872" rIns="182880"/>
          <a:lstStyle>
            <a:lvl1pPr marL="212725" indent="0">
              <a:lnSpc>
                <a:spcPct val="100000"/>
              </a:lnSpc>
              <a:spcBef>
                <a:spcPts val="600"/>
              </a:spcBef>
              <a:spcAft>
                <a:spcPts val="200"/>
              </a:spcAft>
              <a:defRPr lang="en-US" sz="1600" dirty="0" smtClean="0">
                <a:solidFill>
                  <a:schemeClr val="bg1"/>
                </a:solidFill>
              </a:defRPr>
            </a:lvl1pPr>
            <a:lvl2pPr marL="576000" indent="-360000">
              <a:lnSpc>
                <a:spcPct val="100000"/>
              </a:lnSpc>
              <a:spcBef>
                <a:spcPts val="1000"/>
              </a:spcBef>
              <a:defRPr lang="en-US" sz="1600" dirty="0" smtClean="0">
                <a:solidFill>
                  <a:schemeClr val="bg1"/>
                </a:solidFill>
              </a:defRPr>
            </a:lvl2pPr>
            <a:lvl3pPr marL="622300" indent="-165100">
              <a:defRPr lang="en-US" sz="1400" dirty="0" smtClean="0">
                <a:solidFill>
                  <a:schemeClr val="bg1"/>
                </a:solidFill>
              </a:defRPr>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de-AT"/>
              <a:t>Second </a:t>
            </a:r>
            <a:r>
              <a:rPr lang="de-AT" err="1"/>
              <a:t>level</a:t>
            </a:r>
            <a:endParaRPr lang="de-AT"/>
          </a:p>
          <a:p>
            <a:pPr lvl="2"/>
            <a:r>
              <a:rPr lang="de-AT"/>
              <a:t>Third Level</a:t>
            </a:r>
          </a:p>
        </p:txBody>
      </p:sp>
      <p:sp>
        <p:nvSpPr>
          <p:cNvPr id="6" name="Datumsplatzhalter 5"/>
          <p:cNvSpPr>
            <a:spLocks noGrp="1"/>
          </p:cNvSpPr>
          <p:nvPr>
            <p:ph type="dt" sz="half" idx="20"/>
          </p:nvPr>
        </p:nvSpPr>
        <p:spPr>
          <a:xfrm>
            <a:off x="9160934" y="6424613"/>
            <a:ext cx="2021946" cy="136525"/>
          </a:xfrm>
          <a:prstGeom prst="rect">
            <a:avLst/>
          </a:prstGeom>
        </p:spPr>
        <p:txBody>
          <a:bodyPr/>
          <a:lstStyle/>
          <a:p>
            <a:fld id="{19DF2AC5-430D-4061-9FBA-AB38DE168D90}" type="datetime1">
              <a:rPr lang="en-US" smtClean="0"/>
              <a:t>4/21/2022</a:t>
            </a:fld>
            <a:endParaRPr lang="de-DE"/>
          </a:p>
        </p:txBody>
      </p:sp>
      <p:sp>
        <p:nvSpPr>
          <p:cNvPr id="7" name="Foliennummernplatzhalter 6"/>
          <p:cNvSpPr>
            <a:spLocks noGrp="1"/>
          </p:cNvSpPr>
          <p:nvPr>
            <p:ph type="sldNum" sz="quarter" idx="21"/>
          </p:nvPr>
        </p:nvSpPr>
        <p:spPr/>
        <p:txBody>
          <a:bodyPr/>
          <a:lstStyle/>
          <a:p>
            <a:fld id="{DFB80581-5D87-6A49-9F46-A5D3B5A6F96D}" type="slidenum">
              <a:rPr lang="de-DE" smtClean="0"/>
              <a:pPr/>
              <a:t>‹#›</a:t>
            </a:fld>
            <a:endParaRPr lang="de-DE"/>
          </a:p>
        </p:txBody>
      </p:sp>
      <p:sp>
        <p:nvSpPr>
          <p:cNvPr id="9" name="Content Placeholder 2"/>
          <p:cNvSpPr>
            <a:spLocks noGrp="1"/>
          </p:cNvSpPr>
          <p:nvPr>
            <p:ph sz="half" idx="27" hasCustomPrompt="1"/>
          </p:nvPr>
        </p:nvSpPr>
        <p:spPr>
          <a:xfrm>
            <a:off x="6360230" y="1473199"/>
            <a:ext cx="5443211" cy="2211579"/>
          </a:xfrm>
          <a:solidFill>
            <a:schemeClr val="tx2"/>
          </a:solidFill>
          <a:ln>
            <a:noFill/>
          </a:ln>
        </p:spPr>
        <p:txBody>
          <a:bodyPr lIns="182880" tIns="118872" rIns="182880"/>
          <a:lstStyle>
            <a:lvl1pPr marL="212725" indent="0">
              <a:lnSpc>
                <a:spcPct val="100000"/>
              </a:lnSpc>
              <a:spcBef>
                <a:spcPts val="600"/>
              </a:spcBef>
              <a:spcAft>
                <a:spcPts val="200"/>
              </a:spcAft>
              <a:defRPr lang="en-US" sz="1600" dirty="0" smtClean="0">
                <a:solidFill>
                  <a:schemeClr val="bg1"/>
                </a:solidFill>
              </a:defRPr>
            </a:lvl1pPr>
            <a:lvl2pPr marL="576000" indent="-360000">
              <a:lnSpc>
                <a:spcPct val="100000"/>
              </a:lnSpc>
              <a:spcBef>
                <a:spcPts val="1000"/>
              </a:spcBef>
              <a:defRPr lang="en-US" sz="1600" dirty="0" smtClean="0">
                <a:solidFill>
                  <a:schemeClr val="bg1"/>
                </a:solidFill>
              </a:defRPr>
            </a:lvl2pPr>
            <a:lvl3pPr marL="622300" indent="-165100">
              <a:defRPr lang="en-US" sz="1400" dirty="0" smtClean="0">
                <a:solidFill>
                  <a:schemeClr val="bg1"/>
                </a:solidFill>
              </a:defRPr>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de-AT"/>
              <a:t>Second </a:t>
            </a:r>
            <a:r>
              <a:rPr lang="de-AT" err="1"/>
              <a:t>level</a:t>
            </a:r>
            <a:endParaRPr lang="de-AT"/>
          </a:p>
          <a:p>
            <a:pPr lvl="2"/>
            <a:r>
              <a:rPr lang="de-AT"/>
              <a:t>Third Level</a:t>
            </a:r>
          </a:p>
        </p:txBody>
      </p:sp>
      <p:sp>
        <p:nvSpPr>
          <p:cNvPr id="10" name="Content Placeholder 2"/>
          <p:cNvSpPr>
            <a:spLocks noGrp="1"/>
          </p:cNvSpPr>
          <p:nvPr>
            <p:ph sz="half" idx="28" hasCustomPrompt="1"/>
          </p:nvPr>
        </p:nvSpPr>
        <p:spPr>
          <a:xfrm>
            <a:off x="754389" y="3833615"/>
            <a:ext cx="5443211" cy="2211579"/>
          </a:xfrm>
          <a:solidFill>
            <a:schemeClr val="tx2"/>
          </a:solidFill>
          <a:ln>
            <a:noFill/>
          </a:ln>
        </p:spPr>
        <p:txBody>
          <a:bodyPr lIns="182880" tIns="118872" rIns="182880"/>
          <a:lstStyle>
            <a:lvl1pPr marL="212725" indent="0">
              <a:lnSpc>
                <a:spcPct val="100000"/>
              </a:lnSpc>
              <a:spcBef>
                <a:spcPts val="600"/>
              </a:spcBef>
              <a:spcAft>
                <a:spcPts val="200"/>
              </a:spcAft>
              <a:defRPr lang="en-US" sz="1600" dirty="0" smtClean="0">
                <a:solidFill>
                  <a:schemeClr val="bg1"/>
                </a:solidFill>
              </a:defRPr>
            </a:lvl1pPr>
            <a:lvl2pPr marL="576000" indent="-360000">
              <a:lnSpc>
                <a:spcPct val="100000"/>
              </a:lnSpc>
              <a:spcBef>
                <a:spcPts val="1000"/>
              </a:spcBef>
              <a:defRPr lang="en-US" sz="1600" dirty="0" smtClean="0">
                <a:solidFill>
                  <a:schemeClr val="bg1"/>
                </a:solidFill>
              </a:defRPr>
            </a:lvl2pPr>
            <a:lvl3pPr marL="622300" indent="-165100">
              <a:defRPr lang="en-US" sz="1400" dirty="0" smtClean="0">
                <a:solidFill>
                  <a:schemeClr val="bg1"/>
                </a:solidFill>
              </a:defRPr>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de-AT"/>
              <a:t>Second </a:t>
            </a:r>
            <a:r>
              <a:rPr lang="de-AT" err="1"/>
              <a:t>level</a:t>
            </a:r>
            <a:endParaRPr lang="de-AT"/>
          </a:p>
          <a:p>
            <a:pPr lvl="2"/>
            <a:r>
              <a:rPr lang="de-AT"/>
              <a:t>Third Level</a:t>
            </a:r>
          </a:p>
        </p:txBody>
      </p:sp>
      <p:sp>
        <p:nvSpPr>
          <p:cNvPr id="11" name="Content Placeholder 2"/>
          <p:cNvSpPr>
            <a:spLocks noGrp="1"/>
          </p:cNvSpPr>
          <p:nvPr>
            <p:ph sz="half" idx="29" hasCustomPrompt="1"/>
          </p:nvPr>
        </p:nvSpPr>
        <p:spPr>
          <a:xfrm>
            <a:off x="6360230" y="3833615"/>
            <a:ext cx="5443211" cy="2211579"/>
          </a:xfrm>
          <a:solidFill>
            <a:schemeClr val="tx2"/>
          </a:solidFill>
          <a:ln>
            <a:noFill/>
          </a:ln>
        </p:spPr>
        <p:txBody>
          <a:bodyPr lIns="182880" tIns="118872" rIns="182880"/>
          <a:lstStyle>
            <a:lvl1pPr marL="212725" indent="0">
              <a:lnSpc>
                <a:spcPct val="100000"/>
              </a:lnSpc>
              <a:spcBef>
                <a:spcPts val="600"/>
              </a:spcBef>
              <a:spcAft>
                <a:spcPts val="200"/>
              </a:spcAft>
              <a:defRPr lang="en-US" sz="1600" dirty="0" smtClean="0">
                <a:solidFill>
                  <a:schemeClr val="bg1"/>
                </a:solidFill>
              </a:defRPr>
            </a:lvl1pPr>
            <a:lvl2pPr marL="576000" indent="-360000">
              <a:lnSpc>
                <a:spcPct val="100000"/>
              </a:lnSpc>
              <a:spcBef>
                <a:spcPts val="1000"/>
              </a:spcBef>
              <a:defRPr lang="en-US" sz="1600" dirty="0" smtClean="0">
                <a:solidFill>
                  <a:schemeClr val="bg1"/>
                </a:solidFill>
              </a:defRPr>
            </a:lvl2pPr>
            <a:lvl3pPr marL="622300" indent="-165100">
              <a:defRPr lang="en-US" sz="1400" dirty="0" smtClean="0">
                <a:solidFill>
                  <a:schemeClr val="bg1"/>
                </a:solidFill>
              </a:defRPr>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de-AT"/>
              <a:t>Second </a:t>
            </a:r>
            <a:r>
              <a:rPr lang="de-AT" err="1"/>
              <a:t>level</a:t>
            </a:r>
            <a:endParaRPr lang="de-AT"/>
          </a:p>
          <a:p>
            <a:pPr lvl="2"/>
            <a:r>
              <a:rPr lang="de-AT"/>
              <a:t>Third Level</a:t>
            </a:r>
          </a:p>
        </p:txBody>
      </p:sp>
      <p:sp>
        <p:nvSpPr>
          <p:cNvPr id="3" name="Footer Placeholder 2">
            <a:extLst>
              <a:ext uri="{FF2B5EF4-FFF2-40B4-BE49-F238E27FC236}">
                <a16:creationId xmlns:a16="http://schemas.microsoft.com/office/drawing/2014/main" id="{93CAF53B-4362-46EC-88C5-EAF9897BCAD5}"/>
              </a:ext>
            </a:extLst>
          </p:cNvPr>
          <p:cNvSpPr>
            <a:spLocks noGrp="1"/>
          </p:cNvSpPr>
          <p:nvPr>
            <p:ph type="ftr" sz="quarter" idx="30"/>
          </p:nvPr>
        </p:nvSpPr>
        <p:spPr/>
        <p:txBody>
          <a:bodyPr/>
          <a:lstStyle/>
          <a:p>
            <a:pPr algn="r"/>
            <a:r>
              <a:rPr lang="en-US"/>
              <a:t>©2021 McCain, Inc. All Rights Reserved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 Content_Blue Vertic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Content Placeholder 2"/>
          <p:cNvSpPr>
            <a:spLocks noGrp="1"/>
          </p:cNvSpPr>
          <p:nvPr>
            <p:ph sz="half" idx="1" hasCustomPrompt="1"/>
          </p:nvPr>
        </p:nvSpPr>
        <p:spPr>
          <a:xfrm>
            <a:off x="754389" y="1473200"/>
            <a:ext cx="2589944" cy="4648199"/>
          </a:xfrm>
          <a:solidFill>
            <a:schemeClr val="tx2"/>
          </a:solidFill>
        </p:spPr>
        <p:txBody>
          <a:bodyPr lIns="182880" tIns="137160" rIns="182880"/>
          <a:lstStyle>
            <a:lvl1pPr marL="1588" indent="0">
              <a:lnSpc>
                <a:spcPct val="100000"/>
              </a:lnSpc>
              <a:spcBef>
                <a:spcPts val="600"/>
              </a:spcBef>
              <a:spcAft>
                <a:spcPts val="200"/>
              </a:spcAft>
              <a:defRPr lang="en-US" sz="1600" dirty="0" smtClean="0">
                <a:solidFill>
                  <a:schemeClr val="bg1"/>
                </a:solidFill>
              </a:defRPr>
            </a:lvl1pPr>
            <a:lvl2pPr marL="216000" indent="-216000">
              <a:lnSpc>
                <a:spcPct val="100000"/>
              </a:lnSpc>
              <a:spcBef>
                <a:spcPts val="1000"/>
              </a:spcBef>
              <a:buFontTx/>
              <a:buBlip>
                <a:blip r:embed="rId2"/>
              </a:buBlip>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en-US"/>
              <a:t>Second level</a:t>
            </a:r>
          </a:p>
        </p:txBody>
      </p:sp>
      <p:sp>
        <p:nvSpPr>
          <p:cNvPr id="5" name="Datumsplatzhalter 4"/>
          <p:cNvSpPr>
            <a:spLocks noGrp="1"/>
          </p:cNvSpPr>
          <p:nvPr>
            <p:ph type="dt" sz="half" idx="14"/>
          </p:nvPr>
        </p:nvSpPr>
        <p:spPr>
          <a:xfrm>
            <a:off x="9160934" y="6424613"/>
            <a:ext cx="2021946" cy="136525"/>
          </a:xfrm>
          <a:prstGeom prst="rect">
            <a:avLst/>
          </a:prstGeom>
        </p:spPr>
        <p:txBody>
          <a:bodyPr/>
          <a:lstStyle/>
          <a:p>
            <a:fld id="{AEC141A8-3BBD-4C1F-9E15-43EE7458BD74}" type="datetime1">
              <a:rPr lang="en-US" smtClean="0"/>
              <a:t>4/21/2022</a:t>
            </a:fld>
            <a:endParaRPr lang="de-DE"/>
          </a:p>
        </p:txBody>
      </p:sp>
      <p:sp>
        <p:nvSpPr>
          <p:cNvPr id="6" name="Foliennummernplatzhalter 5"/>
          <p:cNvSpPr>
            <a:spLocks noGrp="1"/>
          </p:cNvSpPr>
          <p:nvPr>
            <p:ph type="sldNum" sz="quarter" idx="15"/>
          </p:nvPr>
        </p:nvSpPr>
        <p:spPr/>
        <p:txBody>
          <a:bodyPr/>
          <a:lstStyle/>
          <a:p>
            <a:fld id="{DFB80581-5D87-6A49-9F46-A5D3B5A6F96D}" type="slidenum">
              <a:rPr lang="de-DE" smtClean="0"/>
              <a:pPr/>
              <a:t>‹#›</a:t>
            </a:fld>
            <a:endParaRPr lang="de-DE"/>
          </a:p>
        </p:txBody>
      </p:sp>
      <p:sp>
        <p:nvSpPr>
          <p:cNvPr id="12" name="Content Placeholder 2"/>
          <p:cNvSpPr>
            <a:spLocks noGrp="1"/>
          </p:cNvSpPr>
          <p:nvPr>
            <p:ph sz="half" idx="16" hasCustomPrompt="1"/>
          </p:nvPr>
        </p:nvSpPr>
        <p:spPr>
          <a:xfrm>
            <a:off x="3574092" y="1473200"/>
            <a:ext cx="2589944" cy="4648199"/>
          </a:xfrm>
          <a:solidFill>
            <a:schemeClr val="tx2"/>
          </a:solidFill>
        </p:spPr>
        <p:txBody>
          <a:bodyPr lIns="182880" tIns="137160" rIns="182880"/>
          <a:lstStyle>
            <a:lvl1pPr marL="1588" indent="0">
              <a:lnSpc>
                <a:spcPct val="100000"/>
              </a:lnSpc>
              <a:spcBef>
                <a:spcPts val="600"/>
              </a:spcBef>
              <a:spcAft>
                <a:spcPts val="200"/>
              </a:spcAft>
              <a:defRPr lang="en-US" sz="1600" dirty="0" smtClean="0">
                <a:solidFill>
                  <a:schemeClr val="bg1"/>
                </a:solidFill>
              </a:defRPr>
            </a:lvl1pPr>
            <a:lvl2pPr marL="216000" indent="-216000">
              <a:lnSpc>
                <a:spcPct val="100000"/>
              </a:lnSpc>
              <a:spcBef>
                <a:spcPts val="1000"/>
              </a:spcBef>
              <a:buFontTx/>
              <a:buBlip>
                <a:blip r:embed="rId2"/>
              </a:buBlip>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en-US"/>
              <a:t>Second level</a:t>
            </a:r>
          </a:p>
        </p:txBody>
      </p:sp>
      <p:sp>
        <p:nvSpPr>
          <p:cNvPr id="14" name="Content Placeholder 2"/>
          <p:cNvSpPr>
            <a:spLocks noGrp="1"/>
          </p:cNvSpPr>
          <p:nvPr>
            <p:ph sz="half" idx="17" hasCustomPrompt="1"/>
          </p:nvPr>
        </p:nvSpPr>
        <p:spPr>
          <a:xfrm>
            <a:off x="6393795" y="1473200"/>
            <a:ext cx="2589944" cy="4648199"/>
          </a:xfrm>
          <a:solidFill>
            <a:schemeClr val="tx2"/>
          </a:solidFill>
        </p:spPr>
        <p:txBody>
          <a:bodyPr lIns="182880" tIns="137160" rIns="182880"/>
          <a:lstStyle>
            <a:lvl1pPr marL="1588" indent="0">
              <a:lnSpc>
                <a:spcPct val="100000"/>
              </a:lnSpc>
              <a:spcBef>
                <a:spcPts val="600"/>
              </a:spcBef>
              <a:spcAft>
                <a:spcPts val="200"/>
              </a:spcAft>
              <a:defRPr lang="en-US" sz="1600" dirty="0" smtClean="0">
                <a:solidFill>
                  <a:schemeClr val="bg1"/>
                </a:solidFill>
              </a:defRPr>
            </a:lvl1pPr>
            <a:lvl2pPr marL="216000" indent="-216000">
              <a:lnSpc>
                <a:spcPct val="100000"/>
              </a:lnSpc>
              <a:spcBef>
                <a:spcPts val="1000"/>
              </a:spcBef>
              <a:buFontTx/>
              <a:buBlip>
                <a:blip r:embed="rId2"/>
              </a:buBlip>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en-US"/>
              <a:t>Second level</a:t>
            </a:r>
          </a:p>
        </p:txBody>
      </p:sp>
      <p:sp>
        <p:nvSpPr>
          <p:cNvPr id="16" name="Content Placeholder 2"/>
          <p:cNvSpPr>
            <a:spLocks noGrp="1"/>
          </p:cNvSpPr>
          <p:nvPr>
            <p:ph sz="half" idx="18" hasCustomPrompt="1"/>
          </p:nvPr>
        </p:nvSpPr>
        <p:spPr>
          <a:xfrm>
            <a:off x="9213497" y="1473200"/>
            <a:ext cx="2589944" cy="4648199"/>
          </a:xfrm>
          <a:solidFill>
            <a:schemeClr val="tx2"/>
          </a:solidFill>
        </p:spPr>
        <p:txBody>
          <a:bodyPr lIns="182880" tIns="137160" rIns="182880"/>
          <a:lstStyle>
            <a:lvl1pPr marL="1588" indent="0">
              <a:lnSpc>
                <a:spcPct val="100000"/>
              </a:lnSpc>
              <a:spcBef>
                <a:spcPts val="600"/>
              </a:spcBef>
              <a:spcAft>
                <a:spcPts val="200"/>
              </a:spcAft>
              <a:defRPr lang="en-US" sz="1600" dirty="0" smtClean="0">
                <a:solidFill>
                  <a:schemeClr val="bg1"/>
                </a:solidFill>
              </a:defRPr>
            </a:lvl1pPr>
            <a:lvl2pPr marL="216000" indent="-216000">
              <a:lnSpc>
                <a:spcPct val="100000"/>
              </a:lnSpc>
              <a:spcBef>
                <a:spcPts val="1000"/>
              </a:spcBef>
              <a:buFontTx/>
              <a:buBlip>
                <a:blip r:embed="rId2"/>
              </a:buBlip>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de-AT"/>
              <a:t>Click to edit master text</a:t>
            </a:r>
          </a:p>
          <a:p>
            <a:pPr lvl="1"/>
            <a:r>
              <a:rPr lang="en-US"/>
              <a:t>Second level</a:t>
            </a:r>
          </a:p>
        </p:txBody>
      </p:sp>
      <p:sp>
        <p:nvSpPr>
          <p:cNvPr id="3" name="Footer Placeholder 2">
            <a:extLst>
              <a:ext uri="{FF2B5EF4-FFF2-40B4-BE49-F238E27FC236}">
                <a16:creationId xmlns:a16="http://schemas.microsoft.com/office/drawing/2014/main" id="{2822EE5F-1ABE-4384-BEA5-F4BE0444B5A7}"/>
              </a:ext>
            </a:extLst>
          </p:cNvPr>
          <p:cNvSpPr>
            <a:spLocks noGrp="1"/>
          </p:cNvSpPr>
          <p:nvPr>
            <p:ph type="ftr" sz="quarter" idx="19"/>
          </p:nvPr>
        </p:nvSpPr>
        <p:spPr/>
        <p:txBody>
          <a:bodyPr/>
          <a:lstStyle/>
          <a:p>
            <a:pPr algn="r"/>
            <a:r>
              <a:rPr lang="en-US"/>
              <a:t>©2021 McCain, Inc.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Click to edit Master title</a:t>
            </a:r>
            <a:br>
              <a:rPr lang="en-US" noProof="0"/>
            </a:br>
            <a:r>
              <a:rPr lang="en-US" noProof="0"/>
              <a:t>two lines</a:t>
            </a:r>
          </a:p>
        </p:txBody>
      </p:sp>
      <p:sp>
        <p:nvSpPr>
          <p:cNvPr id="4" name="Chart Placeholder 6"/>
          <p:cNvSpPr>
            <a:spLocks noGrp="1"/>
          </p:cNvSpPr>
          <p:nvPr>
            <p:ph type="chart" sz="quarter" idx="13" hasCustomPrompt="1"/>
          </p:nvPr>
        </p:nvSpPr>
        <p:spPr>
          <a:xfrm>
            <a:off x="754390" y="2092937"/>
            <a:ext cx="11049052" cy="4028461"/>
          </a:xfrm>
        </p:spPr>
        <p:txBody>
          <a:bodyPr rtlCol="0" anchor="ctr">
            <a:noAutofit/>
          </a:bodyPr>
          <a:lstStyle>
            <a:lvl1pPr algn="ctr">
              <a:defRPr/>
            </a:lvl1pPr>
          </a:lstStyle>
          <a:p>
            <a:pPr lvl="0"/>
            <a:r>
              <a:rPr lang="en-US" noProof="0"/>
              <a:t>Click icon to edit chart</a:t>
            </a:r>
          </a:p>
        </p:txBody>
      </p:sp>
      <p:sp>
        <p:nvSpPr>
          <p:cNvPr id="7" name="Datumsplatzhalter 6"/>
          <p:cNvSpPr>
            <a:spLocks noGrp="1"/>
          </p:cNvSpPr>
          <p:nvPr>
            <p:ph type="dt" sz="half" idx="14"/>
          </p:nvPr>
        </p:nvSpPr>
        <p:spPr>
          <a:xfrm>
            <a:off x="9160934" y="6424613"/>
            <a:ext cx="2021946" cy="136525"/>
          </a:xfrm>
          <a:prstGeom prst="rect">
            <a:avLst/>
          </a:prstGeom>
        </p:spPr>
        <p:txBody>
          <a:bodyPr/>
          <a:lstStyle/>
          <a:p>
            <a:fld id="{6B356937-BBF3-48D8-9ACE-3D600490D363}" type="datetime1">
              <a:rPr lang="en-US" smtClean="0"/>
              <a:t>4/21/2022</a:t>
            </a:fld>
            <a:endParaRPr lang="de-DE"/>
          </a:p>
        </p:txBody>
      </p:sp>
      <p:sp>
        <p:nvSpPr>
          <p:cNvPr id="8" name="Foliennummernplatzhalter 7"/>
          <p:cNvSpPr>
            <a:spLocks noGrp="1"/>
          </p:cNvSpPr>
          <p:nvPr>
            <p:ph type="sldNum" sz="quarter" idx="15"/>
          </p:nvPr>
        </p:nvSpPr>
        <p:spPr/>
        <p:txBody>
          <a:bodyPr/>
          <a:lstStyle/>
          <a:p>
            <a:fld id="{DFB80581-5D87-6A49-9F46-A5D3B5A6F96D}" type="slidenum">
              <a:rPr lang="de-DE" smtClean="0"/>
              <a:pPr/>
              <a:t>‹#›</a:t>
            </a:fld>
            <a:endParaRPr lang="de-DE"/>
          </a:p>
        </p:txBody>
      </p:sp>
      <p:sp>
        <p:nvSpPr>
          <p:cNvPr id="9" name="Inhaltsplatzhalter 5"/>
          <p:cNvSpPr>
            <a:spLocks noGrp="1"/>
          </p:cNvSpPr>
          <p:nvPr>
            <p:ph sz="quarter" idx="16" hasCustomPrompt="1"/>
          </p:nvPr>
        </p:nvSpPr>
        <p:spPr>
          <a:xfrm>
            <a:off x="754389" y="1469306"/>
            <a:ext cx="11049051" cy="459784"/>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7EBCA73F-F717-4FD6-8BBE-4F04C0E690F1}"/>
              </a:ext>
            </a:extLst>
          </p:cNvPr>
          <p:cNvSpPr>
            <a:spLocks noGrp="1"/>
          </p:cNvSpPr>
          <p:nvPr>
            <p:ph type="ftr" sz="quarter" idx="17"/>
          </p:nvPr>
        </p:nvSpPr>
        <p:spPr/>
        <p:txBody>
          <a:bodyPr/>
          <a:lstStyle/>
          <a:p>
            <a:pPr algn="r"/>
            <a:r>
              <a:rPr lang="en-US"/>
              <a:t>©2021 McCain, Inc.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Table Placeholder 6"/>
          <p:cNvSpPr>
            <a:spLocks noGrp="1"/>
          </p:cNvSpPr>
          <p:nvPr>
            <p:ph type="tbl" sz="quarter" idx="13" hasCustomPrompt="1"/>
          </p:nvPr>
        </p:nvSpPr>
        <p:spPr>
          <a:xfrm>
            <a:off x="754390" y="2091267"/>
            <a:ext cx="11049052" cy="4030131"/>
          </a:xfrm>
        </p:spPr>
        <p:txBody>
          <a:bodyPr rtlCol="0" anchor="ctr">
            <a:noAutofit/>
          </a:bodyPr>
          <a:lstStyle>
            <a:lvl1pPr algn="ctr">
              <a:defRPr/>
            </a:lvl1pPr>
          </a:lstStyle>
          <a:p>
            <a:pPr lvl="0"/>
            <a:r>
              <a:rPr lang="en-US" noProof="0"/>
              <a:t>Click icon to edit table</a:t>
            </a:r>
          </a:p>
        </p:txBody>
      </p:sp>
      <p:sp>
        <p:nvSpPr>
          <p:cNvPr id="7" name="Datumsplatzhalter 6"/>
          <p:cNvSpPr>
            <a:spLocks noGrp="1"/>
          </p:cNvSpPr>
          <p:nvPr>
            <p:ph type="dt" sz="half" idx="14"/>
          </p:nvPr>
        </p:nvSpPr>
        <p:spPr>
          <a:xfrm>
            <a:off x="9160934" y="6424613"/>
            <a:ext cx="2021946" cy="136525"/>
          </a:xfrm>
          <a:prstGeom prst="rect">
            <a:avLst/>
          </a:prstGeom>
        </p:spPr>
        <p:txBody>
          <a:bodyPr/>
          <a:lstStyle/>
          <a:p>
            <a:fld id="{69FAAB6C-AD2B-4AC3-8CED-1690160847C2}" type="datetime1">
              <a:rPr lang="en-US" smtClean="0"/>
              <a:t>4/21/2022</a:t>
            </a:fld>
            <a:endParaRPr lang="de-DE"/>
          </a:p>
        </p:txBody>
      </p:sp>
      <p:sp>
        <p:nvSpPr>
          <p:cNvPr id="8" name="Foliennummernplatzhalter 7"/>
          <p:cNvSpPr>
            <a:spLocks noGrp="1"/>
          </p:cNvSpPr>
          <p:nvPr>
            <p:ph type="sldNum" sz="quarter" idx="15"/>
          </p:nvPr>
        </p:nvSpPr>
        <p:spPr/>
        <p:txBody>
          <a:bodyPr/>
          <a:lstStyle/>
          <a:p>
            <a:fld id="{DFB80581-5D87-6A49-9F46-A5D3B5A6F96D}" type="slidenum">
              <a:rPr lang="de-DE" smtClean="0"/>
              <a:pPr/>
              <a:t>‹#›</a:t>
            </a:fld>
            <a:endParaRPr lang="de-DE"/>
          </a:p>
        </p:txBody>
      </p:sp>
      <p:sp>
        <p:nvSpPr>
          <p:cNvPr id="11" name="Inhaltsplatzhalter 5"/>
          <p:cNvSpPr>
            <a:spLocks noGrp="1"/>
          </p:cNvSpPr>
          <p:nvPr>
            <p:ph sz="quarter" idx="16" hasCustomPrompt="1"/>
          </p:nvPr>
        </p:nvSpPr>
        <p:spPr>
          <a:xfrm>
            <a:off x="754389" y="1469306"/>
            <a:ext cx="11049051" cy="459784"/>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1352D513-5830-4613-9280-DEAC0E6AAF3B}"/>
              </a:ext>
            </a:extLst>
          </p:cNvPr>
          <p:cNvSpPr>
            <a:spLocks noGrp="1"/>
          </p:cNvSpPr>
          <p:nvPr>
            <p:ph type="ftr" sz="quarter" idx="17"/>
          </p:nvPr>
        </p:nvSpPr>
        <p:spPr/>
        <p:txBody>
          <a:bodyPr/>
          <a:lstStyle/>
          <a:p>
            <a:pPr algn="r"/>
            <a:r>
              <a:rPr lang="en-US"/>
              <a:t>©2021 McCain, Inc.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_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5" name="Picture Placeholder 10"/>
          <p:cNvSpPr>
            <a:spLocks noGrp="1"/>
          </p:cNvSpPr>
          <p:nvPr>
            <p:ph type="pic" sz="quarter" idx="13" hasCustomPrompt="1"/>
          </p:nvPr>
        </p:nvSpPr>
        <p:spPr>
          <a:xfrm>
            <a:off x="1" y="1469306"/>
            <a:ext cx="5926666" cy="4652092"/>
          </a:xfrm>
          <a:solidFill>
            <a:schemeClr val="bg1">
              <a:lumMod val="95000"/>
            </a:schemeClr>
          </a:solidFill>
        </p:spPr>
        <p:txBody>
          <a:bodyPr rtlCol="0" anchor="ctr">
            <a:noAutofit/>
          </a:bodyPr>
          <a:lstStyle>
            <a:lvl1pPr algn="ctr">
              <a:defRPr baseline="0"/>
            </a:lvl1pPr>
          </a:lstStyle>
          <a:p>
            <a:pPr lvl="0"/>
            <a:r>
              <a:rPr lang="de-AT" noProof="0"/>
              <a:t>Click to add a picture </a:t>
            </a:r>
          </a:p>
          <a:p>
            <a:pPr lvl="0"/>
            <a:r>
              <a:rPr lang="de-AT" noProof="0"/>
              <a:t>or symbol</a:t>
            </a:r>
            <a:endParaRPr lang="en-US" noProof="0"/>
          </a:p>
        </p:txBody>
      </p:sp>
      <p:sp>
        <p:nvSpPr>
          <p:cNvPr id="6" name="Datumsplatzhalter 5"/>
          <p:cNvSpPr>
            <a:spLocks noGrp="1"/>
          </p:cNvSpPr>
          <p:nvPr>
            <p:ph type="dt" sz="half" idx="14"/>
          </p:nvPr>
        </p:nvSpPr>
        <p:spPr>
          <a:xfrm>
            <a:off x="9160934" y="6424613"/>
            <a:ext cx="2021946" cy="136525"/>
          </a:xfrm>
          <a:prstGeom prst="rect">
            <a:avLst/>
          </a:prstGeom>
        </p:spPr>
        <p:txBody>
          <a:bodyPr/>
          <a:lstStyle/>
          <a:p>
            <a:fld id="{77BA5438-316C-46B9-B31A-70A4EE833A89}" type="datetime1">
              <a:rPr lang="en-US" smtClean="0"/>
              <a:t>4/21/2022</a:t>
            </a:fld>
            <a:endParaRPr lang="de-DE"/>
          </a:p>
        </p:txBody>
      </p:sp>
      <p:sp>
        <p:nvSpPr>
          <p:cNvPr id="8" name="Foliennummernplatzhalter 7"/>
          <p:cNvSpPr>
            <a:spLocks noGrp="1"/>
          </p:cNvSpPr>
          <p:nvPr>
            <p:ph type="sldNum" sz="quarter" idx="15"/>
          </p:nvPr>
        </p:nvSpPr>
        <p:spPr/>
        <p:txBody>
          <a:bodyPr/>
          <a:lstStyle/>
          <a:p>
            <a:fld id="{DFB80581-5D87-6A49-9F46-A5D3B5A6F96D}" type="slidenum">
              <a:rPr lang="de-DE" smtClean="0"/>
              <a:pPr/>
              <a:t>‹#›</a:t>
            </a:fld>
            <a:endParaRPr lang="de-DE"/>
          </a:p>
        </p:txBody>
      </p:sp>
      <p:sp>
        <p:nvSpPr>
          <p:cNvPr id="10" name="Inhaltsplatzhalter 4"/>
          <p:cNvSpPr>
            <a:spLocks noGrp="1"/>
          </p:cNvSpPr>
          <p:nvPr>
            <p:ph sz="quarter" idx="19" hasCustomPrompt="1"/>
          </p:nvPr>
        </p:nvSpPr>
        <p:spPr>
          <a:xfrm>
            <a:off x="6239932" y="1473199"/>
            <a:ext cx="5563507" cy="4648201"/>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3" name="Footer Placeholder 2">
            <a:extLst>
              <a:ext uri="{FF2B5EF4-FFF2-40B4-BE49-F238E27FC236}">
                <a16:creationId xmlns:a16="http://schemas.microsoft.com/office/drawing/2014/main" id="{BAA55D7D-EA56-47C1-BE26-69ADD2D8C11E}"/>
              </a:ext>
            </a:extLst>
          </p:cNvPr>
          <p:cNvSpPr>
            <a:spLocks noGrp="1"/>
          </p:cNvSpPr>
          <p:nvPr>
            <p:ph type="ftr" sz="quarter" idx="20"/>
          </p:nvPr>
        </p:nvSpPr>
        <p:spPr/>
        <p:txBody>
          <a:bodyPr/>
          <a:lstStyle/>
          <a:p>
            <a:pPr algn="r"/>
            <a:r>
              <a:rPr lang="en-US"/>
              <a:t>©2021 McCain, Inc.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Quo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4" name="Content Placeholder 2"/>
          <p:cNvSpPr>
            <a:spLocks noGrp="1"/>
          </p:cNvSpPr>
          <p:nvPr>
            <p:ph sz="half" idx="1" hasCustomPrompt="1"/>
          </p:nvPr>
        </p:nvSpPr>
        <p:spPr>
          <a:xfrm>
            <a:off x="6197599" y="1469306"/>
            <a:ext cx="5597803" cy="4652091"/>
          </a:xfrm>
        </p:spPr>
        <p:txBody>
          <a:bodyPr rtlCol="0" anchor="ctr">
            <a:noAutofit/>
          </a:bodyPr>
          <a:lstStyle>
            <a:lvl1pPr marL="0" indent="0" algn="ctr">
              <a:defRPr lang="en-US" sz="2800" baseline="0" dirty="0" smtClean="0">
                <a:solidFill>
                  <a:schemeClr val="tx2"/>
                </a:solidFill>
              </a:defRPr>
            </a:lvl1pPr>
            <a:lvl2pPr>
              <a:defRPr lang="en-US" sz="1800" dirty="0" smtClean="0"/>
            </a:lvl2pPr>
            <a:lvl3pPr>
              <a:defRPr lang="en-US" sz="1600" baseline="0" dirty="0" smtClean="0"/>
            </a:lvl3pPr>
            <a:lvl4pPr>
              <a:defRPr lang="en-US" sz="1400" baseline="0" dirty="0" smtClean="0"/>
            </a:lvl4pPr>
          </a:lstStyle>
          <a:p>
            <a:pPr lvl="0"/>
            <a:r>
              <a:rPr lang="en-US" noProof="0"/>
              <a:t>“Click to edit quotation”</a:t>
            </a:r>
          </a:p>
        </p:txBody>
      </p:sp>
      <p:sp>
        <p:nvSpPr>
          <p:cNvPr id="5" name="Picture Placeholder 10"/>
          <p:cNvSpPr>
            <a:spLocks noGrp="1"/>
          </p:cNvSpPr>
          <p:nvPr>
            <p:ph type="pic" sz="quarter" idx="13" hasCustomPrompt="1"/>
          </p:nvPr>
        </p:nvSpPr>
        <p:spPr>
          <a:xfrm>
            <a:off x="1" y="1469306"/>
            <a:ext cx="5909732" cy="4652092"/>
          </a:xfrm>
          <a:solidFill>
            <a:schemeClr val="bg1">
              <a:lumMod val="95000"/>
            </a:schemeClr>
          </a:solidFill>
        </p:spPr>
        <p:txBody>
          <a:bodyPr rtlCol="0" anchor="ctr">
            <a:noAutofit/>
          </a:bodyPr>
          <a:lstStyle>
            <a:lvl1pPr algn="ctr">
              <a:defRPr baseline="0"/>
            </a:lvl1pPr>
          </a:lstStyle>
          <a:p>
            <a:pPr lvl="0"/>
            <a:r>
              <a:rPr lang="de-AT" noProof="0"/>
              <a:t>Click to add a picture </a:t>
            </a:r>
          </a:p>
          <a:p>
            <a:pPr lvl="0"/>
            <a:r>
              <a:rPr lang="de-AT" noProof="0"/>
              <a:t>or symbol</a:t>
            </a:r>
            <a:endParaRPr lang="en-US" noProof="0"/>
          </a:p>
        </p:txBody>
      </p:sp>
      <p:sp>
        <p:nvSpPr>
          <p:cNvPr id="7" name="Datumsplatzhalter 6"/>
          <p:cNvSpPr>
            <a:spLocks noGrp="1"/>
          </p:cNvSpPr>
          <p:nvPr>
            <p:ph type="dt" sz="half" idx="14"/>
          </p:nvPr>
        </p:nvSpPr>
        <p:spPr>
          <a:xfrm>
            <a:off x="9160934" y="6424613"/>
            <a:ext cx="2021946" cy="136525"/>
          </a:xfrm>
          <a:prstGeom prst="rect">
            <a:avLst/>
          </a:prstGeom>
        </p:spPr>
        <p:txBody>
          <a:bodyPr/>
          <a:lstStyle/>
          <a:p>
            <a:fld id="{18428978-6BED-41C3-8E79-F80544EC6127}" type="datetime1">
              <a:rPr lang="en-US" smtClean="0"/>
              <a:t>4/21/2022</a:t>
            </a:fld>
            <a:endParaRPr lang="de-DE"/>
          </a:p>
        </p:txBody>
      </p:sp>
      <p:sp>
        <p:nvSpPr>
          <p:cNvPr id="8" name="Foliennummernplatzhalter 7"/>
          <p:cNvSpPr>
            <a:spLocks noGrp="1"/>
          </p:cNvSpPr>
          <p:nvPr>
            <p:ph type="sldNum" sz="quarter" idx="15"/>
          </p:nvPr>
        </p:nvSpPr>
        <p:spPr/>
        <p:txBody>
          <a:bodyPr/>
          <a:lstStyle/>
          <a:p>
            <a:fld id="{DFB80581-5D87-6A49-9F46-A5D3B5A6F96D}" type="slidenum">
              <a:rPr lang="de-DE" smtClean="0"/>
              <a:pPr/>
              <a:t>‹#›</a:t>
            </a:fld>
            <a:endParaRPr lang="de-DE"/>
          </a:p>
        </p:txBody>
      </p:sp>
      <p:sp>
        <p:nvSpPr>
          <p:cNvPr id="3" name="Footer Placeholder 2">
            <a:extLst>
              <a:ext uri="{FF2B5EF4-FFF2-40B4-BE49-F238E27FC236}">
                <a16:creationId xmlns:a16="http://schemas.microsoft.com/office/drawing/2014/main" id="{AA2A5987-9956-4453-86DC-CAA454C08EC6}"/>
              </a:ext>
            </a:extLst>
          </p:cNvPr>
          <p:cNvSpPr>
            <a:spLocks noGrp="1"/>
          </p:cNvSpPr>
          <p:nvPr>
            <p:ph type="ftr" sz="quarter" idx="16"/>
          </p:nvPr>
        </p:nvSpPr>
        <p:spPr/>
        <p:txBody>
          <a:bodyPr/>
          <a:lstStyle/>
          <a:p>
            <a:pPr algn="r"/>
            <a:r>
              <a:rPr lang="en-US"/>
              <a:t>©2021 McCain, Inc.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Custom">
    <p:bg>
      <p:bgPr>
        <a:solidFill>
          <a:schemeClr val="bg1">
            <a:alpha val="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886DF-857C-4A86-84C3-949AAED4169F}"/>
              </a:ext>
            </a:extLst>
          </p:cNvPr>
          <p:cNvSpPr>
            <a:spLocks noGrp="1"/>
          </p:cNvSpPr>
          <p:nvPr>
            <p:ph type="pic" sz="quarter" idx="11" hasCustomPrompt="1"/>
          </p:nvPr>
        </p:nvSpPr>
        <p:spPr>
          <a:xfrm>
            <a:off x="-1" y="0"/>
            <a:ext cx="6167354" cy="6860326"/>
          </a:xfrm>
          <a:custGeom>
            <a:avLst/>
            <a:gdLst>
              <a:gd name="connsiteX0" fmla="*/ 0 w 6184900"/>
              <a:gd name="connsiteY0" fmla="*/ 0 h 6856413"/>
              <a:gd name="connsiteX1" fmla="*/ 3092450 w 6184900"/>
              <a:gd name="connsiteY1" fmla="*/ 0 h 6856413"/>
              <a:gd name="connsiteX2" fmla="*/ 6184900 w 6184900"/>
              <a:gd name="connsiteY2" fmla="*/ 3428207 h 6856413"/>
              <a:gd name="connsiteX3" fmla="*/ 3092450 w 6184900"/>
              <a:gd name="connsiteY3" fmla="*/ 6856413 h 6856413"/>
              <a:gd name="connsiteX4" fmla="*/ 0 w 6184900"/>
              <a:gd name="connsiteY4" fmla="*/ 6856413 h 6856413"/>
              <a:gd name="connsiteX5" fmla="*/ 0 w 6184900"/>
              <a:gd name="connsiteY5" fmla="*/ 0 h 6856413"/>
              <a:gd name="connsiteX0" fmla="*/ 0 w 6375400"/>
              <a:gd name="connsiteY0" fmla="*/ 0 h 6856413"/>
              <a:gd name="connsiteX1" fmla="*/ 3092450 w 6375400"/>
              <a:gd name="connsiteY1" fmla="*/ 0 h 6856413"/>
              <a:gd name="connsiteX2" fmla="*/ 6375400 w 6375400"/>
              <a:gd name="connsiteY2" fmla="*/ 1993107 h 6856413"/>
              <a:gd name="connsiteX3" fmla="*/ 3092450 w 6375400"/>
              <a:gd name="connsiteY3" fmla="*/ 6856413 h 6856413"/>
              <a:gd name="connsiteX4" fmla="*/ 0 w 6375400"/>
              <a:gd name="connsiteY4" fmla="*/ 6856413 h 6856413"/>
              <a:gd name="connsiteX5" fmla="*/ 0 w 6375400"/>
              <a:gd name="connsiteY5" fmla="*/ 0 h 6856413"/>
              <a:gd name="connsiteX0" fmla="*/ 0 w 6375400"/>
              <a:gd name="connsiteY0" fmla="*/ 0 h 6856413"/>
              <a:gd name="connsiteX1" fmla="*/ 3092450 w 6375400"/>
              <a:gd name="connsiteY1" fmla="*/ 0 h 6856413"/>
              <a:gd name="connsiteX2" fmla="*/ 6375400 w 6375400"/>
              <a:gd name="connsiteY2" fmla="*/ 1993107 h 6856413"/>
              <a:gd name="connsiteX3" fmla="*/ 2711450 w 6375400"/>
              <a:gd name="connsiteY3" fmla="*/ 6856413 h 6856413"/>
              <a:gd name="connsiteX4" fmla="*/ 0 w 6375400"/>
              <a:gd name="connsiteY4" fmla="*/ 6856413 h 6856413"/>
              <a:gd name="connsiteX5" fmla="*/ 0 w 6375400"/>
              <a:gd name="connsiteY5" fmla="*/ 0 h 6856413"/>
              <a:gd name="connsiteX0" fmla="*/ 0 w 6400800"/>
              <a:gd name="connsiteY0" fmla="*/ 0 h 6856413"/>
              <a:gd name="connsiteX1" fmla="*/ 3092450 w 6400800"/>
              <a:gd name="connsiteY1" fmla="*/ 0 h 6856413"/>
              <a:gd name="connsiteX2" fmla="*/ 6400800 w 6400800"/>
              <a:gd name="connsiteY2" fmla="*/ 1993107 h 6856413"/>
              <a:gd name="connsiteX3" fmla="*/ 2711450 w 6400800"/>
              <a:gd name="connsiteY3" fmla="*/ 6856413 h 6856413"/>
              <a:gd name="connsiteX4" fmla="*/ 0 w 6400800"/>
              <a:gd name="connsiteY4" fmla="*/ 6856413 h 6856413"/>
              <a:gd name="connsiteX5" fmla="*/ 0 w 6400800"/>
              <a:gd name="connsiteY5" fmla="*/ 0 h 6856413"/>
              <a:gd name="connsiteX0" fmla="*/ 0 w 6400800"/>
              <a:gd name="connsiteY0" fmla="*/ 0 h 6856413"/>
              <a:gd name="connsiteX1" fmla="*/ 4806950 w 6400800"/>
              <a:gd name="connsiteY1" fmla="*/ 12700 h 6856413"/>
              <a:gd name="connsiteX2" fmla="*/ 6400800 w 6400800"/>
              <a:gd name="connsiteY2" fmla="*/ 1993107 h 6856413"/>
              <a:gd name="connsiteX3" fmla="*/ 2711450 w 6400800"/>
              <a:gd name="connsiteY3" fmla="*/ 6856413 h 6856413"/>
              <a:gd name="connsiteX4" fmla="*/ 0 w 6400800"/>
              <a:gd name="connsiteY4" fmla="*/ 6856413 h 6856413"/>
              <a:gd name="connsiteX5" fmla="*/ 0 w 6400800"/>
              <a:gd name="connsiteY5" fmla="*/ 0 h 6856413"/>
              <a:gd name="connsiteX0" fmla="*/ 0 w 6362700"/>
              <a:gd name="connsiteY0" fmla="*/ 0 h 6856413"/>
              <a:gd name="connsiteX1" fmla="*/ 4806950 w 6362700"/>
              <a:gd name="connsiteY1" fmla="*/ 12700 h 6856413"/>
              <a:gd name="connsiteX2" fmla="*/ 6362700 w 6362700"/>
              <a:gd name="connsiteY2" fmla="*/ 2031207 h 6856413"/>
              <a:gd name="connsiteX3" fmla="*/ 2711450 w 6362700"/>
              <a:gd name="connsiteY3" fmla="*/ 6856413 h 6856413"/>
              <a:gd name="connsiteX4" fmla="*/ 0 w 6362700"/>
              <a:gd name="connsiteY4" fmla="*/ 6856413 h 6856413"/>
              <a:gd name="connsiteX5" fmla="*/ 0 w 6362700"/>
              <a:gd name="connsiteY5" fmla="*/ 0 h 6856413"/>
              <a:gd name="connsiteX0" fmla="*/ 0 w 6362700"/>
              <a:gd name="connsiteY0" fmla="*/ 0 h 6856413"/>
              <a:gd name="connsiteX1" fmla="*/ 4806950 w 6362700"/>
              <a:gd name="connsiteY1" fmla="*/ 12700 h 6856413"/>
              <a:gd name="connsiteX2" fmla="*/ 6362700 w 6362700"/>
              <a:gd name="connsiteY2" fmla="*/ 2069307 h 6856413"/>
              <a:gd name="connsiteX3" fmla="*/ 2711450 w 6362700"/>
              <a:gd name="connsiteY3" fmla="*/ 6856413 h 6856413"/>
              <a:gd name="connsiteX4" fmla="*/ 0 w 6362700"/>
              <a:gd name="connsiteY4" fmla="*/ 6856413 h 6856413"/>
              <a:gd name="connsiteX5" fmla="*/ 0 w 6362700"/>
              <a:gd name="connsiteY5" fmla="*/ 0 h 6856413"/>
              <a:gd name="connsiteX0" fmla="*/ 0 w 6362700"/>
              <a:gd name="connsiteY0" fmla="*/ 0 h 6856413"/>
              <a:gd name="connsiteX1" fmla="*/ 4791710 w 6362700"/>
              <a:gd name="connsiteY1" fmla="*/ 5080 h 6856413"/>
              <a:gd name="connsiteX2" fmla="*/ 6362700 w 6362700"/>
              <a:gd name="connsiteY2" fmla="*/ 2069307 h 6856413"/>
              <a:gd name="connsiteX3" fmla="*/ 2711450 w 6362700"/>
              <a:gd name="connsiteY3" fmla="*/ 6856413 h 6856413"/>
              <a:gd name="connsiteX4" fmla="*/ 0 w 6362700"/>
              <a:gd name="connsiteY4" fmla="*/ 6856413 h 6856413"/>
              <a:gd name="connsiteX5" fmla="*/ 0 w 6362700"/>
              <a:gd name="connsiteY5" fmla="*/ 0 h 6856413"/>
              <a:gd name="connsiteX0" fmla="*/ 0 w 6355080"/>
              <a:gd name="connsiteY0" fmla="*/ 0 h 6856413"/>
              <a:gd name="connsiteX1" fmla="*/ 4791710 w 6355080"/>
              <a:gd name="connsiteY1" fmla="*/ 5080 h 6856413"/>
              <a:gd name="connsiteX2" fmla="*/ 6355080 w 6355080"/>
              <a:gd name="connsiteY2" fmla="*/ 2054067 h 6856413"/>
              <a:gd name="connsiteX3" fmla="*/ 2711450 w 6355080"/>
              <a:gd name="connsiteY3" fmla="*/ 6856413 h 6856413"/>
              <a:gd name="connsiteX4" fmla="*/ 0 w 6355080"/>
              <a:gd name="connsiteY4" fmla="*/ 6856413 h 6856413"/>
              <a:gd name="connsiteX5" fmla="*/ 0 w 6355080"/>
              <a:gd name="connsiteY5" fmla="*/ 0 h 6856413"/>
              <a:gd name="connsiteX0" fmla="*/ 0 w 6433666"/>
              <a:gd name="connsiteY0" fmla="*/ 0 h 6856413"/>
              <a:gd name="connsiteX1" fmla="*/ 4791710 w 6433666"/>
              <a:gd name="connsiteY1" fmla="*/ 5080 h 6856413"/>
              <a:gd name="connsiteX2" fmla="*/ 6355080 w 6433666"/>
              <a:gd name="connsiteY2" fmla="*/ 2054067 h 6856413"/>
              <a:gd name="connsiteX3" fmla="*/ 2711450 w 6433666"/>
              <a:gd name="connsiteY3" fmla="*/ 6856413 h 6856413"/>
              <a:gd name="connsiteX4" fmla="*/ 0 w 6433666"/>
              <a:gd name="connsiteY4" fmla="*/ 6856413 h 6856413"/>
              <a:gd name="connsiteX5" fmla="*/ 0 w 6433666"/>
              <a:gd name="connsiteY5" fmla="*/ 0 h 6856413"/>
              <a:gd name="connsiteX0" fmla="*/ 0 w 6358356"/>
              <a:gd name="connsiteY0" fmla="*/ 0 h 6856413"/>
              <a:gd name="connsiteX1" fmla="*/ 4791710 w 6358356"/>
              <a:gd name="connsiteY1" fmla="*/ 5080 h 6856413"/>
              <a:gd name="connsiteX2" fmla="*/ 6355080 w 6358356"/>
              <a:gd name="connsiteY2" fmla="*/ 2054067 h 6856413"/>
              <a:gd name="connsiteX3" fmla="*/ 2711450 w 6358356"/>
              <a:gd name="connsiteY3" fmla="*/ 6856413 h 6856413"/>
              <a:gd name="connsiteX4" fmla="*/ 0 w 6358356"/>
              <a:gd name="connsiteY4" fmla="*/ 6856413 h 6856413"/>
              <a:gd name="connsiteX5" fmla="*/ 0 w 6358356"/>
              <a:gd name="connsiteY5" fmla="*/ 0 h 6856413"/>
              <a:gd name="connsiteX0" fmla="*/ 0 w 6171636"/>
              <a:gd name="connsiteY0" fmla="*/ 0 h 6856413"/>
              <a:gd name="connsiteX1" fmla="*/ 4791710 w 6171636"/>
              <a:gd name="connsiteY1" fmla="*/ 5080 h 6856413"/>
              <a:gd name="connsiteX2" fmla="*/ 6166962 w 6171636"/>
              <a:gd name="connsiteY2" fmla="*/ 2082642 h 6856413"/>
              <a:gd name="connsiteX3" fmla="*/ 2711450 w 6171636"/>
              <a:gd name="connsiteY3" fmla="*/ 6856413 h 6856413"/>
              <a:gd name="connsiteX4" fmla="*/ 0 w 6171636"/>
              <a:gd name="connsiteY4" fmla="*/ 6856413 h 6856413"/>
              <a:gd name="connsiteX5" fmla="*/ 0 w 6171636"/>
              <a:gd name="connsiteY5" fmla="*/ 0 h 6856413"/>
              <a:gd name="connsiteX0" fmla="*/ 0 w 6183440"/>
              <a:gd name="connsiteY0" fmla="*/ 0 h 6856413"/>
              <a:gd name="connsiteX1" fmla="*/ 4791710 w 6183440"/>
              <a:gd name="connsiteY1" fmla="*/ 5080 h 6856413"/>
              <a:gd name="connsiteX2" fmla="*/ 6166962 w 6183440"/>
              <a:gd name="connsiteY2" fmla="*/ 2082642 h 6856413"/>
              <a:gd name="connsiteX3" fmla="*/ 2711450 w 6183440"/>
              <a:gd name="connsiteY3" fmla="*/ 6856413 h 6856413"/>
              <a:gd name="connsiteX4" fmla="*/ 0 w 6183440"/>
              <a:gd name="connsiteY4" fmla="*/ 6856413 h 6856413"/>
              <a:gd name="connsiteX5" fmla="*/ 0 w 6183440"/>
              <a:gd name="connsiteY5" fmla="*/ 0 h 6856413"/>
              <a:gd name="connsiteX0" fmla="*/ 0 w 6137281"/>
              <a:gd name="connsiteY0" fmla="*/ 0 h 6856413"/>
              <a:gd name="connsiteX1" fmla="*/ 4791710 w 6137281"/>
              <a:gd name="connsiteY1" fmla="*/ 5080 h 6856413"/>
              <a:gd name="connsiteX2" fmla="*/ 6119337 w 6137281"/>
              <a:gd name="connsiteY2" fmla="*/ 2332673 h 6856413"/>
              <a:gd name="connsiteX3" fmla="*/ 2711450 w 6137281"/>
              <a:gd name="connsiteY3" fmla="*/ 6856413 h 6856413"/>
              <a:gd name="connsiteX4" fmla="*/ 0 w 6137281"/>
              <a:gd name="connsiteY4" fmla="*/ 6856413 h 6856413"/>
              <a:gd name="connsiteX5" fmla="*/ 0 w 6137281"/>
              <a:gd name="connsiteY5" fmla="*/ 0 h 6856413"/>
              <a:gd name="connsiteX0" fmla="*/ 0 w 6168884"/>
              <a:gd name="connsiteY0" fmla="*/ 0 h 6856413"/>
              <a:gd name="connsiteX1" fmla="*/ 4791710 w 6168884"/>
              <a:gd name="connsiteY1" fmla="*/ 5080 h 6856413"/>
              <a:gd name="connsiteX2" fmla="*/ 6119337 w 6168884"/>
              <a:gd name="connsiteY2" fmla="*/ 2332673 h 6856413"/>
              <a:gd name="connsiteX3" fmla="*/ 2711450 w 6168884"/>
              <a:gd name="connsiteY3" fmla="*/ 6856413 h 6856413"/>
              <a:gd name="connsiteX4" fmla="*/ 0 w 6168884"/>
              <a:gd name="connsiteY4" fmla="*/ 6856413 h 6856413"/>
              <a:gd name="connsiteX5" fmla="*/ 0 w 6168884"/>
              <a:gd name="connsiteY5" fmla="*/ 0 h 6856413"/>
              <a:gd name="connsiteX0" fmla="*/ 0 w 6151263"/>
              <a:gd name="connsiteY0" fmla="*/ 0 h 6856413"/>
              <a:gd name="connsiteX1" fmla="*/ 4791710 w 6151263"/>
              <a:gd name="connsiteY1" fmla="*/ 5080 h 6856413"/>
              <a:gd name="connsiteX2" fmla="*/ 6119337 w 6151263"/>
              <a:gd name="connsiteY2" fmla="*/ 2332673 h 6856413"/>
              <a:gd name="connsiteX3" fmla="*/ 2711450 w 6151263"/>
              <a:gd name="connsiteY3" fmla="*/ 6856413 h 6856413"/>
              <a:gd name="connsiteX4" fmla="*/ 0 w 6151263"/>
              <a:gd name="connsiteY4" fmla="*/ 6856413 h 6856413"/>
              <a:gd name="connsiteX5" fmla="*/ 0 w 6151263"/>
              <a:gd name="connsiteY5" fmla="*/ 0 h 6856413"/>
              <a:gd name="connsiteX0" fmla="*/ 0 w 6186807"/>
              <a:gd name="connsiteY0" fmla="*/ 0 h 6856413"/>
              <a:gd name="connsiteX1" fmla="*/ 4791710 w 6186807"/>
              <a:gd name="connsiteY1" fmla="*/ 5080 h 6856413"/>
              <a:gd name="connsiteX2" fmla="*/ 6155913 w 6186807"/>
              <a:gd name="connsiteY2" fmla="*/ 2177225 h 6856413"/>
              <a:gd name="connsiteX3" fmla="*/ 2711450 w 6186807"/>
              <a:gd name="connsiteY3" fmla="*/ 6856413 h 6856413"/>
              <a:gd name="connsiteX4" fmla="*/ 0 w 6186807"/>
              <a:gd name="connsiteY4" fmla="*/ 6856413 h 6856413"/>
              <a:gd name="connsiteX5" fmla="*/ 0 w 6186807"/>
              <a:gd name="connsiteY5" fmla="*/ 0 h 6856413"/>
              <a:gd name="connsiteX0" fmla="*/ 0 w 6167723"/>
              <a:gd name="connsiteY0" fmla="*/ 0 h 6856413"/>
              <a:gd name="connsiteX1" fmla="*/ 4791710 w 6167723"/>
              <a:gd name="connsiteY1" fmla="*/ 5080 h 6856413"/>
              <a:gd name="connsiteX2" fmla="*/ 6155913 w 6167723"/>
              <a:gd name="connsiteY2" fmla="*/ 2177225 h 6856413"/>
              <a:gd name="connsiteX3" fmla="*/ 2711450 w 6167723"/>
              <a:gd name="connsiteY3" fmla="*/ 6856413 h 6856413"/>
              <a:gd name="connsiteX4" fmla="*/ 0 w 6167723"/>
              <a:gd name="connsiteY4" fmla="*/ 6856413 h 6856413"/>
              <a:gd name="connsiteX5" fmla="*/ 0 w 6167723"/>
              <a:gd name="connsiteY5" fmla="*/ 0 h 6856413"/>
              <a:gd name="connsiteX0" fmla="*/ 0 w 6185790"/>
              <a:gd name="connsiteY0" fmla="*/ 0 h 6856413"/>
              <a:gd name="connsiteX1" fmla="*/ 4791710 w 6185790"/>
              <a:gd name="connsiteY1" fmla="*/ 5080 h 6856413"/>
              <a:gd name="connsiteX2" fmla="*/ 6174201 w 6185790"/>
              <a:gd name="connsiteY2" fmla="*/ 2122361 h 6856413"/>
              <a:gd name="connsiteX3" fmla="*/ 2711450 w 6185790"/>
              <a:gd name="connsiteY3" fmla="*/ 6856413 h 6856413"/>
              <a:gd name="connsiteX4" fmla="*/ 0 w 6185790"/>
              <a:gd name="connsiteY4" fmla="*/ 6856413 h 6856413"/>
              <a:gd name="connsiteX5" fmla="*/ 0 w 6185790"/>
              <a:gd name="connsiteY5" fmla="*/ 0 h 6856413"/>
              <a:gd name="connsiteX0" fmla="*/ 0 w 6174637"/>
              <a:gd name="connsiteY0" fmla="*/ 0 h 6856413"/>
              <a:gd name="connsiteX1" fmla="*/ 4791710 w 6174637"/>
              <a:gd name="connsiteY1" fmla="*/ 5080 h 6856413"/>
              <a:gd name="connsiteX2" fmla="*/ 6174201 w 6174637"/>
              <a:gd name="connsiteY2" fmla="*/ 2122361 h 6856413"/>
              <a:gd name="connsiteX3" fmla="*/ 2711450 w 6174637"/>
              <a:gd name="connsiteY3" fmla="*/ 6856413 h 6856413"/>
              <a:gd name="connsiteX4" fmla="*/ 0 w 6174637"/>
              <a:gd name="connsiteY4" fmla="*/ 6856413 h 6856413"/>
              <a:gd name="connsiteX5" fmla="*/ 0 w 6174637"/>
              <a:gd name="connsiteY5" fmla="*/ 0 h 6856413"/>
              <a:gd name="connsiteX0" fmla="*/ 0 w 6476017"/>
              <a:gd name="connsiteY0" fmla="*/ 0 h 6856413"/>
              <a:gd name="connsiteX1" fmla="*/ 4791710 w 6476017"/>
              <a:gd name="connsiteY1" fmla="*/ 5080 h 6856413"/>
              <a:gd name="connsiteX2" fmla="*/ 6174201 w 6476017"/>
              <a:gd name="connsiteY2" fmla="*/ 2122361 h 6856413"/>
              <a:gd name="connsiteX3" fmla="*/ 6153913 w 6476017"/>
              <a:gd name="connsiteY3" fmla="*/ 2093976 h 6856413"/>
              <a:gd name="connsiteX4" fmla="*/ 2711450 w 6476017"/>
              <a:gd name="connsiteY4" fmla="*/ 6856413 h 6856413"/>
              <a:gd name="connsiteX5" fmla="*/ 0 w 6476017"/>
              <a:gd name="connsiteY5" fmla="*/ 6856413 h 6856413"/>
              <a:gd name="connsiteX6" fmla="*/ 0 w 6476017"/>
              <a:gd name="connsiteY6" fmla="*/ 0 h 6856413"/>
              <a:gd name="connsiteX0" fmla="*/ 0 w 6186173"/>
              <a:gd name="connsiteY0" fmla="*/ 0 h 6856413"/>
              <a:gd name="connsiteX1" fmla="*/ 4791710 w 6186173"/>
              <a:gd name="connsiteY1" fmla="*/ 5080 h 6856413"/>
              <a:gd name="connsiteX2" fmla="*/ 6174201 w 6186173"/>
              <a:gd name="connsiteY2" fmla="*/ 2122361 h 6856413"/>
              <a:gd name="connsiteX3" fmla="*/ 5303521 w 6186173"/>
              <a:gd name="connsiteY3" fmla="*/ 3447288 h 6856413"/>
              <a:gd name="connsiteX4" fmla="*/ 2711450 w 6186173"/>
              <a:gd name="connsiteY4" fmla="*/ 6856413 h 6856413"/>
              <a:gd name="connsiteX5" fmla="*/ 0 w 6186173"/>
              <a:gd name="connsiteY5" fmla="*/ 6856413 h 6856413"/>
              <a:gd name="connsiteX6" fmla="*/ 0 w 6186173"/>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711450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711450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556002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556002 w 6184446"/>
              <a:gd name="connsiteY4" fmla="*/ 6856413 h 6856413"/>
              <a:gd name="connsiteX5" fmla="*/ 0 w 6184446"/>
              <a:gd name="connsiteY5" fmla="*/ 6856413 h 6856413"/>
              <a:gd name="connsiteX6" fmla="*/ 0 w 6184446"/>
              <a:gd name="connsiteY6" fmla="*/ 0 h 6856413"/>
              <a:gd name="connsiteX0" fmla="*/ 0 w 6184446"/>
              <a:gd name="connsiteY0" fmla="*/ 0 h 6865557"/>
              <a:gd name="connsiteX1" fmla="*/ 4791710 w 6184446"/>
              <a:gd name="connsiteY1" fmla="*/ 5080 h 6865557"/>
              <a:gd name="connsiteX2" fmla="*/ 6174201 w 6184446"/>
              <a:gd name="connsiteY2" fmla="*/ 2122361 h 6865557"/>
              <a:gd name="connsiteX3" fmla="*/ 5303521 w 6184446"/>
              <a:gd name="connsiteY3" fmla="*/ 3447288 h 6865557"/>
              <a:gd name="connsiteX4" fmla="*/ 2629154 w 6184446"/>
              <a:gd name="connsiteY4" fmla="*/ 6865557 h 6865557"/>
              <a:gd name="connsiteX5" fmla="*/ 0 w 6184446"/>
              <a:gd name="connsiteY5" fmla="*/ 6856413 h 6865557"/>
              <a:gd name="connsiteX6" fmla="*/ 0 w 6184446"/>
              <a:gd name="connsiteY6" fmla="*/ 0 h 6865557"/>
              <a:gd name="connsiteX0" fmla="*/ 0 w 6184446"/>
              <a:gd name="connsiteY0" fmla="*/ 0 h 6865559"/>
              <a:gd name="connsiteX1" fmla="*/ 4791710 w 6184446"/>
              <a:gd name="connsiteY1" fmla="*/ 5080 h 6865559"/>
              <a:gd name="connsiteX2" fmla="*/ 6174201 w 6184446"/>
              <a:gd name="connsiteY2" fmla="*/ 2122361 h 6865559"/>
              <a:gd name="connsiteX3" fmla="*/ 5303521 w 6184446"/>
              <a:gd name="connsiteY3" fmla="*/ 3447288 h 6865559"/>
              <a:gd name="connsiteX4" fmla="*/ 2629154 w 6184446"/>
              <a:gd name="connsiteY4" fmla="*/ 6865557 h 6865559"/>
              <a:gd name="connsiteX5" fmla="*/ 0 w 6184446"/>
              <a:gd name="connsiteY5" fmla="*/ 6856413 h 6865559"/>
              <a:gd name="connsiteX6" fmla="*/ 0 w 6184446"/>
              <a:gd name="connsiteY6" fmla="*/ 0 h 6865559"/>
              <a:gd name="connsiteX0" fmla="*/ 0 w 6184446"/>
              <a:gd name="connsiteY0" fmla="*/ 0 h 6856415"/>
              <a:gd name="connsiteX1" fmla="*/ 4791710 w 6184446"/>
              <a:gd name="connsiteY1" fmla="*/ 5080 h 6856415"/>
              <a:gd name="connsiteX2" fmla="*/ 6174201 w 6184446"/>
              <a:gd name="connsiteY2" fmla="*/ 2122361 h 6856415"/>
              <a:gd name="connsiteX3" fmla="*/ 5303521 w 6184446"/>
              <a:gd name="connsiteY3" fmla="*/ 3447288 h 6856415"/>
              <a:gd name="connsiteX4" fmla="*/ 2473706 w 6184446"/>
              <a:gd name="connsiteY4" fmla="*/ 6856413 h 6856415"/>
              <a:gd name="connsiteX5" fmla="*/ 0 w 6184446"/>
              <a:gd name="connsiteY5" fmla="*/ 6856413 h 6856415"/>
              <a:gd name="connsiteX6" fmla="*/ 0 w 6184446"/>
              <a:gd name="connsiteY6" fmla="*/ 0 h 6856415"/>
              <a:gd name="connsiteX0" fmla="*/ 0 w 6252796"/>
              <a:gd name="connsiteY0" fmla="*/ 0 h 6856413"/>
              <a:gd name="connsiteX1" fmla="*/ 4791710 w 6252796"/>
              <a:gd name="connsiteY1" fmla="*/ 5080 h 6856413"/>
              <a:gd name="connsiteX2" fmla="*/ 6174201 w 6252796"/>
              <a:gd name="connsiteY2" fmla="*/ 2122361 h 6856413"/>
              <a:gd name="connsiteX3" fmla="*/ 2473706 w 6252796"/>
              <a:gd name="connsiteY3" fmla="*/ 6856413 h 6856413"/>
              <a:gd name="connsiteX4" fmla="*/ 0 w 6252796"/>
              <a:gd name="connsiteY4" fmla="*/ 6856413 h 6856413"/>
              <a:gd name="connsiteX5" fmla="*/ 0 w 6252796"/>
              <a:gd name="connsiteY5" fmla="*/ 0 h 6856413"/>
              <a:gd name="connsiteX0" fmla="*/ 0 w 6220729"/>
              <a:gd name="connsiteY0" fmla="*/ 0 h 6856413"/>
              <a:gd name="connsiteX1" fmla="*/ 4791710 w 6220729"/>
              <a:gd name="connsiteY1" fmla="*/ 5080 h 6856413"/>
              <a:gd name="connsiteX2" fmla="*/ 6174201 w 6220729"/>
              <a:gd name="connsiteY2" fmla="*/ 2122361 h 6856413"/>
              <a:gd name="connsiteX3" fmla="*/ 2473706 w 6220729"/>
              <a:gd name="connsiteY3" fmla="*/ 6856413 h 6856413"/>
              <a:gd name="connsiteX4" fmla="*/ 0 w 6220729"/>
              <a:gd name="connsiteY4" fmla="*/ 6856413 h 6856413"/>
              <a:gd name="connsiteX5" fmla="*/ 0 w 6220729"/>
              <a:gd name="connsiteY5" fmla="*/ 0 h 6856413"/>
              <a:gd name="connsiteX0" fmla="*/ 0 w 6184564"/>
              <a:gd name="connsiteY0" fmla="*/ 0 h 7228758"/>
              <a:gd name="connsiteX1" fmla="*/ 4791710 w 6184564"/>
              <a:gd name="connsiteY1" fmla="*/ 5080 h 7228758"/>
              <a:gd name="connsiteX2" fmla="*/ 6137625 w 6184564"/>
              <a:gd name="connsiteY2" fmla="*/ 1829753 h 7228758"/>
              <a:gd name="connsiteX3" fmla="*/ 2473706 w 6184564"/>
              <a:gd name="connsiteY3" fmla="*/ 6856413 h 7228758"/>
              <a:gd name="connsiteX4" fmla="*/ 0 w 6184564"/>
              <a:gd name="connsiteY4" fmla="*/ 6856413 h 7228758"/>
              <a:gd name="connsiteX5" fmla="*/ 0 w 6184564"/>
              <a:gd name="connsiteY5" fmla="*/ 0 h 7228758"/>
              <a:gd name="connsiteX0" fmla="*/ 0 w 6225290"/>
              <a:gd name="connsiteY0" fmla="*/ 0 h 7228758"/>
              <a:gd name="connsiteX1" fmla="*/ 4791710 w 6225290"/>
              <a:gd name="connsiteY1" fmla="*/ 5080 h 7228758"/>
              <a:gd name="connsiteX2" fmla="*/ 6137625 w 6225290"/>
              <a:gd name="connsiteY2" fmla="*/ 1829753 h 7228758"/>
              <a:gd name="connsiteX3" fmla="*/ 2473706 w 6225290"/>
              <a:gd name="connsiteY3" fmla="*/ 6856413 h 7228758"/>
              <a:gd name="connsiteX4" fmla="*/ 0 w 6225290"/>
              <a:gd name="connsiteY4" fmla="*/ 6856413 h 7228758"/>
              <a:gd name="connsiteX5" fmla="*/ 0 w 6225290"/>
              <a:gd name="connsiteY5" fmla="*/ 0 h 7228758"/>
              <a:gd name="connsiteX0" fmla="*/ 0 w 6171493"/>
              <a:gd name="connsiteY0" fmla="*/ 0 h 7237563"/>
              <a:gd name="connsiteX1" fmla="*/ 4791710 w 6171493"/>
              <a:gd name="connsiteY1" fmla="*/ 5080 h 7237563"/>
              <a:gd name="connsiteX2" fmla="*/ 6082761 w 6171493"/>
              <a:gd name="connsiteY2" fmla="*/ 1710881 h 7237563"/>
              <a:gd name="connsiteX3" fmla="*/ 2473706 w 6171493"/>
              <a:gd name="connsiteY3" fmla="*/ 6856413 h 7237563"/>
              <a:gd name="connsiteX4" fmla="*/ 0 w 6171493"/>
              <a:gd name="connsiteY4" fmla="*/ 6856413 h 7237563"/>
              <a:gd name="connsiteX5" fmla="*/ 0 w 6171493"/>
              <a:gd name="connsiteY5" fmla="*/ 0 h 7237563"/>
              <a:gd name="connsiteX0" fmla="*/ 0 w 6171493"/>
              <a:gd name="connsiteY0" fmla="*/ 0 h 7237563"/>
              <a:gd name="connsiteX1" fmla="*/ 4791710 w 6171493"/>
              <a:gd name="connsiteY1" fmla="*/ 5080 h 7237563"/>
              <a:gd name="connsiteX2" fmla="*/ 6082761 w 6171493"/>
              <a:gd name="connsiteY2" fmla="*/ 1710881 h 7237563"/>
              <a:gd name="connsiteX3" fmla="*/ 2473706 w 6171493"/>
              <a:gd name="connsiteY3" fmla="*/ 6856413 h 7237563"/>
              <a:gd name="connsiteX4" fmla="*/ 0 w 6171493"/>
              <a:gd name="connsiteY4" fmla="*/ 6856413 h 7237563"/>
              <a:gd name="connsiteX5" fmla="*/ 0 w 6171493"/>
              <a:gd name="connsiteY5" fmla="*/ 0 h 7237563"/>
              <a:gd name="connsiteX0" fmla="*/ 0 w 6290649"/>
              <a:gd name="connsiteY0" fmla="*/ 0 h 7152967"/>
              <a:gd name="connsiteX1" fmla="*/ 4791710 w 6290649"/>
              <a:gd name="connsiteY1" fmla="*/ 5080 h 7152967"/>
              <a:gd name="connsiteX2" fmla="*/ 6082761 w 6290649"/>
              <a:gd name="connsiteY2" fmla="*/ 1710881 h 7152967"/>
              <a:gd name="connsiteX3" fmla="*/ 5907027 w 6290649"/>
              <a:gd name="connsiteY3" fmla="*/ 2852927 h 7152967"/>
              <a:gd name="connsiteX4" fmla="*/ 2473706 w 6290649"/>
              <a:gd name="connsiteY4" fmla="*/ 6856413 h 7152967"/>
              <a:gd name="connsiteX5" fmla="*/ 0 w 6290649"/>
              <a:gd name="connsiteY5" fmla="*/ 6856413 h 7152967"/>
              <a:gd name="connsiteX6" fmla="*/ 0 w 6290649"/>
              <a:gd name="connsiteY6" fmla="*/ 0 h 7152967"/>
              <a:gd name="connsiteX0" fmla="*/ 0 w 6196905"/>
              <a:gd name="connsiteY0" fmla="*/ 0 h 7152967"/>
              <a:gd name="connsiteX1" fmla="*/ 4791710 w 6196905"/>
              <a:gd name="connsiteY1" fmla="*/ 5080 h 7152967"/>
              <a:gd name="connsiteX2" fmla="*/ 6082761 w 6196905"/>
              <a:gd name="connsiteY2" fmla="*/ 1710881 h 7152967"/>
              <a:gd name="connsiteX3" fmla="*/ 5724147 w 6196905"/>
              <a:gd name="connsiteY3" fmla="*/ 2852927 h 7152967"/>
              <a:gd name="connsiteX4" fmla="*/ 2473706 w 6196905"/>
              <a:gd name="connsiteY4" fmla="*/ 6856413 h 7152967"/>
              <a:gd name="connsiteX5" fmla="*/ 0 w 6196905"/>
              <a:gd name="connsiteY5" fmla="*/ 6856413 h 7152967"/>
              <a:gd name="connsiteX6" fmla="*/ 0 w 6196905"/>
              <a:gd name="connsiteY6" fmla="*/ 0 h 7152967"/>
              <a:gd name="connsiteX0" fmla="*/ 0 w 6290649"/>
              <a:gd name="connsiteY0" fmla="*/ 0 h 7167869"/>
              <a:gd name="connsiteX1" fmla="*/ 4791710 w 6290649"/>
              <a:gd name="connsiteY1" fmla="*/ 5080 h 7167869"/>
              <a:gd name="connsiteX2" fmla="*/ 6082761 w 6290649"/>
              <a:gd name="connsiteY2" fmla="*/ 1710881 h 7167869"/>
              <a:gd name="connsiteX3" fmla="*/ 5907027 w 6290649"/>
              <a:gd name="connsiteY3" fmla="*/ 2651759 h 7167869"/>
              <a:gd name="connsiteX4" fmla="*/ 2473706 w 6290649"/>
              <a:gd name="connsiteY4" fmla="*/ 6856413 h 7167869"/>
              <a:gd name="connsiteX5" fmla="*/ 0 w 6290649"/>
              <a:gd name="connsiteY5" fmla="*/ 6856413 h 7167869"/>
              <a:gd name="connsiteX6" fmla="*/ 0 w 6290649"/>
              <a:gd name="connsiteY6" fmla="*/ 0 h 7167869"/>
              <a:gd name="connsiteX0" fmla="*/ 0 w 6159286"/>
              <a:gd name="connsiteY0" fmla="*/ 0 h 7167869"/>
              <a:gd name="connsiteX1" fmla="*/ 4791710 w 6159286"/>
              <a:gd name="connsiteY1" fmla="*/ 5080 h 7167869"/>
              <a:gd name="connsiteX2" fmla="*/ 6082761 w 6159286"/>
              <a:gd name="connsiteY2" fmla="*/ 1710881 h 7167869"/>
              <a:gd name="connsiteX3" fmla="*/ 5907027 w 6159286"/>
              <a:gd name="connsiteY3" fmla="*/ 2651759 h 7167869"/>
              <a:gd name="connsiteX4" fmla="*/ 2473706 w 6159286"/>
              <a:gd name="connsiteY4" fmla="*/ 6856413 h 7167869"/>
              <a:gd name="connsiteX5" fmla="*/ 0 w 6159286"/>
              <a:gd name="connsiteY5" fmla="*/ 6856413 h 7167869"/>
              <a:gd name="connsiteX6" fmla="*/ 0 w 6159286"/>
              <a:gd name="connsiteY6" fmla="*/ 0 h 7167869"/>
              <a:gd name="connsiteX0" fmla="*/ 0 w 6135281"/>
              <a:gd name="connsiteY0" fmla="*/ 0 h 7167869"/>
              <a:gd name="connsiteX1" fmla="*/ 4791710 w 6135281"/>
              <a:gd name="connsiteY1" fmla="*/ 5080 h 7167869"/>
              <a:gd name="connsiteX2" fmla="*/ 6082761 w 6135281"/>
              <a:gd name="connsiteY2" fmla="*/ 1710881 h 7167869"/>
              <a:gd name="connsiteX3" fmla="*/ 5907027 w 6135281"/>
              <a:gd name="connsiteY3" fmla="*/ 2651759 h 7167869"/>
              <a:gd name="connsiteX4" fmla="*/ 2473706 w 6135281"/>
              <a:gd name="connsiteY4" fmla="*/ 6856413 h 7167869"/>
              <a:gd name="connsiteX5" fmla="*/ 0 w 6135281"/>
              <a:gd name="connsiteY5" fmla="*/ 6856413 h 7167869"/>
              <a:gd name="connsiteX6" fmla="*/ 0 w 6135281"/>
              <a:gd name="connsiteY6" fmla="*/ 0 h 7167869"/>
              <a:gd name="connsiteX0" fmla="*/ 0 w 6163303"/>
              <a:gd name="connsiteY0" fmla="*/ 0 h 7167869"/>
              <a:gd name="connsiteX1" fmla="*/ 4791710 w 6163303"/>
              <a:gd name="connsiteY1" fmla="*/ 5080 h 7167869"/>
              <a:gd name="connsiteX2" fmla="*/ 6082761 w 6163303"/>
              <a:gd name="connsiteY2" fmla="*/ 1710881 h 7167869"/>
              <a:gd name="connsiteX3" fmla="*/ 5907027 w 6163303"/>
              <a:gd name="connsiteY3" fmla="*/ 2651759 h 7167869"/>
              <a:gd name="connsiteX4" fmla="*/ 2473706 w 6163303"/>
              <a:gd name="connsiteY4" fmla="*/ 6856413 h 7167869"/>
              <a:gd name="connsiteX5" fmla="*/ 0 w 6163303"/>
              <a:gd name="connsiteY5" fmla="*/ 6856413 h 7167869"/>
              <a:gd name="connsiteX6" fmla="*/ 0 w 6163303"/>
              <a:gd name="connsiteY6" fmla="*/ 0 h 7167869"/>
              <a:gd name="connsiteX0" fmla="*/ 0 w 6163303"/>
              <a:gd name="connsiteY0" fmla="*/ 0 h 7167869"/>
              <a:gd name="connsiteX1" fmla="*/ 4791710 w 6163303"/>
              <a:gd name="connsiteY1" fmla="*/ 5080 h 7167869"/>
              <a:gd name="connsiteX2" fmla="*/ 6082761 w 6163303"/>
              <a:gd name="connsiteY2" fmla="*/ 1710881 h 7167869"/>
              <a:gd name="connsiteX3" fmla="*/ 5907027 w 6163303"/>
              <a:gd name="connsiteY3" fmla="*/ 2651759 h 7167869"/>
              <a:gd name="connsiteX4" fmla="*/ 2473706 w 6163303"/>
              <a:gd name="connsiteY4" fmla="*/ 6856413 h 7167869"/>
              <a:gd name="connsiteX5" fmla="*/ 0 w 6163303"/>
              <a:gd name="connsiteY5" fmla="*/ 6856413 h 7167869"/>
              <a:gd name="connsiteX6" fmla="*/ 0 w 6163303"/>
              <a:gd name="connsiteY6" fmla="*/ 0 h 7167869"/>
              <a:gd name="connsiteX0" fmla="*/ 0 w 6163303"/>
              <a:gd name="connsiteY0" fmla="*/ 0 h 6859005"/>
              <a:gd name="connsiteX1" fmla="*/ 4791710 w 6163303"/>
              <a:gd name="connsiteY1" fmla="*/ 5080 h 6859005"/>
              <a:gd name="connsiteX2" fmla="*/ 6082761 w 6163303"/>
              <a:gd name="connsiteY2" fmla="*/ 1710881 h 6859005"/>
              <a:gd name="connsiteX3" fmla="*/ 5907027 w 6163303"/>
              <a:gd name="connsiteY3" fmla="*/ 2651759 h 6859005"/>
              <a:gd name="connsiteX4" fmla="*/ 2473706 w 6163303"/>
              <a:gd name="connsiteY4" fmla="*/ 6856413 h 6859005"/>
              <a:gd name="connsiteX5" fmla="*/ 0 w 6163303"/>
              <a:gd name="connsiteY5" fmla="*/ 6856413 h 6859005"/>
              <a:gd name="connsiteX6" fmla="*/ 0 w 6163303"/>
              <a:gd name="connsiteY6" fmla="*/ 0 h 6859005"/>
              <a:gd name="connsiteX0" fmla="*/ 0 w 6247710"/>
              <a:gd name="connsiteY0" fmla="*/ 0 h 6906418"/>
              <a:gd name="connsiteX1" fmla="*/ 4791710 w 6247710"/>
              <a:gd name="connsiteY1" fmla="*/ 5080 h 6906418"/>
              <a:gd name="connsiteX2" fmla="*/ 6082761 w 6247710"/>
              <a:gd name="connsiteY2" fmla="*/ 1710881 h 6906418"/>
              <a:gd name="connsiteX3" fmla="*/ 5907027 w 6247710"/>
              <a:gd name="connsiteY3" fmla="*/ 2651759 h 6906418"/>
              <a:gd name="connsiteX4" fmla="*/ 3218692 w 6247710"/>
              <a:gd name="connsiteY4" fmla="*/ 6181343 h 6906418"/>
              <a:gd name="connsiteX5" fmla="*/ 2473706 w 6247710"/>
              <a:gd name="connsiteY5" fmla="*/ 6856413 h 6906418"/>
              <a:gd name="connsiteX6" fmla="*/ 0 w 6247710"/>
              <a:gd name="connsiteY6" fmla="*/ 6856413 h 6906418"/>
              <a:gd name="connsiteX7" fmla="*/ 0 w 6247710"/>
              <a:gd name="connsiteY7" fmla="*/ 0 h 6906418"/>
              <a:gd name="connsiteX0" fmla="*/ 0 w 6247710"/>
              <a:gd name="connsiteY0" fmla="*/ 0 h 6906418"/>
              <a:gd name="connsiteX1" fmla="*/ 4791710 w 6247710"/>
              <a:gd name="connsiteY1" fmla="*/ 5080 h 6906418"/>
              <a:gd name="connsiteX2" fmla="*/ 6082761 w 6247710"/>
              <a:gd name="connsiteY2" fmla="*/ 1710881 h 6906418"/>
              <a:gd name="connsiteX3" fmla="*/ 5907027 w 6247710"/>
              <a:gd name="connsiteY3" fmla="*/ 2651759 h 6906418"/>
              <a:gd name="connsiteX4" fmla="*/ 3218692 w 6247710"/>
              <a:gd name="connsiteY4" fmla="*/ 6181343 h 6906418"/>
              <a:gd name="connsiteX5" fmla="*/ 2473706 w 6247710"/>
              <a:gd name="connsiteY5" fmla="*/ 6856413 h 6906418"/>
              <a:gd name="connsiteX6" fmla="*/ 0 w 6247710"/>
              <a:gd name="connsiteY6" fmla="*/ 6856413 h 6906418"/>
              <a:gd name="connsiteX7" fmla="*/ 0 w 6247710"/>
              <a:gd name="connsiteY7" fmla="*/ 0 h 6906418"/>
              <a:gd name="connsiteX0" fmla="*/ 0 w 6247710"/>
              <a:gd name="connsiteY0" fmla="*/ 0 h 6878647"/>
              <a:gd name="connsiteX1" fmla="*/ 4791710 w 6247710"/>
              <a:gd name="connsiteY1" fmla="*/ 5080 h 6878647"/>
              <a:gd name="connsiteX2" fmla="*/ 6082761 w 6247710"/>
              <a:gd name="connsiteY2" fmla="*/ 1710881 h 6878647"/>
              <a:gd name="connsiteX3" fmla="*/ 5907027 w 6247710"/>
              <a:gd name="connsiteY3" fmla="*/ 2651759 h 6878647"/>
              <a:gd name="connsiteX4" fmla="*/ 2953516 w 6247710"/>
              <a:gd name="connsiteY4" fmla="*/ 6556247 h 6878647"/>
              <a:gd name="connsiteX5" fmla="*/ 2473706 w 6247710"/>
              <a:gd name="connsiteY5" fmla="*/ 6856413 h 6878647"/>
              <a:gd name="connsiteX6" fmla="*/ 0 w 6247710"/>
              <a:gd name="connsiteY6" fmla="*/ 6856413 h 6878647"/>
              <a:gd name="connsiteX7" fmla="*/ 0 w 6247710"/>
              <a:gd name="connsiteY7" fmla="*/ 0 h 6878647"/>
              <a:gd name="connsiteX0" fmla="*/ 0 w 6247710"/>
              <a:gd name="connsiteY0" fmla="*/ 0 h 6878647"/>
              <a:gd name="connsiteX1" fmla="*/ 4791710 w 6247710"/>
              <a:gd name="connsiteY1" fmla="*/ 5080 h 6878647"/>
              <a:gd name="connsiteX2" fmla="*/ 6082761 w 6247710"/>
              <a:gd name="connsiteY2" fmla="*/ 1710881 h 6878647"/>
              <a:gd name="connsiteX3" fmla="*/ 5907027 w 6247710"/>
              <a:gd name="connsiteY3" fmla="*/ 2651759 h 6878647"/>
              <a:gd name="connsiteX4" fmla="*/ 2953516 w 6247710"/>
              <a:gd name="connsiteY4" fmla="*/ 6556247 h 6878647"/>
              <a:gd name="connsiteX5" fmla="*/ 2473706 w 6247710"/>
              <a:gd name="connsiteY5" fmla="*/ 6856413 h 6878647"/>
              <a:gd name="connsiteX6" fmla="*/ 0 w 6247710"/>
              <a:gd name="connsiteY6" fmla="*/ 6856413 h 6878647"/>
              <a:gd name="connsiteX7" fmla="*/ 0 w 6247710"/>
              <a:gd name="connsiteY7" fmla="*/ 0 h 6878647"/>
              <a:gd name="connsiteX0" fmla="*/ 0 w 6247710"/>
              <a:gd name="connsiteY0" fmla="*/ 0 h 6879000"/>
              <a:gd name="connsiteX1" fmla="*/ 4791710 w 6247710"/>
              <a:gd name="connsiteY1" fmla="*/ 5080 h 6879000"/>
              <a:gd name="connsiteX2" fmla="*/ 6082761 w 6247710"/>
              <a:gd name="connsiteY2" fmla="*/ 1710881 h 6879000"/>
              <a:gd name="connsiteX3" fmla="*/ 5907027 w 6247710"/>
              <a:gd name="connsiteY3" fmla="*/ 2651759 h 6879000"/>
              <a:gd name="connsiteX4" fmla="*/ 2934466 w 6247710"/>
              <a:gd name="connsiteY4" fmla="*/ 6551485 h 6879000"/>
              <a:gd name="connsiteX5" fmla="*/ 2473706 w 6247710"/>
              <a:gd name="connsiteY5" fmla="*/ 6856413 h 6879000"/>
              <a:gd name="connsiteX6" fmla="*/ 0 w 6247710"/>
              <a:gd name="connsiteY6" fmla="*/ 6856413 h 6879000"/>
              <a:gd name="connsiteX7" fmla="*/ 0 w 6247710"/>
              <a:gd name="connsiteY7" fmla="*/ 0 h 6879000"/>
              <a:gd name="connsiteX0" fmla="*/ 0 w 6247710"/>
              <a:gd name="connsiteY0" fmla="*/ 0 h 6879000"/>
              <a:gd name="connsiteX1" fmla="*/ 4791710 w 6247710"/>
              <a:gd name="connsiteY1" fmla="*/ 5080 h 6879000"/>
              <a:gd name="connsiteX2" fmla="*/ 6082761 w 6247710"/>
              <a:gd name="connsiteY2" fmla="*/ 1710881 h 6879000"/>
              <a:gd name="connsiteX3" fmla="*/ 5907027 w 6247710"/>
              <a:gd name="connsiteY3" fmla="*/ 2651759 h 6879000"/>
              <a:gd name="connsiteX4" fmla="*/ 2934466 w 6247710"/>
              <a:gd name="connsiteY4" fmla="*/ 6551485 h 6879000"/>
              <a:gd name="connsiteX5" fmla="*/ 2473706 w 6247710"/>
              <a:gd name="connsiteY5" fmla="*/ 6856413 h 6879000"/>
              <a:gd name="connsiteX6" fmla="*/ 0 w 6247710"/>
              <a:gd name="connsiteY6" fmla="*/ 6856413 h 6879000"/>
              <a:gd name="connsiteX7" fmla="*/ 0 w 6247710"/>
              <a:gd name="connsiteY7" fmla="*/ 0 h 6879000"/>
              <a:gd name="connsiteX0" fmla="*/ 0 w 6247710"/>
              <a:gd name="connsiteY0" fmla="*/ 0 h 6859950"/>
              <a:gd name="connsiteX1" fmla="*/ 4791710 w 6247710"/>
              <a:gd name="connsiteY1" fmla="*/ 5080 h 6859950"/>
              <a:gd name="connsiteX2" fmla="*/ 6082761 w 6247710"/>
              <a:gd name="connsiteY2" fmla="*/ 1710881 h 6859950"/>
              <a:gd name="connsiteX3" fmla="*/ 5907027 w 6247710"/>
              <a:gd name="connsiteY3" fmla="*/ 2651759 h 6859950"/>
              <a:gd name="connsiteX4" fmla="*/ 2934466 w 6247710"/>
              <a:gd name="connsiteY4" fmla="*/ 6551485 h 6859950"/>
              <a:gd name="connsiteX5" fmla="*/ 2473706 w 6247710"/>
              <a:gd name="connsiteY5" fmla="*/ 6856413 h 6859950"/>
              <a:gd name="connsiteX6" fmla="*/ 0 w 6247710"/>
              <a:gd name="connsiteY6" fmla="*/ 6856413 h 6859950"/>
              <a:gd name="connsiteX7" fmla="*/ 0 w 6247710"/>
              <a:gd name="connsiteY7" fmla="*/ 0 h 6859950"/>
              <a:gd name="connsiteX0" fmla="*/ 0 w 6247710"/>
              <a:gd name="connsiteY0" fmla="*/ 0 h 6863793"/>
              <a:gd name="connsiteX1" fmla="*/ 4791710 w 6247710"/>
              <a:gd name="connsiteY1" fmla="*/ 5080 h 6863793"/>
              <a:gd name="connsiteX2" fmla="*/ 6082761 w 6247710"/>
              <a:gd name="connsiteY2" fmla="*/ 1710881 h 6863793"/>
              <a:gd name="connsiteX3" fmla="*/ 5907027 w 6247710"/>
              <a:gd name="connsiteY3" fmla="*/ 2651759 h 6863793"/>
              <a:gd name="connsiteX4" fmla="*/ 2934466 w 6247710"/>
              <a:gd name="connsiteY4" fmla="*/ 6551485 h 6863793"/>
              <a:gd name="connsiteX5" fmla="*/ 2230819 w 6247710"/>
              <a:gd name="connsiteY5" fmla="*/ 6861175 h 6863793"/>
              <a:gd name="connsiteX6" fmla="*/ 0 w 6247710"/>
              <a:gd name="connsiteY6" fmla="*/ 6856413 h 6863793"/>
              <a:gd name="connsiteX7" fmla="*/ 0 w 6247710"/>
              <a:gd name="connsiteY7" fmla="*/ 0 h 6863793"/>
              <a:gd name="connsiteX0" fmla="*/ 0 w 6247710"/>
              <a:gd name="connsiteY0" fmla="*/ 0 h 6863793"/>
              <a:gd name="connsiteX1" fmla="*/ 4791710 w 6247710"/>
              <a:gd name="connsiteY1" fmla="*/ 5080 h 6863793"/>
              <a:gd name="connsiteX2" fmla="*/ 6082761 w 6247710"/>
              <a:gd name="connsiteY2" fmla="*/ 1710881 h 6863793"/>
              <a:gd name="connsiteX3" fmla="*/ 5907027 w 6247710"/>
              <a:gd name="connsiteY3" fmla="*/ 2651759 h 6863793"/>
              <a:gd name="connsiteX4" fmla="*/ 2934466 w 6247710"/>
              <a:gd name="connsiteY4" fmla="*/ 6551485 h 6863793"/>
              <a:gd name="connsiteX5" fmla="*/ 2230819 w 6247710"/>
              <a:gd name="connsiteY5" fmla="*/ 6861175 h 6863793"/>
              <a:gd name="connsiteX6" fmla="*/ 0 w 6247710"/>
              <a:gd name="connsiteY6" fmla="*/ 6856413 h 6863793"/>
              <a:gd name="connsiteX7" fmla="*/ 0 w 6247710"/>
              <a:gd name="connsiteY7" fmla="*/ 0 h 6863793"/>
              <a:gd name="connsiteX0" fmla="*/ 0 w 6247710"/>
              <a:gd name="connsiteY0" fmla="*/ 0 h 6861175"/>
              <a:gd name="connsiteX1" fmla="*/ 4791710 w 6247710"/>
              <a:gd name="connsiteY1" fmla="*/ 5080 h 6861175"/>
              <a:gd name="connsiteX2" fmla="*/ 6082761 w 6247710"/>
              <a:gd name="connsiteY2" fmla="*/ 1710881 h 6861175"/>
              <a:gd name="connsiteX3" fmla="*/ 5907027 w 6247710"/>
              <a:gd name="connsiteY3" fmla="*/ 2651759 h 6861175"/>
              <a:gd name="connsiteX4" fmla="*/ 2934466 w 6247710"/>
              <a:gd name="connsiteY4" fmla="*/ 6551485 h 6861175"/>
              <a:gd name="connsiteX5" fmla="*/ 2230819 w 6247710"/>
              <a:gd name="connsiteY5" fmla="*/ 6861175 h 6861175"/>
              <a:gd name="connsiteX6" fmla="*/ 0 w 6247710"/>
              <a:gd name="connsiteY6" fmla="*/ 6856413 h 6861175"/>
              <a:gd name="connsiteX7" fmla="*/ 0 w 6247710"/>
              <a:gd name="connsiteY7" fmla="*/ 0 h 6861175"/>
              <a:gd name="connsiteX0" fmla="*/ 0 w 6247710"/>
              <a:gd name="connsiteY0" fmla="*/ 0 h 6861175"/>
              <a:gd name="connsiteX1" fmla="*/ 4791710 w 6247710"/>
              <a:gd name="connsiteY1" fmla="*/ 5080 h 6861175"/>
              <a:gd name="connsiteX2" fmla="*/ 6082761 w 6247710"/>
              <a:gd name="connsiteY2" fmla="*/ 1710881 h 6861175"/>
              <a:gd name="connsiteX3" fmla="*/ 5907027 w 6247710"/>
              <a:gd name="connsiteY3" fmla="*/ 2651759 h 6861175"/>
              <a:gd name="connsiteX4" fmla="*/ 2934466 w 6247710"/>
              <a:gd name="connsiteY4" fmla="*/ 6551485 h 6861175"/>
              <a:gd name="connsiteX5" fmla="*/ 2230819 w 6247710"/>
              <a:gd name="connsiteY5" fmla="*/ 6861175 h 6861175"/>
              <a:gd name="connsiteX6" fmla="*/ 0 w 6247710"/>
              <a:gd name="connsiteY6" fmla="*/ 6856413 h 6861175"/>
              <a:gd name="connsiteX7" fmla="*/ 0 w 6247710"/>
              <a:gd name="connsiteY7" fmla="*/ 0 h 6861175"/>
              <a:gd name="connsiteX0" fmla="*/ 0 w 6167983"/>
              <a:gd name="connsiteY0" fmla="*/ 0 h 6861175"/>
              <a:gd name="connsiteX1" fmla="*/ 4791710 w 6167983"/>
              <a:gd name="connsiteY1" fmla="*/ 5080 h 6861175"/>
              <a:gd name="connsiteX2" fmla="*/ 6082761 w 6167983"/>
              <a:gd name="connsiteY2" fmla="*/ 1710881 h 6861175"/>
              <a:gd name="connsiteX3" fmla="*/ 5907027 w 6167983"/>
              <a:gd name="connsiteY3" fmla="*/ 2651759 h 6861175"/>
              <a:gd name="connsiteX4" fmla="*/ 2934466 w 6167983"/>
              <a:gd name="connsiteY4" fmla="*/ 6551485 h 6861175"/>
              <a:gd name="connsiteX5" fmla="*/ 2230819 w 6167983"/>
              <a:gd name="connsiteY5" fmla="*/ 6861175 h 6861175"/>
              <a:gd name="connsiteX6" fmla="*/ 0 w 6167983"/>
              <a:gd name="connsiteY6" fmla="*/ 6856413 h 6861175"/>
              <a:gd name="connsiteX7" fmla="*/ 0 w 6167983"/>
              <a:gd name="connsiteY7" fmla="*/ 0 h 6861175"/>
              <a:gd name="connsiteX0" fmla="*/ 0 w 6160895"/>
              <a:gd name="connsiteY0" fmla="*/ 0 h 6861175"/>
              <a:gd name="connsiteX1" fmla="*/ 4791710 w 6160895"/>
              <a:gd name="connsiteY1" fmla="*/ 5080 h 6861175"/>
              <a:gd name="connsiteX2" fmla="*/ 6082761 w 6160895"/>
              <a:gd name="connsiteY2" fmla="*/ 1710881 h 6861175"/>
              <a:gd name="connsiteX3" fmla="*/ 5907027 w 6160895"/>
              <a:gd name="connsiteY3" fmla="*/ 2651759 h 6861175"/>
              <a:gd name="connsiteX4" fmla="*/ 2934466 w 6160895"/>
              <a:gd name="connsiteY4" fmla="*/ 6551485 h 6861175"/>
              <a:gd name="connsiteX5" fmla="*/ 2230819 w 6160895"/>
              <a:gd name="connsiteY5" fmla="*/ 6861175 h 6861175"/>
              <a:gd name="connsiteX6" fmla="*/ 0 w 6160895"/>
              <a:gd name="connsiteY6" fmla="*/ 6856413 h 6861175"/>
              <a:gd name="connsiteX7" fmla="*/ 0 w 6160895"/>
              <a:gd name="connsiteY7" fmla="*/ 0 h 6861175"/>
              <a:gd name="connsiteX0" fmla="*/ 0 w 6150784"/>
              <a:gd name="connsiteY0" fmla="*/ 0 h 6861175"/>
              <a:gd name="connsiteX1" fmla="*/ 4791710 w 6150784"/>
              <a:gd name="connsiteY1" fmla="*/ 5080 h 6861175"/>
              <a:gd name="connsiteX2" fmla="*/ 6082761 w 6150784"/>
              <a:gd name="connsiteY2" fmla="*/ 1710881 h 6861175"/>
              <a:gd name="connsiteX3" fmla="*/ 5883215 w 6150784"/>
              <a:gd name="connsiteY3" fmla="*/ 2694622 h 6861175"/>
              <a:gd name="connsiteX4" fmla="*/ 2934466 w 6150784"/>
              <a:gd name="connsiteY4" fmla="*/ 6551485 h 6861175"/>
              <a:gd name="connsiteX5" fmla="*/ 2230819 w 6150784"/>
              <a:gd name="connsiteY5" fmla="*/ 6861175 h 6861175"/>
              <a:gd name="connsiteX6" fmla="*/ 0 w 6150784"/>
              <a:gd name="connsiteY6" fmla="*/ 6856413 h 6861175"/>
              <a:gd name="connsiteX7" fmla="*/ 0 w 6150784"/>
              <a:gd name="connsiteY7" fmla="*/ 0 h 6861175"/>
              <a:gd name="connsiteX0" fmla="*/ 0 w 6150784"/>
              <a:gd name="connsiteY0" fmla="*/ 0 h 6861175"/>
              <a:gd name="connsiteX1" fmla="*/ 4791710 w 6150784"/>
              <a:gd name="connsiteY1" fmla="*/ 5080 h 6861175"/>
              <a:gd name="connsiteX2" fmla="*/ 6082761 w 6150784"/>
              <a:gd name="connsiteY2" fmla="*/ 1710881 h 6861175"/>
              <a:gd name="connsiteX3" fmla="*/ 5883215 w 6150784"/>
              <a:gd name="connsiteY3" fmla="*/ 2694622 h 6861175"/>
              <a:gd name="connsiteX4" fmla="*/ 2934466 w 6150784"/>
              <a:gd name="connsiteY4" fmla="*/ 6551485 h 6861175"/>
              <a:gd name="connsiteX5" fmla="*/ 2230819 w 6150784"/>
              <a:gd name="connsiteY5" fmla="*/ 6861175 h 6861175"/>
              <a:gd name="connsiteX6" fmla="*/ 0 w 6150784"/>
              <a:gd name="connsiteY6" fmla="*/ 6856413 h 6861175"/>
              <a:gd name="connsiteX7" fmla="*/ 0 w 6150784"/>
              <a:gd name="connsiteY7" fmla="*/ 0 h 6861175"/>
              <a:gd name="connsiteX0" fmla="*/ 0 w 6175497"/>
              <a:gd name="connsiteY0" fmla="*/ 0 h 6861175"/>
              <a:gd name="connsiteX1" fmla="*/ 4791710 w 6175497"/>
              <a:gd name="connsiteY1" fmla="*/ 5080 h 6861175"/>
              <a:gd name="connsiteX2" fmla="*/ 6082761 w 6175497"/>
              <a:gd name="connsiteY2" fmla="*/ 1710881 h 6861175"/>
              <a:gd name="connsiteX3" fmla="*/ 5883215 w 6175497"/>
              <a:gd name="connsiteY3" fmla="*/ 2694622 h 6861175"/>
              <a:gd name="connsiteX4" fmla="*/ 2934466 w 6175497"/>
              <a:gd name="connsiteY4" fmla="*/ 6551485 h 6861175"/>
              <a:gd name="connsiteX5" fmla="*/ 2230819 w 6175497"/>
              <a:gd name="connsiteY5" fmla="*/ 6861175 h 6861175"/>
              <a:gd name="connsiteX6" fmla="*/ 0 w 6175497"/>
              <a:gd name="connsiteY6" fmla="*/ 6856413 h 6861175"/>
              <a:gd name="connsiteX7" fmla="*/ 0 w 6175497"/>
              <a:gd name="connsiteY7" fmla="*/ 0 h 6861175"/>
              <a:gd name="connsiteX0" fmla="*/ 0 w 6173155"/>
              <a:gd name="connsiteY0" fmla="*/ 0 h 6861175"/>
              <a:gd name="connsiteX1" fmla="*/ 4791710 w 6173155"/>
              <a:gd name="connsiteY1" fmla="*/ 5080 h 6861175"/>
              <a:gd name="connsiteX2" fmla="*/ 6082761 w 6173155"/>
              <a:gd name="connsiteY2" fmla="*/ 1710881 h 6861175"/>
              <a:gd name="connsiteX3" fmla="*/ 5883215 w 6173155"/>
              <a:gd name="connsiteY3" fmla="*/ 2694622 h 6861175"/>
              <a:gd name="connsiteX4" fmla="*/ 2934466 w 6173155"/>
              <a:gd name="connsiteY4" fmla="*/ 6551485 h 6861175"/>
              <a:gd name="connsiteX5" fmla="*/ 2230819 w 6173155"/>
              <a:gd name="connsiteY5" fmla="*/ 6861175 h 6861175"/>
              <a:gd name="connsiteX6" fmla="*/ 0 w 6173155"/>
              <a:gd name="connsiteY6" fmla="*/ 6856413 h 6861175"/>
              <a:gd name="connsiteX7" fmla="*/ 0 w 6173155"/>
              <a:gd name="connsiteY7" fmla="*/ 0 h 6861175"/>
              <a:gd name="connsiteX0" fmla="*/ 0 w 6172394"/>
              <a:gd name="connsiteY0" fmla="*/ 0 h 6861175"/>
              <a:gd name="connsiteX1" fmla="*/ 4791710 w 6172394"/>
              <a:gd name="connsiteY1" fmla="*/ 5080 h 6861175"/>
              <a:gd name="connsiteX2" fmla="*/ 6082761 w 6172394"/>
              <a:gd name="connsiteY2" fmla="*/ 1710881 h 6861175"/>
              <a:gd name="connsiteX3" fmla="*/ 5883215 w 6172394"/>
              <a:gd name="connsiteY3" fmla="*/ 2694622 h 6861175"/>
              <a:gd name="connsiteX4" fmla="*/ 2934466 w 6172394"/>
              <a:gd name="connsiteY4" fmla="*/ 6551485 h 6861175"/>
              <a:gd name="connsiteX5" fmla="*/ 2230819 w 6172394"/>
              <a:gd name="connsiteY5" fmla="*/ 6861175 h 6861175"/>
              <a:gd name="connsiteX6" fmla="*/ 0 w 6172394"/>
              <a:gd name="connsiteY6" fmla="*/ 6856413 h 6861175"/>
              <a:gd name="connsiteX7" fmla="*/ 0 w 6172394"/>
              <a:gd name="connsiteY7" fmla="*/ 0 h 6861175"/>
              <a:gd name="connsiteX0" fmla="*/ 0 w 6172394"/>
              <a:gd name="connsiteY0" fmla="*/ 0 h 6888201"/>
              <a:gd name="connsiteX1" fmla="*/ 4791710 w 6172394"/>
              <a:gd name="connsiteY1" fmla="*/ 5080 h 6888201"/>
              <a:gd name="connsiteX2" fmla="*/ 6082761 w 6172394"/>
              <a:gd name="connsiteY2" fmla="*/ 1710881 h 6888201"/>
              <a:gd name="connsiteX3" fmla="*/ 5883215 w 6172394"/>
              <a:gd name="connsiteY3" fmla="*/ 2694622 h 6888201"/>
              <a:gd name="connsiteX4" fmla="*/ 2982091 w 6172394"/>
              <a:gd name="connsiteY4" fmla="*/ 6480048 h 6888201"/>
              <a:gd name="connsiteX5" fmla="*/ 2230819 w 6172394"/>
              <a:gd name="connsiteY5" fmla="*/ 6861175 h 6888201"/>
              <a:gd name="connsiteX6" fmla="*/ 0 w 6172394"/>
              <a:gd name="connsiteY6" fmla="*/ 6856413 h 6888201"/>
              <a:gd name="connsiteX7" fmla="*/ 0 w 6172394"/>
              <a:gd name="connsiteY7" fmla="*/ 0 h 6888201"/>
              <a:gd name="connsiteX0" fmla="*/ 0 w 6172394"/>
              <a:gd name="connsiteY0" fmla="*/ 0 h 6861243"/>
              <a:gd name="connsiteX1" fmla="*/ 4791710 w 6172394"/>
              <a:gd name="connsiteY1" fmla="*/ 5080 h 6861243"/>
              <a:gd name="connsiteX2" fmla="*/ 6082761 w 6172394"/>
              <a:gd name="connsiteY2" fmla="*/ 1710881 h 6861243"/>
              <a:gd name="connsiteX3" fmla="*/ 5883215 w 6172394"/>
              <a:gd name="connsiteY3" fmla="*/ 2694622 h 6861243"/>
              <a:gd name="connsiteX4" fmla="*/ 2982091 w 6172394"/>
              <a:gd name="connsiteY4" fmla="*/ 6480048 h 6861243"/>
              <a:gd name="connsiteX5" fmla="*/ 2230819 w 6172394"/>
              <a:gd name="connsiteY5" fmla="*/ 6861175 h 6861243"/>
              <a:gd name="connsiteX6" fmla="*/ 0 w 6172394"/>
              <a:gd name="connsiteY6" fmla="*/ 6856413 h 6861243"/>
              <a:gd name="connsiteX7" fmla="*/ 0 w 6172394"/>
              <a:gd name="connsiteY7" fmla="*/ 0 h 6861243"/>
              <a:gd name="connsiteX0" fmla="*/ 0 w 6172394"/>
              <a:gd name="connsiteY0" fmla="*/ 0 h 6861243"/>
              <a:gd name="connsiteX1" fmla="*/ 4791710 w 6172394"/>
              <a:gd name="connsiteY1" fmla="*/ 5080 h 6861243"/>
              <a:gd name="connsiteX2" fmla="*/ 6082761 w 6172394"/>
              <a:gd name="connsiteY2" fmla="*/ 1710881 h 6861243"/>
              <a:gd name="connsiteX3" fmla="*/ 5883215 w 6172394"/>
              <a:gd name="connsiteY3" fmla="*/ 2694622 h 6861243"/>
              <a:gd name="connsiteX4" fmla="*/ 2982091 w 6172394"/>
              <a:gd name="connsiteY4" fmla="*/ 6480048 h 6861243"/>
              <a:gd name="connsiteX5" fmla="*/ 2230819 w 6172394"/>
              <a:gd name="connsiteY5" fmla="*/ 6861175 h 6861243"/>
              <a:gd name="connsiteX6" fmla="*/ 0 w 6172394"/>
              <a:gd name="connsiteY6" fmla="*/ 6856413 h 6861243"/>
              <a:gd name="connsiteX7" fmla="*/ 0 w 6172394"/>
              <a:gd name="connsiteY7" fmla="*/ 0 h 6861243"/>
              <a:gd name="connsiteX0" fmla="*/ 0 w 6172394"/>
              <a:gd name="connsiteY0" fmla="*/ 0 h 6861227"/>
              <a:gd name="connsiteX1" fmla="*/ 4791710 w 6172394"/>
              <a:gd name="connsiteY1" fmla="*/ 5080 h 6861227"/>
              <a:gd name="connsiteX2" fmla="*/ 6082761 w 6172394"/>
              <a:gd name="connsiteY2" fmla="*/ 1710881 h 6861227"/>
              <a:gd name="connsiteX3" fmla="*/ 5883215 w 6172394"/>
              <a:gd name="connsiteY3" fmla="*/ 2694622 h 6861227"/>
              <a:gd name="connsiteX4" fmla="*/ 2982091 w 6172394"/>
              <a:gd name="connsiteY4" fmla="*/ 6480048 h 6861227"/>
              <a:gd name="connsiteX5" fmla="*/ 2230819 w 6172394"/>
              <a:gd name="connsiteY5" fmla="*/ 6861175 h 6861227"/>
              <a:gd name="connsiteX6" fmla="*/ 0 w 6172394"/>
              <a:gd name="connsiteY6" fmla="*/ 6856413 h 6861227"/>
              <a:gd name="connsiteX7" fmla="*/ 0 w 6172394"/>
              <a:gd name="connsiteY7" fmla="*/ 0 h 6861227"/>
              <a:gd name="connsiteX0" fmla="*/ 0 w 6172394"/>
              <a:gd name="connsiteY0" fmla="*/ 0 h 6886085"/>
              <a:gd name="connsiteX1" fmla="*/ 4791710 w 6172394"/>
              <a:gd name="connsiteY1" fmla="*/ 5080 h 6886085"/>
              <a:gd name="connsiteX2" fmla="*/ 6082761 w 6172394"/>
              <a:gd name="connsiteY2" fmla="*/ 1710881 h 6886085"/>
              <a:gd name="connsiteX3" fmla="*/ 5883215 w 6172394"/>
              <a:gd name="connsiteY3" fmla="*/ 2694622 h 6886085"/>
              <a:gd name="connsiteX4" fmla="*/ 2977329 w 6172394"/>
              <a:gd name="connsiteY4" fmla="*/ 6508637 h 6886085"/>
              <a:gd name="connsiteX5" fmla="*/ 2230819 w 6172394"/>
              <a:gd name="connsiteY5" fmla="*/ 6861175 h 6886085"/>
              <a:gd name="connsiteX6" fmla="*/ 0 w 6172394"/>
              <a:gd name="connsiteY6" fmla="*/ 6856413 h 6886085"/>
              <a:gd name="connsiteX7" fmla="*/ 0 w 6172394"/>
              <a:gd name="connsiteY7" fmla="*/ 0 h 6886085"/>
              <a:gd name="connsiteX0" fmla="*/ 0 w 6172394"/>
              <a:gd name="connsiteY0" fmla="*/ 0 h 6886085"/>
              <a:gd name="connsiteX1" fmla="*/ 4791710 w 6172394"/>
              <a:gd name="connsiteY1" fmla="*/ 5080 h 6886085"/>
              <a:gd name="connsiteX2" fmla="*/ 6082761 w 6172394"/>
              <a:gd name="connsiteY2" fmla="*/ 1710881 h 6886085"/>
              <a:gd name="connsiteX3" fmla="*/ 5883215 w 6172394"/>
              <a:gd name="connsiteY3" fmla="*/ 2694622 h 6886085"/>
              <a:gd name="connsiteX4" fmla="*/ 2977329 w 6172394"/>
              <a:gd name="connsiteY4" fmla="*/ 6508637 h 6886085"/>
              <a:gd name="connsiteX5" fmla="*/ 2230819 w 6172394"/>
              <a:gd name="connsiteY5" fmla="*/ 6861175 h 6886085"/>
              <a:gd name="connsiteX6" fmla="*/ 0 w 6172394"/>
              <a:gd name="connsiteY6" fmla="*/ 6856413 h 6886085"/>
              <a:gd name="connsiteX7" fmla="*/ 0 w 6172394"/>
              <a:gd name="connsiteY7" fmla="*/ 0 h 6886085"/>
              <a:gd name="connsiteX0" fmla="*/ 0 w 6172394"/>
              <a:gd name="connsiteY0" fmla="*/ 0 h 6887904"/>
              <a:gd name="connsiteX1" fmla="*/ 4791710 w 6172394"/>
              <a:gd name="connsiteY1" fmla="*/ 5080 h 6887904"/>
              <a:gd name="connsiteX2" fmla="*/ 6082761 w 6172394"/>
              <a:gd name="connsiteY2" fmla="*/ 1710881 h 6887904"/>
              <a:gd name="connsiteX3" fmla="*/ 5883215 w 6172394"/>
              <a:gd name="connsiteY3" fmla="*/ 2694622 h 6887904"/>
              <a:gd name="connsiteX4" fmla="*/ 2977329 w 6172394"/>
              <a:gd name="connsiteY4" fmla="*/ 6508637 h 6887904"/>
              <a:gd name="connsiteX5" fmla="*/ 2428463 w 6172394"/>
              <a:gd name="connsiteY5" fmla="*/ 6863557 h 6887904"/>
              <a:gd name="connsiteX6" fmla="*/ 0 w 6172394"/>
              <a:gd name="connsiteY6" fmla="*/ 6856413 h 6887904"/>
              <a:gd name="connsiteX7" fmla="*/ 0 w 6172394"/>
              <a:gd name="connsiteY7" fmla="*/ 0 h 6887904"/>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3155"/>
              <a:gd name="connsiteY0" fmla="*/ 0 h 6863557"/>
              <a:gd name="connsiteX1" fmla="*/ 4791710 w 6173155"/>
              <a:gd name="connsiteY1" fmla="*/ 5080 h 6863557"/>
              <a:gd name="connsiteX2" fmla="*/ 6082761 w 6173155"/>
              <a:gd name="connsiteY2" fmla="*/ 1710881 h 6863557"/>
              <a:gd name="connsiteX3" fmla="*/ 5883215 w 6173155"/>
              <a:gd name="connsiteY3" fmla="*/ 2694622 h 6863557"/>
              <a:gd name="connsiteX4" fmla="*/ 2977329 w 6173155"/>
              <a:gd name="connsiteY4" fmla="*/ 6508637 h 6863557"/>
              <a:gd name="connsiteX5" fmla="*/ 2428463 w 6173155"/>
              <a:gd name="connsiteY5" fmla="*/ 6863557 h 6863557"/>
              <a:gd name="connsiteX6" fmla="*/ 0 w 6173155"/>
              <a:gd name="connsiteY6" fmla="*/ 6856413 h 6863557"/>
              <a:gd name="connsiteX7" fmla="*/ 0 w 6173155"/>
              <a:gd name="connsiteY7" fmla="*/ 0 h 6863557"/>
              <a:gd name="connsiteX0" fmla="*/ 0 w 6162890"/>
              <a:gd name="connsiteY0" fmla="*/ 0 h 6863557"/>
              <a:gd name="connsiteX1" fmla="*/ 4791710 w 6162890"/>
              <a:gd name="connsiteY1" fmla="*/ 5080 h 6863557"/>
              <a:gd name="connsiteX2" fmla="*/ 6082761 w 6162890"/>
              <a:gd name="connsiteY2" fmla="*/ 1710881 h 6863557"/>
              <a:gd name="connsiteX3" fmla="*/ 5883215 w 6162890"/>
              <a:gd name="connsiteY3" fmla="*/ 2694622 h 6863557"/>
              <a:gd name="connsiteX4" fmla="*/ 2977329 w 6162890"/>
              <a:gd name="connsiteY4" fmla="*/ 6508637 h 6863557"/>
              <a:gd name="connsiteX5" fmla="*/ 2428463 w 6162890"/>
              <a:gd name="connsiteY5" fmla="*/ 6863557 h 6863557"/>
              <a:gd name="connsiteX6" fmla="*/ 0 w 6162890"/>
              <a:gd name="connsiteY6" fmla="*/ 6856413 h 6863557"/>
              <a:gd name="connsiteX7" fmla="*/ 0 w 6162890"/>
              <a:gd name="connsiteY7" fmla="*/ 0 h 6863557"/>
              <a:gd name="connsiteX0" fmla="*/ 0 w 6145583"/>
              <a:gd name="connsiteY0" fmla="*/ 0 h 6863557"/>
              <a:gd name="connsiteX1" fmla="*/ 4791710 w 6145583"/>
              <a:gd name="connsiteY1" fmla="*/ 5080 h 6863557"/>
              <a:gd name="connsiteX2" fmla="*/ 6082761 w 6145583"/>
              <a:gd name="connsiteY2" fmla="*/ 1710881 h 6863557"/>
              <a:gd name="connsiteX3" fmla="*/ 5883215 w 6145583"/>
              <a:gd name="connsiteY3" fmla="*/ 2694622 h 6863557"/>
              <a:gd name="connsiteX4" fmla="*/ 2977329 w 6145583"/>
              <a:gd name="connsiteY4" fmla="*/ 6508637 h 6863557"/>
              <a:gd name="connsiteX5" fmla="*/ 2428463 w 6145583"/>
              <a:gd name="connsiteY5" fmla="*/ 6863557 h 6863557"/>
              <a:gd name="connsiteX6" fmla="*/ 0 w 6145583"/>
              <a:gd name="connsiteY6" fmla="*/ 6856413 h 6863557"/>
              <a:gd name="connsiteX7" fmla="*/ 0 w 6145583"/>
              <a:gd name="connsiteY7" fmla="*/ 0 h 6863557"/>
              <a:gd name="connsiteX0" fmla="*/ 0 w 6173916"/>
              <a:gd name="connsiteY0" fmla="*/ 0 h 6863557"/>
              <a:gd name="connsiteX1" fmla="*/ 4791710 w 6173916"/>
              <a:gd name="connsiteY1" fmla="*/ 5080 h 6863557"/>
              <a:gd name="connsiteX2" fmla="*/ 6116098 w 6173916"/>
              <a:gd name="connsiteY2" fmla="*/ 1784735 h 6863557"/>
              <a:gd name="connsiteX3" fmla="*/ 5883215 w 6173916"/>
              <a:gd name="connsiteY3" fmla="*/ 2694622 h 6863557"/>
              <a:gd name="connsiteX4" fmla="*/ 2977329 w 6173916"/>
              <a:gd name="connsiteY4" fmla="*/ 6508637 h 6863557"/>
              <a:gd name="connsiteX5" fmla="*/ 2428463 w 6173916"/>
              <a:gd name="connsiteY5" fmla="*/ 6863557 h 6863557"/>
              <a:gd name="connsiteX6" fmla="*/ 0 w 6173916"/>
              <a:gd name="connsiteY6" fmla="*/ 6856413 h 6863557"/>
              <a:gd name="connsiteX7" fmla="*/ 0 w 6173916"/>
              <a:gd name="connsiteY7" fmla="*/ 0 h 6863557"/>
              <a:gd name="connsiteX0" fmla="*/ 0 w 6163220"/>
              <a:gd name="connsiteY0" fmla="*/ 0 h 6863557"/>
              <a:gd name="connsiteX1" fmla="*/ 4791710 w 6163220"/>
              <a:gd name="connsiteY1" fmla="*/ 5080 h 6863557"/>
              <a:gd name="connsiteX2" fmla="*/ 6116098 w 6163220"/>
              <a:gd name="connsiteY2" fmla="*/ 1784735 h 6863557"/>
              <a:gd name="connsiteX3" fmla="*/ 5883215 w 6163220"/>
              <a:gd name="connsiteY3" fmla="*/ 2694622 h 6863557"/>
              <a:gd name="connsiteX4" fmla="*/ 2977329 w 6163220"/>
              <a:gd name="connsiteY4" fmla="*/ 6508637 h 6863557"/>
              <a:gd name="connsiteX5" fmla="*/ 2428463 w 6163220"/>
              <a:gd name="connsiteY5" fmla="*/ 6863557 h 6863557"/>
              <a:gd name="connsiteX6" fmla="*/ 0 w 6163220"/>
              <a:gd name="connsiteY6" fmla="*/ 6856413 h 6863557"/>
              <a:gd name="connsiteX7" fmla="*/ 0 w 6163220"/>
              <a:gd name="connsiteY7" fmla="*/ 0 h 6863557"/>
              <a:gd name="connsiteX0" fmla="*/ 0 w 6160342"/>
              <a:gd name="connsiteY0" fmla="*/ 0 h 6863557"/>
              <a:gd name="connsiteX1" fmla="*/ 4791710 w 6160342"/>
              <a:gd name="connsiteY1" fmla="*/ 5080 h 6863557"/>
              <a:gd name="connsiteX2" fmla="*/ 6116098 w 6160342"/>
              <a:gd name="connsiteY2" fmla="*/ 1784735 h 6863557"/>
              <a:gd name="connsiteX3" fmla="*/ 5883215 w 6160342"/>
              <a:gd name="connsiteY3" fmla="*/ 2694622 h 6863557"/>
              <a:gd name="connsiteX4" fmla="*/ 2977329 w 6160342"/>
              <a:gd name="connsiteY4" fmla="*/ 6508637 h 6863557"/>
              <a:gd name="connsiteX5" fmla="*/ 2428463 w 6160342"/>
              <a:gd name="connsiteY5" fmla="*/ 6863557 h 6863557"/>
              <a:gd name="connsiteX6" fmla="*/ 0 w 6160342"/>
              <a:gd name="connsiteY6" fmla="*/ 6856413 h 6863557"/>
              <a:gd name="connsiteX7" fmla="*/ 0 w 6160342"/>
              <a:gd name="connsiteY7" fmla="*/ 0 h 6863557"/>
              <a:gd name="connsiteX0" fmla="*/ 0 w 6204476"/>
              <a:gd name="connsiteY0" fmla="*/ 0 h 6863557"/>
              <a:gd name="connsiteX1" fmla="*/ 4791710 w 6204476"/>
              <a:gd name="connsiteY1" fmla="*/ 5080 h 6863557"/>
              <a:gd name="connsiteX2" fmla="*/ 6116098 w 6204476"/>
              <a:gd name="connsiteY2" fmla="*/ 1784735 h 6863557"/>
              <a:gd name="connsiteX3" fmla="*/ 5990371 w 6204476"/>
              <a:gd name="connsiteY3" fmla="*/ 2554062 h 6863557"/>
              <a:gd name="connsiteX4" fmla="*/ 2977329 w 6204476"/>
              <a:gd name="connsiteY4" fmla="*/ 6508637 h 6863557"/>
              <a:gd name="connsiteX5" fmla="*/ 2428463 w 6204476"/>
              <a:gd name="connsiteY5" fmla="*/ 6863557 h 6863557"/>
              <a:gd name="connsiteX6" fmla="*/ 0 w 6204476"/>
              <a:gd name="connsiteY6" fmla="*/ 6856413 h 6863557"/>
              <a:gd name="connsiteX7" fmla="*/ 0 w 6204476"/>
              <a:gd name="connsiteY7" fmla="*/ 0 h 6863557"/>
              <a:gd name="connsiteX0" fmla="*/ 0 w 6185919"/>
              <a:gd name="connsiteY0" fmla="*/ 0 h 6863557"/>
              <a:gd name="connsiteX1" fmla="*/ 4791710 w 6185919"/>
              <a:gd name="connsiteY1" fmla="*/ 5080 h 6863557"/>
              <a:gd name="connsiteX2" fmla="*/ 6116098 w 6185919"/>
              <a:gd name="connsiteY2" fmla="*/ 1784735 h 6863557"/>
              <a:gd name="connsiteX3" fmla="*/ 5990371 w 6185919"/>
              <a:gd name="connsiteY3" fmla="*/ 2554062 h 6863557"/>
              <a:gd name="connsiteX4" fmla="*/ 2977329 w 6185919"/>
              <a:gd name="connsiteY4" fmla="*/ 6508637 h 6863557"/>
              <a:gd name="connsiteX5" fmla="*/ 2428463 w 6185919"/>
              <a:gd name="connsiteY5" fmla="*/ 6863557 h 6863557"/>
              <a:gd name="connsiteX6" fmla="*/ 0 w 6185919"/>
              <a:gd name="connsiteY6" fmla="*/ 6856413 h 6863557"/>
              <a:gd name="connsiteX7" fmla="*/ 0 w 6185919"/>
              <a:gd name="connsiteY7" fmla="*/ 0 h 6863557"/>
              <a:gd name="connsiteX0" fmla="*/ 0 w 6164990"/>
              <a:gd name="connsiteY0" fmla="*/ 0 h 6863557"/>
              <a:gd name="connsiteX1" fmla="*/ 4791710 w 6164990"/>
              <a:gd name="connsiteY1" fmla="*/ 5080 h 6863557"/>
              <a:gd name="connsiteX2" fmla="*/ 6116098 w 6164990"/>
              <a:gd name="connsiteY2" fmla="*/ 1784735 h 6863557"/>
              <a:gd name="connsiteX3" fmla="*/ 5990371 w 6164990"/>
              <a:gd name="connsiteY3" fmla="*/ 2554062 h 6863557"/>
              <a:gd name="connsiteX4" fmla="*/ 2977329 w 6164990"/>
              <a:gd name="connsiteY4" fmla="*/ 6508637 h 6863557"/>
              <a:gd name="connsiteX5" fmla="*/ 2428463 w 6164990"/>
              <a:gd name="connsiteY5" fmla="*/ 6863557 h 6863557"/>
              <a:gd name="connsiteX6" fmla="*/ 0 w 6164990"/>
              <a:gd name="connsiteY6" fmla="*/ 6856413 h 6863557"/>
              <a:gd name="connsiteX7" fmla="*/ 0 w 6164990"/>
              <a:gd name="connsiteY7" fmla="*/ 0 h 6863557"/>
              <a:gd name="connsiteX0" fmla="*/ 0 w 6131583"/>
              <a:gd name="connsiteY0" fmla="*/ 0 h 6863557"/>
              <a:gd name="connsiteX1" fmla="*/ 4791710 w 6131583"/>
              <a:gd name="connsiteY1" fmla="*/ 5080 h 6863557"/>
              <a:gd name="connsiteX2" fmla="*/ 6116098 w 6131583"/>
              <a:gd name="connsiteY2" fmla="*/ 1784735 h 6863557"/>
              <a:gd name="connsiteX3" fmla="*/ 5990371 w 6131583"/>
              <a:gd name="connsiteY3" fmla="*/ 2554062 h 6863557"/>
              <a:gd name="connsiteX4" fmla="*/ 2977329 w 6131583"/>
              <a:gd name="connsiteY4" fmla="*/ 6508637 h 6863557"/>
              <a:gd name="connsiteX5" fmla="*/ 2428463 w 6131583"/>
              <a:gd name="connsiteY5" fmla="*/ 6863557 h 6863557"/>
              <a:gd name="connsiteX6" fmla="*/ 0 w 6131583"/>
              <a:gd name="connsiteY6" fmla="*/ 6856413 h 6863557"/>
              <a:gd name="connsiteX7" fmla="*/ 0 w 6131583"/>
              <a:gd name="connsiteY7" fmla="*/ 0 h 6863557"/>
              <a:gd name="connsiteX0" fmla="*/ 0 w 6165842"/>
              <a:gd name="connsiteY0" fmla="*/ 0 h 6863557"/>
              <a:gd name="connsiteX1" fmla="*/ 4791710 w 6165842"/>
              <a:gd name="connsiteY1" fmla="*/ 5080 h 6863557"/>
              <a:gd name="connsiteX2" fmla="*/ 6116098 w 6165842"/>
              <a:gd name="connsiteY2" fmla="*/ 1784735 h 6863557"/>
              <a:gd name="connsiteX3" fmla="*/ 5990371 w 6165842"/>
              <a:gd name="connsiteY3" fmla="*/ 2554062 h 6863557"/>
              <a:gd name="connsiteX4" fmla="*/ 2977329 w 6165842"/>
              <a:gd name="connsiteY4" fmla="*/ 6508637 h 6863557"/>
              <a:gd name="connsiteX5" fmla="*/ 2428463 w 6165842"/>
              <a:gd name="connsiteY5" fmla="*/ 6863557 h 6863557"/>
              <a:gd name="connsiteX6" fmla="*/ 0 w 6165842"/>
              <a:gd name="connsiteY6" fmla="*/ 6856413 h 6863557"/>
              <a:gd name="connsiteX7" fmla="*/ 0 w 616584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10586"/>
              <a:gd name="connsiteY0" fmla="*/ 0 h 6863557"/>
              <a:gd name="connsiteX1" fmla="*/ 4798853 w 6210586"/>
              <a:gd name="connsiteY1" fmla="*/ 315 h 6863557"/>
              <a:gd name="connsiteX2" fmla="*/ 6116098 w 6210586"/>
              <a:gd name="connsiteY2" fmla="*/ 1784735 h 6863557"/>
              <a:gd name="connsiteX3" fmla="*/ 5990371 w 6210586"/>
              <a:gd name="connsiteY3" fmla="*/ 2554062 h 6863557"/>
              <a:gd name="connsiteX4" fmla="*/ 2977329 w 6210586"/>
              <a:gd name="connsiteY4" fmla="*/ 6508637 h 6863557"/>
              <a:gd name="connsiteX5" fmla="*/ 2428463 w 6210586"/>
              <a:gd name="connsiteY5" fmla="*/ 6863557 h 6863557"/>
              <a:gd name="connsiteX6" fmla="*/ 0 w 6210586"/>
              <a:gd name="connsiteY6" fmla="*/ 6856413 h 6863557"/>
              <a:gd name="connsiteX7" fmla="*/ 0 w 6210586"/>
              <a:gd name="connsiteY7" fmla="*/ 0 h 6863557"/>
              <a:gd name="connsiteX0" fmla="*/ 0 w 6167354"/>
              <a:gd name="connsiteY0" fmla="*/ 0 h 6863557"/>
              <a:gd name="connsiteX1" fmla="*/ 4798853 w 6167354"/>
              <a:gd name="connsiteY1" fmla="*/ 315 h 6863557"/>
              <a:gd name="connsiteX2" fmla="*/ 6116098 w 6167354"/>
              <a:gd name="connsiteY2" fmla="*/ 1784735 h 6863557"/>
              <a:gd name="connsiteX3" fmla="*/ 5990371 w 6167354"/>
              <a:gd name="connsiteY3" fmla="*/ 2554062 h 6863557"/>
              <a:gd name="connsiteX4" fmla="*/ 2977329 w 6167354"/>
              <a:gd name="connsiteY4" fmla="*/ 6508637 h 6863557"/>
              <a:gd name="connsiteX5" fmla="*/ 2428463 w 6167354"/>
              <a:gd name="connsiteY5" fmla="*/ 6863557 h 6863557"/>
              <a:gd name="connsiteX6" fmla="*/ 0 w 6167354"/>
              <a:gd name="connsiteY6" fmla="*/ 6856413 h 6863557"/>
              <a:gd name="connsiteX7" fmla="*/ 0 w 6167354"/>
              <a:gd name="connsiteY7" fmla="*/ 0 h 6863557"/>
              <a:gd name="connsiteX0" fmla="*/ 0 w 6167354"/>
              <a:gd name="connsiteY0" fmla="*/ 0 h 6863557"/>
              <a:gd name="connsiteX1" fmla="*/ 4798853 w 6167354"/>
              <a:gd name="connsiteY1" fmla="*/ 315 h 6863557"/>
              <a:gd name="connsiteX2" fmla="*/ 6116098 w 6167354"/>
              <a:gd name="connsiteY2" fmla="*/ 1784735 h 6863557"/>
              <a:gd name="connsiteX3" fmla="*/ 5990371 w 6167354"/>
              <a:gd name="connsiteY3" fmla="*/ 2554062 h 6863557"/>
              <a:gd name="connsiteX4" fmla="*/ 2977329 w 6167354"/>
              <a:gd name="connsiteY4" fmla="*/ 6508637 h 6863557"/>
              <a:gd name="connsiteX5" fmla="*/ 2428463 w 6167354"/>
              <a:gd name="connsiteY5" fmla="*/ 6863557 h 6863557"/>
              <a:gd name="connsiteX6" fmla="*/ 0 w 6167354"/>
              <a:gd name="connsiteY6" fmla="*/ 6856413 h 6863557"/>
              <a:gd name="connsiteX7" fmla="*/ 0 w 6167354"/>
              <a:gd name="connsiteY7" fmla="*/ 0 h 686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7354" h="6863557">
                <a:moveTo>
                  <a:pt x="0" y="0"/>
                </a:moveTo>
                <a:lnTo>
                  <a:pt x="4798853" y="315"/>
                </a:lnTo>
                <a:cubicBezTo>
                  <a:pt x="5768403" y="1285092"/>
                  <a:pt x="6048481" y="1609259"/>
                  <a:pt x="6116098" y="1784735"/>
                </a:cubicBezTo>
                <a:cubicBezTo>
                  <a:pt x="6183715" y="1960211"/>
                  <a:pt x="6220065" y="2232789"/>
                  <a:pt x="5990371" y="2554062"/>
                </a:cubicBezTo>
                <a:lnTo>
                  <a:pt x="2977329" y="6508637"/>
                </a:lnTo>
                <a:cubicBezTo>
                  <a:pt x="2820494" y="6726711"/>
                  <a:pt x="2624646" y="6862771"/>
                  <a:pt x="2428463" y="6863557"/>
                </a:cubicBezTo>
                <a:lnTo>
                  <a:pt x="0" y="6856413"/>
                </a:lnTo>
                <a:lnTo>
                  <a:pt x="0" y="0"/>
                </a:lnTo>
                <a:close/>
              </a:path>
            </a:pathLst>
          </a:custGeom>
          <a:solidFill>
            <a:schemeClr val="bg1">
              <a:lumMod val="95000"/>
            </a:schemeClr>
          </a:solidFill>
        </p:spPr>
        <p:txBody>
          <a:bodyPr anchor="t"/>
          <a:lstStyle>
            <a:lvl1pPr algn="ctr">
              <a:defRPr/>
            </a:lvl1pPr>
          </a:lstStyle>
          <a:p>
            <a:r>
              <a:rPr lang="en-US"/>
              <a:t>Click icon to insert picture</a:t>
            </a:r>
          </a:p>
        </p:txBody>
      </p:sp>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Click </a:t>
            </a:r>
            <a:r>
              <a:rPr lang="de-AT" err="1"/>
              <a:t>to</a:t>
            </a:r>
            <a:r>
              <a:rPr lang="de-AT"/>
              <a:t> </a:t>
            </a:r>
            <a:r>
              <a:rPr lang="de-AT" err="1"/>
              <a:t>edit</a:t>
            </a:r>
            <a:r>
              <a:rPr lang="de-AT"/>
              <a:t> </a:t>
            </a:r>
            <a:r>
              <a:rPr lang="de-AT" err="1"/>
              <a:t>master</a:t>
            </a:r>
            <a:r>
              <a:rPr lang="de-AT"/>
              <a:t> </a:t>
            </a:r>
            <a:r>
              <a:rPr lang="de-AT" err="1"/>
              <a:t>subtitle</a:t>
            </a:r>
            <a:endParaRPr lang="en-US"/>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de-AT"/>
              <a:t>Click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extLst>
      <p:ext uri="{BB962C8B-B14F-4D97-AF65-F5344CB8AC3E}">
        <p14:creationId xmlns:p14="http://schemas.microsoft.com/office/powerpoint/2010/main" val="332233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ial Image_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US"/>
              <a:t>Click to edit Master title</a:t>
            </a:r>
            <a:br>
              <a:rPr lang="en-US"/>
            </a:br>
            <a:r>
              <a:rPr lang="en-US"/>
              <a:t>two lines</a:t>
            </a:r>
            <a:endParaRPr lang="de-DE"/>
          </a:p>
        </p:txBody>
      </p:sp>
      <p:sp>
        <p:nvSpPr>
          <p:cNvPr id="4" name="Picture Placeholder 10"/>
          <p:cNvSpPr>
            <a:spLocks noGrp="1"/>
          </p:cNvSpPr>
          <p:nvPr>
            <p:ph type="pic" sz="quarter" idx="13" hasCustomPrompt="1"/>
          </p:nvPr>
        </p:nvSpPr>
        <p:spPr>
          <a:xfrm>
            <a:off x="-1" y="1469306"/>
            <a:ext cx="12188825" cy="4652092"/>
          </a:xfrm>
          <a:solidFill>
            <a:schemeClr val="bg1">
              <a:lumMod val="95000"/>
            </a:schemeClr>
          </a:solidFill>
        </p:spPr>
        <p:txBody>
          <a:bodyPr rtlCol="0" anchor="ctr">
            <a:noAutofit/>
          </a:bodyPr>
          <a:lstStyle>
            <a:lvl1pPr algn="ctr">
              <a:defRPr baseline="0"/>
            </a:lvl1pPr>
          </a:lstStyle>
          <a:p>
            <a:pPr lvl="0"/>
            <a:r>
              <a:rPr lang="de-AT" noProof="0"/>
              <a:t>Click to add a picture or symbol</a:t>
            </a:r>
            <a:endParaRPr lang="en-US" noProof="0"/>
          </a:p>
        </p:txBody>
      </p:sp>
      <p:sp>
        <p:nvSpPr>
          <p:cNvPr id="7" name="Datumsplatzhalter 6"/>
          <p:cNvSpPr>
            <a:spLocks noGrp="1"/>
          </p:cNvSpPr>
          <p:nvPr>
            <p:ph type="dt" sz="half" idx="15"/>
          </p:nvPr>
        </p:nvSpPr>
        <p:spPr>
          <a:xfrm>
            <a:off x="9160934" y="6424613"/>
            <a:ext cx="2021946" cy="136525"/>
          </a:xfrm>
          <a:prstGeom prst="rect">
            <a:avLst/>
          </a:prstGeom>
        </p:spPr>
        <p:txBody>
          <a:bodyPr/>
          <a:lstStyle/>
          <a:p>
            <a:fld id="{961BD1B1-16D9-4DF8-B455-D6E7A0D8A713}" type="datetime1">
              <a:rPr lang="en-US" smtClean="0"/>
              <a:t>4/21/2022</a:t>
            </a:fld>
            <a:endParaRPr lang="de-DE"/>
          </a:p>
        </p:txBody>
      </p:sp>
      <p:sp>
        <p:nvSpPr>
          <p:cNvPr id="8" name="Foliennummernplatzhalter 7"/>
          <p:cNvSpPr>
            <a:spLocks noGrp="1"/>
          </p:cNvSpPr>
          <p:nvPr>
            <p:ph type="sldNum" sz="quarter" idx="16"/>
          </p:nvPr>
        </p:nvSpPr>
        <p:spPr/>
        <p:txBody>
          <a:bodyPr/>
          <a:lstStyle/>
          <a:p>
            <a:fld id="{DFB80581-5D87-6A49-9F46-A5D3B5A6F96D}" type="slidenum">
              <a:rPr lang="de-DE" smtClean="0"/>
              <a:pPr/>
              <a:t>‹#›</a:t>
            </a:fld>
            <a:endParaRPr lang="de-DE"/>
          </a:p>
        </p:txBody>
      </p:sp>
      <p:sp>
        <p:nvSpPr>
          <p:cNvPr id="11" name="Inhaltsplatzhalter 5"/>
          <p:cNvSpPr>
            <a:spLocks noGrp="1"/>
          </p:cNvSpPr>
          <p:nvPr>
            <p:ph sz="quarter" idx="18" hasCustomPrompt="1"/>
          </p:nvPr>
        </p:nvSpPr>
        <p:spPr>
          <a:xfrm>
            <a:off x="754389" y="1696707"/>
            <a:ext cx="11049051" cy="543540"/>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4AE2D5F2-ED44-4CC0-B1AF-87A2DBC31B9C}"/>
              </a:ext>
            </a:extLst>
          </p:cNvPr>
          <p:cNvSpPr>
            <a:spLocks noGrp="1"/>
          </p:cNvSpPr>
          <p:nvPr>
            <p:ph type="ftr" sz="quarter" idx="19"/>
          </p:nvPr>
        </p:nvSpPr>
        <p:spPr/>
        <p:txBody>
          <a:bodyPr/>
          <a:lstStyle/>
          <a:p>
            <a:pPr algn="r"/>
            <a:r>
              <a:rPr lang="en-US"/>
              <a:t>©2021 McCain, Inc.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ial Image_2">
    <p:spTree>
      <p:nvGrpSpPr>
        <p:cNvPr id="1" name=""/>
        <p:cNvGrpSpPr/>
        <p:nvPr/>
      </p:nvGrpSpPr>
      <p:grpSpPr>
        <a:xfrm>
          <a:off x="0" y="0"/>
          <a:ext cx="0" cy="0"/>
          <a:chOff x="0" y="0"/>
          <a:chExt cx="0" cy="0"/>
        </a:xfrm>
      </p:grpSpPr>
      <p:sp>
        <p:nvSpPr>
          <p:cNvPr id="9" name="Picture Placeholder 10"/>
          <p:cNvSpPr>
            <a:spLocks noGrp="1"/>
          </p:cNvSpPr>
          <p:nvPr>
            <p:ph type="pic" sz="quarter" idx="13" hasCustomPrompt="1"/>
          </p:nvPr>
        </p:nvSpPr>
        <p:spPr>
          <a:xfrm>
            <a:off x="-1" y="1469306"/>
            <a:ext cx="12188825" cy="5388694"/>
          </a:xfrm>
          <a:solidFill>
            <a:schemeClr val="bg1">
              <a:lumMod val="95000"/>
            </a:schemeClr>
          </a:solidFill>
        </p:spPr>
        <p:txBody>
          <a:bodyPr rtlCol="0" anchor="ctr">
            <a:noAutofit/>
          </a:bodyPr>
          <a:lstStyle>
            <a:lvl1pPr algn="ctr">
              <a:defRPr baseline="0"/>
            </a:lvl1pPr>
          </a:lstStyle>
          <a:p>
            <a:pPr lvl="0"/>
            <a:r>
              <a:rPr lang="de-AT" noProof="0"/>
              <a:t>Click to add a picture or symbol</a:t>
            </a:r>
            <a:endParaRPr lang="en-US" noProof="0"/>
          </a:p>
        </p:txBody>
      </p:sp>
      <p:sp>
        <p:nvSpPr>
          <p:cNvPr id="2" name="Titel 1"/>
          <p:cNvSpPr>
            <a:spLocks noGrp="1"/>
          </p:cNvSpPr>
          <p:nvPr>
            <p:ph type="title" hasCustomPrompt="1"/>
          </p:nvPr>
        </p:nvSpPr>
        <p:spPr/>
        <p:txBody>
          <a:bodyPr/>
          <a:lstStyle>
            <a:lvl1pPr>
              <a:defRPr baseline="0"/>
            </a:lvl1pPr>
          </a:lstStyle>
          <a:p>
            <a:r>
              <a:rPr lang="en-US"/>
              <a:t>Click to edit Master title</a:t>
            </a:r>
            <a:br>
              <a:rPr lang="en-US"/>
            </a:br>
            <a:r>
              <a:rPr lang="en-US"/>
              <a:t>two lines</a:t>
            </a:r>
            <a:endParaRPr lang="de-DE"/>
          </a:p>
        </p:txBody>
      </p:sp>
      <p:sp>
        <p:nvSpPr>
          <p:cNvPr id="6" name="Datumsplatzhalter 5"/>
          <p:cNvSpPr>
            <a:spLocks noGrp="1"/>
          </p:cNvSpPr>
          <p:nvPr>
            <p:ph type="dt" sz="half" idx="15"/>
          </p:nvPr>
        </p:nvSpPr>
        <p:spPr>
          <a:xfrm>
            <a:off x="9160934" y="6424613"/>
            <a:ext cx="2021946" cy="136525"/>
          </a:xfrm>
          <a:prstGeom prst="rect">
            <a:avLst/>
          </a:prstGeom>
        </p:spPr>
        <p:txBody>
          <a:bodyPr/>
          <a:lstStyle/>
          <a:p>
            <a:fld id="{A1DA4FD2-D588-46B2-AC6D-D722F562AE75}" type="datetime1">
              <a:rPr lang="en-US" smtClean="0"/>
              <a:t>4/21/2022</a:t>
            </a:fld>
            <a:endParaRPr lang="de-DE"/>
          </a:p>
        </p:txBody>
      </p:sp>
      <p:sp>
        <p:nvSpPr>
          <p:cNvPr id="7" name="Foliennummernplatzhalter 6"/>
          <p:cNvSpPr>
            <a:spLocks noGrp="1"/>
          </p:cNvSpPr>
          <p:nvPr>
            <p:ph type="sldNum" sz="quarter" idx="16"/>
          </p:nvPr>
        </p:nvSpPr>
        <p:spPr/>
        <p:txBody>
          <a:bodyPr/>
          <a:lstStyle/>
          <a:p>
            <a:fld id="{DFB80581-5D87-6A49-9F46-A5D3B5A6F96D}" type="slidenum">
              <a:rPr lang="de-DE" smtClean="0"/>
              <a:pPr/>
              <a:t>‹#›</a:t>
            </a:fld>
            <a:endParaRPr lang="de-DE"/>
          </a:p>
        </p:txBody>
      </p:sp>
      <p:sp>
        <p:nvSpPr>
          <p:cNvPr id="11" name="Inhaltsplatzhalter 5"/>
          <p:cNvSpPr>
            <a:spLocks noGrp="1"/>
          </p:cNvSpPr>
          <p:nvPr>
            <p:ph sz="quarter" idx="18" hasCustomPrompt="1"/>
          </p:nvPr>
        </p:nvSpPr>
        <p:spPr>
          <a:xfrm>
            <a:off x="754389" y="1696707"/>
            <a:ext cx="11049051" cy="543540"/>
          </a:xfrm>
        </p:spPr>
        <p:txBody>
          <a:bodyPr/>
          <a:lstStyle>
            <a:lvl1pPr marL="0" indent="0">
              <a:defRPr/>
            </a:lvl1pPr>
          </a:lstStyle>
          <a:p>
            <a:pPr lvl="0"/>
            <a:r>
              <a:rPr lang="en-US"/>
              <a:t>Click to edit master text</a:t>
            </a:r>
          </a:p>
        </p:txBody>
      </p:sp>
      <p:sp>
        <p:nvSpPr>
          <p:cNvPr id="3" name="Footer Placeholder 2">
            <a:extLst>
              <a:ext uri="{FF2B5EF4-FFF2-40B4-BE49-F238E27FC236}">
                <a16:creationId xmlns:a16="http://schemas.microsoft.com/office/drawing/2014/main" id="{2B61241B-A0F3-4C7B-83A7-877531509907}"/>
              </a:ext>
            </a:extLst>
          </p:cNvPr>
          <p:cNvSpPr>
            <a:spLocks noGrp="1"/>
          </p:cNvSpPr>
          <p:nvPr>
            <p:ph type="ftr" sz="quarter" idx="19"/>
          </p:nvPr>
        </p:nvSpPr>
        <p:spPr/>
        <p:txBody>
          <a:bodyPr/>
          <a:lstStyle/>
          <a:p>
            <a:pPr algn="r"/>
            <a:r>
              <a:rPr lang="en-US"/>
              <a:t>©2021 McCain, Inc. All Rights Reserved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10"/>
          <p:cNvSpPr>
            <a:spLocks noGrp="1"/>
          </p:cNvSpPr>
          <p:nvPr>
            <p:ph type="pic" sz="quarter" idx="13" hasCustomPrompt="1"/>
          </p:nvPr>
        </p:nvSpPr>
        <p:spPr>
          <a:xfrm>
            <a:off x="-1" y="0"/>
            <a:ext cx="12188825" cy="6858000"/>
          </a:xfrm>
          <a:solidFill>
            <a:schemeClr val="bg1">
              <a:lumMod val="95000"/>
            </a:schemeClr>
          </a:solidFill>
        </p:spPr>
        <p:txBody>
          <a:bodyPr rtlCol="0" anchor="ctr">
            <a:noAutofit/>
          </a:bodyPr>
          <a:lstStyle>
            <a:lvl1pPr algn="ctr">
              <a:defRPr cap="all" baseline="0"/>
            </a:lvl1pPr>
          </a:lstStyle>
          <a:p>
            <a:pPr lvl="0"/>
            <a:r>
              <a:rPr lang="de-AT" noProof="0"/>
              <a:t>Click to add a picture or symbol</a:t>
            </a:r>
            <a:endParaRPr lang="en-US" noProof="0"/>
          </a:p>
        </p:txBody>
      </p:sp>
      <p:pic>
        <p:nvPicPr>
          <p:cNvPr id="2" name="Grafik 1">
            <a:extLst>
              <a:ext uri="{FF2B5EF4-FFF2-40B4-BE49-F238E27FC236}">
                <a16:creationId xmlns:a16="http://schemas.microsoft.com/office/drawing/2014/main" id="{7BE1BEB1-01CD-D746-92E6-447111DFA3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410"/>
            <a:ext cx="534640" cy="638209"/>
          </a:xfrm>
          <a:prstGeom prst="rect">
            <a:avLst/>
          </a:prstGeom>
        </p:spPr>
      </p:pic>
      <p:sp>
        <p:nvSpPr>
          <p:cNvPr id="3" name="Datumsplatzhalter 2"/>
          <p:cNvSpPr>
            <a:spLocks noGrp="1"/>
          </p:cNvSpPr>
          <p:nvPr>
            <p:ph type="dt" sz="half" idx="10"/>
          </p:nvPr>
        </p:nvSpPr>
        <p:spPr>
          <a:xfrm>
            <a:off x="9160934" y="6424613"/>
            <a:ext cx="2021946" cy="136525"/>
          </a:xfrm>
          <a:prstGeom prst="rect">
            <a:avLst/>
          </a:prstGeom>
        </p:spPr>
        <p:txBody>
          <a:bodyPr/>
          <a:lstStyle/>
          <a:p>
            <a:fld id="{07BEF842-F26F-40DC-9E27-218F72DE7C93}" type="datetime1">
              <a:rPr lang="en-US" smtClean="0"/>
              <a:t>4/21/2022</a:t>
            </a:fld>
            <a:endParaRPr lang="de-DE"/>
          </a:p>
        </p:txBody>
      </p:sp>
      <p:sp>
        <p:nvSpPr>
          <p:cNvPr id="4" name="Foliennummernplatzhalter 3"/>
          <p:cNvSpPr>
            <a:spLocks noGrp="1"/>
          </p:cNvSpPr>
          <p:nvPr>
            <p:ph type="sldNum" sz="quarter" idx="11"/>
          </p:nvPr>
        </p:nvSpPr>
        <p:spPr/>
        <p:txBody>
          <a:bodyPr/>
          <a:lstStyle/>
          <a:p>
            <a:fld id="{DFB80581-5D87-6A49-9F46-A5D3B5A6F96D}" type="slidenum">
              <a:rPr lang="de-DE" smtClean="0"/>
              <a:pPr/>
              <a:t>‹#›</a:t>
            </a:fld>
            <a:endParaRPr lang="de-DE"/>
          </a:p>
        </p:txBody>
      </p:sp>
      <p:sp>
        <p:nvSpPr>
          <p:cNvPr id="6" name="Titel 5"/>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7" name="Footer Placeholder 6">
            <a:extLst>
              <a:ext uri="{FF2B5EF4-FFF2-40B4-BE49-F238E27FC236}">
                <a16:creationId xmlns:a16="http://schemas.microsoft.com/office/drawing/2014/main" id="{F7EF9FCE-0829-4A09-B014-61AADFF90127}"/>
              </a:ext>
            </a:extLst>
          </p:cNvPr>
          <p:cNvSpPr>
            <a:spLocks noGrp="1"/>
          </p:cNvSpPr>
          <p:nvPr>
            <p:ph type="ftr" sz="quarter" idx="14"/>
          </p:nvPr>
        </p:nvSpPr>
        <p:spPr/>
        <p:txBody>
          <a:bodyPr/>
          <a:lstStyle/>
          <a:p>
            <a:pPr algn="r"/>
            <a:r>
              <a:rPr lang="en-US"/>
              <a:t>©2021 McCain, Inc. All Rights Reserved</a:t>
            </a:r>
          </a:p>
        </p:txBody>
      </p:sp>
    </p:spTree>
    <p:extLst>
      <p:ext uri="{BB962C8B-B14F-4D97-AF65-F5344CB8AC3E}">
        <p14:creationId xmlns:p14="http://schemas.microsoft.com/office/powerpoint/2010/main" val="1196317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_Blu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0E49979-2ECF-4DB1-8F7E-0A78910E1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 t="101" r="-1" b="290"/>
          <a:stretch/>
        </p:blipFill>
        <p:spPr>
          <a:xfrm>
            <a:off x="0" y="0"/>
            <a:ext cx="11247120" cy="6858000"/>
          </a:xfrm>
          <a:prstGeom prst="rect">
            <a:avLst/>
          </a:prstGeom>
        </p:spPr>
      </p:pic>
      <p:sp>
        <p:nvSpPr>
          <p:cNvPr id="5" name="Title 1"/>
          <p:cNvSpPr>
            <a:spLocks noGrp="1"/>
          </p:cNvSpPr>
          <p:nvPr>
            <p:ph type="title" hasCustomPrompt="1"/>
          </p:nvPr>
        </p:nvSpPr>
        <p:spPr>
          <a:xfrm>
            <a:off x="754389" y="1720408"/>
            <a:ext cx="7288943" cy="3493162"/>
          </a:xfrm>
        </p:spPr>
        <p:txBody>
          <a:bodyPr/>
          <a:lstStyle>
            <a:lvl1pPr algn="l">
              <a:lnSpc>
                <a:spcPct val="100000"/>
              </a:lnSpc>
              <a:defRPr sz="3600" b="0" cap="all" spc="0" baseline="0">
                <a:solidFill>
                  <a:schemeClr val="bg1"/>
                </a:solidFill>
              </a:defRPr>
            </a:lvl1pPr>
          </a:lstStyle>
          <a:p>
            <a:r>
              <a:rPr lang="en-US" noProof="0"/>
              <a:t>Click to edit</a:t>
            </a:r>
            <a:br>
              <a:rPr lang="en-US" noProof="0"/>
            </a:br>
            <a:r>
              <a:rPr lang="en-US" noProof="0"/>
              <a:t>section divider</a:t>
            </a:r>
          </a:p>
        </p:txBody>
      </p:sp>
      <p:pic>
        <p:nvPicPr>
          <p:cNvPr id="6" name="Grafik 10">
            <a:extLst>
              <a:ext uri="{FF2B5EF4-FFF2-40B4-BE49-F238E27FC236}">
                <a16:creationId xmlns:a16="http://schemas.microsoft.com/office/drawing/2014/main" id="{CA80E1DB-DE95-4734-A632-DBB41297225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_Yellow">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B839084-F62A-4707-8235-0F262272DBA4}"/>
              </a:ext>
            </a:extLst>
          </p:cNvPr>
          <p:cNvPicPr>
            <a:picLocks noChangeAspect="1"/>
          </p:cNvPicPr>
          <p:nvPr userDrawn="1"/>
        </p:nvPicPr>
        <p:blipFill>
          <a:blip r:embed="rId2"/>
          <a:srcRect/>
          <a:stretch/>
        </p:blipFill>
        <p:spPr>
          <a:xfrm>
            <a:off x="0" y="0"/>
            <a:ext cx="12192001" cy="6858000"/>
          </a:xfrm>
          <a:prstGeom prst="rect">
            <a:avLst/>
          </a:prstGeom>
        </p:spPr>
      </p:pic>
      <p:sp>
        <p:nvSpPr>
          <p:cNvPr id="7" name="Title 1"/>
          <p:cNvSpPr>
            <a:spLocks noGrp="1"/>
          </p:cNvSpPr>
          <p:nvPr>
            <p:ph type="title" hasCustomPrompt="1"/>
          </p:nvPr>
        </p:nvSpPr>
        <p:spPr>
          <a:xfrm>
            <a:off x="754389" y="1720408"/>
            <a:ext cx="7288943" cy="3493162"/>
          </a:xfrm>
        </p:spPr>
        <p:txBody>
          <a:bodyPr/>
          <a:lstStyle>
            <a:lvl1pPr algn="l">
              <a:lnSpc>
                <a:spcPct val="100000"/>
              </a:lnSpc>
              <a:defRPr sz="3600" b="0" cap="all" spc="0" baseline="0">
                <a:solidFill>
                  <a:schemeClr val="tx1"/>
                </a:solidFill>
              </a:defRPr>
            </a:lvl1pPr>
          </a:lstStyle>
          <a:p>
            <a:r>
              <a:rPr lang="en-US" noProof="0"/>
              <a:t>Click to edit</a:t>
            </a:r>
            <a:br>
              <a:rPr lang="en-US" noProof="0"/>
            </a:br>
            <a:r>
              <a:rPr lang="en-US" noProof="0"/>
              <a:t>section divider</a:t>
            </a:r>
          </a:p>
        </p:txBody>
      </p:sp>
      <p:pic>
        <p:nvPicPr>
          <p:cNvPr id="8" name="Grafik 10">
            <a:extLst>
              <a:ext uri="{FF2B5EF4-FFF2-40B4-BE49-F238E27FC236}">
                <a16:creationId xmlns:a16="http://schemas.microsoft.com/office/drawing/2014/main" id="{5FB29AD4-CA5B-48BC-9944-CAFCCA390E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_Grey">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5373D73-193A-48E7-96C2-F4710ACE17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8" t="198" b="178"/>
          <a:stretch/>
        </p:blipFill>
        <p:spPr>
          <a:xfrm>
            <a:off x="0" y="0"/>
            <a:ext cx="11247119" cy="6857999"/>
          </a:xfrm>
          <a:prstGeom prst="rect">
            <a:avLst/>
          </a:prstGeom>
        </p:spPr>
      </p:pic>
      <p:sp>
        <p:nvSpPr>
          <p:cNvPr id="6" name="Title 1"/>
          <p:cNvSpPr>
            <a:spLocks noGrp="1"/>
          </p:cNvSpPr>
          <p:nvPr>
            <p:ph type="title" hasCustomPrompt="1"/>
          </p:nvPr>
        </p:nvSpPr>
        <p:spPr>
          <a:xfrm>
            <a:off x="754389" y="1720408"/>
            <a:ext cx="7288943" cy="3493162"/>
          </a:xfrm>
        </p:spPr>
        <p:txBody>
          <a:bodyPr/>
          <a:lstStyle>
            <a:lvl1pPr algn="l">
              <a:lnSpc>
                <a:spcPct val="100000"/>
              </a:lnSpc>
              <a:defRPr sz="3600" b="0" cap="all" spc="0" baseline="0">
                <a:solidFill>
                  <a:schemeClr val="bg1"/>
                </a:solidFill>
              </a:defRPr>
            </a:lvl1pPr>
          </a:lstStyle>
          <a:p>
            <a:r>
              <a:rPr lang="en-US" noProof="0"/>
              <a:t>Click to edit</a:t>
            </a:r>
            <a:br>
              <a:rPr lang="en-US" noProof="0"/>
            </a:br>
            <a:r>
              <a:rPr lang="en-US" noProof="0"/>
              <a:t>section divider</a:t>
            </a:r>
          </a:p>
        </p:txBody>
      </p:sp>
      <p:pic>
        <p:nvPicPr>
          <p:cNvPr id="8" name="Grafik 10">
            <a:extLst>
              <a:ext uri="{FF2B5EF4-FFF2-40B4-BE49-F238E27FC236}">
                <a16:creationId xmlns:a16="http://schemas.microsoft.com/office/drawing/2014/main" id="{95ED0272-1963-4EAB-A137-ADBAD1BBAE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4" name="Rechteck 13"/>
          <p:cNvSpPr/>
          <p:nvPr userDrawn="1"/>
        </p:nvSpPr>
        <p:spPr>
          <a:xfrm>
            <a:off x="0" y="0"/>
            <a:ext cx="12188825" cy="237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 Placeholder 9">
            <a:extLst>
              <a:ext uri="{FF2B5EF4-FFF2-40B4-BE49-F238E27FC236}">
                <a16:creationId xmlns:a16="http://schemas.microsoft.com/office/drawing/2014/main" id="{42E93A2F-3602-4700-9F54-2F88D82ED325}"/>
              </a:ext>
            </a:extLst>
          </p:cNvPr>
          <p:cNvSpPr>
            <a:spLocks noGrp="1"/>
          </p:cNvSpPr>
          <p:nvPr>
            <p:ph type="body" sz="quarter" idx="10" hasCustomPrompt="1"/>
          </p:nvPr>
        </p:nvSpPr>
        <p:spPr>
          <a:xfrm>
            <a:off x="746125" y="971551"/>
            <a:ext cx="10739110" cy="2712680"/>
          </a:xfrm>
        </p:spPr>
        <p:txBody>
          <a:bodyPr anchor="b">
            <a:norm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sz="2400" cap="all" baseline="0"/>
            </a:lvl1pPr>
          </a:lstStyle>
          <a:p>
            <a:pPr marL="342900" marR="0" lvl="0" indent="-342900" algn="l" defTabSz="457200" rtl="0" eaLnBrk="1" fontAlgn="auto" latinLnBrk="0" hangingPunct="1">
              <a:lnSpc>
                <a:spcPct val="100000"/>
              </a:lnSpc>
              <a:spcBef>
                <a:spcPts val="0"/>
              </a:spcBef>
              <a:spcAft>
                <a:spcPts val="0"/>
              </a:spcAft>
              <a:buClrTx/>
              <a:buSzTx/>
              <a:buFontTx/>
              <a:buNone/>
              <a:tabLst/>
              <a:defRPr/>
            </a:pPr>
            <a:r>
              <a:rPr lang="en-GB" sz="3200" b="0" i="0" baseline="0">
                <a:solidFill>
                  <a:schemeClr val="tx1"/>
                </a:solidFill>
                <a:latin typeface="Arial" charset="0"/>
              </a:rPr>
              <a:t>CLICK TO EDIT CLOSING TEXT or TYPE “THANK YOU”</a:t>
            </a:r>
            <a:endParaRPr lang="en-US"/>
          </a:p>
        </p:txBody>
      </p:sp>
      <p:sp>
        <p:nvSpPr>
          <p:cNvPr id="4" name="Rechteck 3">
            <a:extLst>
              <a:ext uri="{FF2B5EF4-FFF2-40B4-BE49-F238E27FC236}">
                <a16:creationId xmlns:a16="http://schemas.microsoft.com/office/drawing/2014/main" id="{1093C7ED-6A97-4B6C-AB3F-5E5CB0C64035}"/>
              </a:ext>
            </a:extLst>
          </p:cNvPr>
          <p:cNvSpPr/>
          <p:nvPr userDrawn="1"/>
        </p:nvSpPr>
        <p:spPr>
          <a:xfrm>
            <a:off x="636814" y="6340929"/>
            <a:ext cx="2367643" cy="332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8" name="Grafik 10">
            <a:extLst>
              <a:ext uri="{FF2B5EF4-FFF2-40B4-BE49-F238E27FC236}">
                <a16:creationId xmlns:a16="http://schemas.microsoft.com/office/drawing/2014/main" id="{E969533D-5755-4643-A7D3-8BC81111F1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
        <p:nvSpPr>
          <p:cNvPr id="3" name="Text Placeholder 2">
            <a:extLst>
              <a:ext uri="{FF2B5EF4-FFF2-40B4-BE49-F238E27FC236}">
                <a16:creationId xmlns:a16="http://schemas.microsoft.com/office/drawing/2014/main" id="{BB955A26-7C04-425E-9468-B5B65D18D0CB}"/>
              </a:ext>
            </a:extLst>
          </p:cNvPr>
          <p:cNvSpPr>
            <a:spLocks noGrp="1"/>
          </p:cNvSpPr>
          <p:nvPr>
            <p:ph type="body" sz="quarter" idx="12" hasCustomPrompt="1"/>
          </p:nvPr>
        </p:nvSpPr>
        <p:spPr>
          <a:xfrm>
            <a:off x="746125" y="3944424"/>
            <a:ext cx="10739438" cy="273349"/>
          </a:xfrm>
        </p:spPr>
        <p:txBody>
          <a:bodyPr/>
          <a:lstStyle>
            <a:lvl1pPr marL="0" marR="0" indent="0" algn="l" defTabSz="457200" rtl="0" eaLnBrk="1" fontAlgn="auto" latinLnBrk="0" hangingPunct="1">
              <a:lnSpc>
                <a:spcPct val="100000"/>
              </a:lnSpc>
              <a:spcBef>
                <a:spcPts val="0"/>
              </a:spcBef>
              <a:spcAft>
                <a:spcPts val="0"/>
              </a:spcAft>
              <a:buClrTx/>
              <a:buSzTx/>
              <a:buFont typeface="Arial" charset="0"/>
              <a:buNone/>
              <a:tabLst/>
              <a:defRPr/>
            </a:lvl1p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kumimoji="0" lang="en-GB" altLang="en-US" sz="1500" b="0" i="0" u="none" strike="noStrike" kern="1200" cap="none" spc="0" normalizeH="0" baseline="0" noProof="0">
                <a:ln>
                  <a:noFill/>
                </a:ln>
                <a:solidFill>
                  <a:srgbClr val="485258"/>
                </a:solidFill>
                <a:effectLst/>
                <a:uLnTx/>
                <a:uFillTx/>
                <a:latin typeface="Arial" charset="0"/>
                <a:ea typeface="+mn-ea"/>
                <a:cs typeface="+mn-cs"/>
              </a:rPr>
              <a:t>Click to Edit Contact Name, Title</a:t>
            </a:r>
          </a:p>
        </p:txBody>
      </p:sp>
      <p:sp>
        <p:nvSpPr>
          <p:cNvPr id="11" name="Datumsplatzhalter 2">
            <a:extLst>
              <a:ext uri="{FF2B5EF4-FFF2-40B4-BE49-F238E27FC236}">
                <a16:creationId xmlns:a16="http://schemas.microsoft.com/office/drawing/2014/main" id="{526D33A6-DF3D-4F8A-B9F3-3C6D93ABB1E7}"/>
              </a:ext>
            </a:extLst>
          </p:cNvPr>
          <p:cNvSpPr>
            <a:spLocks noGrp="1"/>
          </p:cNvSpPr>
          <p:nvPr>
            <p:ph type="dt" sz="half" idx="13"/>
          </p:nvPr>
        </p:nvSpPr>
        <p:spPr>
          <a:xfrm>
            <a:off x="9160934" y="6424613"/>
            <a:ext cx="2021946" cy="136525"/>
          </a:xfrm>
          <a:prstGeom prst="rect">
            <a:avLst/>
          </a:prstGeom>
        </p:spPr>
        <p:txBody>
          <a:bodyPr/>
          <a:lstStyle/>
          <a:p>
            <a:fld id="{07BEF842-F26F-40DC-9E27-218F72DE7C93}" type="datetime1">
              <a:rPr lang="en-US" smtClean="0"/>
              <a:t>4/21/2022</a:t>
            </a:fld>
            <a:endParaRPr lang="de-DE"/>
          </a:p>
        </p:txBody>
      </p:sp>
      <p:sp>
        <p:nvSpPr>
          <p:cNvPr id="12" name="Foliennummernplatzhalter 3">
            <a:extLst>
              <a:ext uri="{FF2B5EF4-FFF2-40B4-BE49-F238E27FC236}">
                <a16:creationId xmlns:a16="http://schemas.microsoft.com/office/drawing/2014/main" id="{64B22E31-7FA1-46BD-8FB3-6D0018E58107}"/>
              </a:ext>
            </a:extLst>
          </p:cNvPr>
          <p:cNvSpPr>
            <a:spLocks noGrp="1"/>
          </p:cNvSpPr>
          <p:nvPr>
            <p:ph type="sldNum" sz="quarter" idx="11"/>
          </p:nvPr>
        </p:nvSpPr>
        <p:spPr>
          <a:xfrm>
            <a:off x="11353800" y="6432555"/>
            <a:ext cx="449641" cy="128583"/>
          </a:xfrm>
        </p:spPr>
        <p:txBody>
          <a:bodyPr/>
          <a:lstStyle/>
          <a:p>
            <a:fld id="{DFB80581-5D87-6A49-9F46-A5D3B5A6F96D}" type="slidenum">
              <a:rPr lang="de-DE" smtClean="0"/>
              <a:pPr/>
              <a:t>‹#›</a:t>
            </a:fld>
            <a:endParaRPr lang="de-DE"/>
          </a:p>
        </p:txBody>
      </p:sp>
      <p:sp>
        <p:nvSpPr>
          <p:cNvPr id="13" name="Footer Placeholder 6">
            <a:extLst>
              <a:ext uri="{FF2B5EF4-FFF2-40B4-BE49-F238E27FC236}">
                <a16:creationId xmlns:a16="http://schemas.microsoft.com/office/drawing/2014/main" id="{16A0B57B-2934-410D-ADA1-0E669CFD534F}"/>
              </a:ext>
            </a:extLst>
          </p:cNvPr>
          <p:cNvSpPr>
            <a:spLocks noGrp="1"/>
          </p:cNvSpPr>
          <p:nvPr>
            <p:ph type="ftr" sz="quarter" idx="14"/>
          </p:nvPr>
        </p:nvSpPr>
        <p:spPr>
          <a:xfrm>
            <a:off x="385384" y="5708697"/>
            <a:ext cx="8767386" cy="852441"/>
          </a:xfrm>
        </p:spPr>
        <p:txBody>
          <a:bodyPr/>
          <a:lstStyle>
            <a:lvl1pPr algn="l">
              <a:defRPr/>
            </a:lvl1pPr>
          </a:lstStyle>
          <a:p>
            <a:r>
              <a:rPr lang="en-US"/>
              <a:t>Nothing in these materials is an offer to sell any of the products or solutions referenced herein. SWARCO reserves the right to make changes at any time in order to supply the best product possible. ©2021 SWARCO, McCain, Inc, and/or affiliated companies. All Rights Reserved. SWARCO and McCain designated marks are trademarks of the Company and are registered in the European Union, United States and other countries throughout the world. Other products and brand names may be trademarks or registered trademarks of their respective owners.</a:t>
            </a:r>
          </a:p>
          <a:p>
            <a:endParaRPr lang="en-US"/>
          </a:p>
          <a:p>
            <a:r>
              <a:rPr lang="en-US"/>
              <a:t>References in this presentation to “SWARCO” may mean SWARCO AG, and/or other subsidiaries or business units within the SWARCO corporate structure, as applicable. </a:t>
            </a:r>
          </a:p>
        </p:txBody>
      </p:sp>
      <p:sp>
        <p:nvSpPr>
          <p:cNvPr id="15" name="Text Placeholder 2">
            <a:extLst>
              <a:ext uri="{FF2B5EF4-FFF2-40B4-BE49-F238E27FC236}">
                <a16:creationId xmlns:a16="http://schemas.microsoft.com/office/drawing/2014/main" id="{73A7B640-56C7-4709-82CE-93C66D677BE6}"/>
              </a:ext>
            </a:extLst>
          </p:cNvPr>
          <p:cNvSpPr>
            <a:spLocks noGrp="1"/>
          </p:cNvSpPr>
          <p:nvPr>
            <p:ph type="body" sz="quarter" idx="15" hasCustomPrompt="1"/>
          </p:nvPr>
        </p:nvSpPr>
        <p:spPr>
          <a:xfrm>
            <a:off x="745797" y="4260540"/>
            <a:ext cx="10739438" cy="273349"/>
          </a:xfrm>
        </p:spPr>
        <p:txBody>
          <a:bodyPr/>
          <a:lstStyle>
            <a:lvl1pPr marL="0" marR="0" indent="0" algn="l" defTabSz="457200" rtl="0" eaLnBrk="1" fontAlgn="auto" latinLnBrk="0" hangingPunct="1">
              <a:lnSpc>
                <a:spcPct val="100000"/>
              </a:lnSpc>
              <a:spcBef>
                <a:spcPts val="0"/>
              </a:spcBef>
              <a:spcAft>
                <a:spcPts val="0"/>
              </a:spcAft>
              <a:buClrTx/>
              <a:buSzTx/>
              <a:buFont typeface="Arial" charset="0"/>
              <a:buNone/>
              <a:tabLst/>
              <a:defRPr/>
            </a:lvl1p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kumimoji="0" lang="en-GB" altLang="en-US" sz="1500" b="0" i="0" u="none" strike="noStrike" kern="1200" cap="none" spc="0" normalizeH="0" baseline="0" noProof="0">
                <a:ln>
                  <a:noFill/>
                </a:ln>
                <a:solidFill>
                  <a:srgbClr val="485258"/>
                </a:solidFill>
                <a:effectLst/>
                <a:uLnTx/>
                <a:uFillTx/>
                <a:latin typeface="Arial" charset="0"/>
                <a:ea typeface="+mn-ea"/>
                <a:cs typeface="+mn-cs"/>
              </a:rPr>
              <a:t>Click to Edit Contact Email</a:t>
            </a:r>
          </a:p>
        </p:txBody>
      </p:sp>
      <p:sp>
        <p:nvSpPr>
          <p:cNvPr id="17" name="Text Placeholder 2">
            <a:extLst>
              <a:ext uri="{FF2B5EF4-FFF2-40B4-BE49-F238E27FC236}">
                <a16:creationId xmlns:a16="http://schemas.microsoft.com/office/drawing/2014/main" id="{937239DE-CDA1-42F1-82AE-2C7972E1BB5A}"/>
              </a:ext>
            </a:extLst>
          </p:cNvPr>
          <p:cNvSpPr>
            <a:spLocks noGrp="1"/>
          </p:cNvSpPr>
          <p:nvPr>
            <p:ph type="body" sz="quarter" idx="16" hasCustomPrompt="1"/>
          </p:nvPr>
        </p:nvSpPr>
        <p:spPr>
          <a:xfrm>
            <a:off x="745797" y="4576656"/>
            <a:ext cx="10739438" cy="273349"/>
          </a:xfrm>
        </p:spPr>
        <p:txBody>
          <a:bodyPr/>
          <a:lstStyle>
            <a:lvl1pPr marL="0" marR="0" indent="0" algn="l" defTabSz="457200" rtl="0" eaLnBrk="1" fontAlgn="auto" latinLnBrk="0" hangingPunct="1">
              <a:lnSpc>
                <a:spcPct val="100000"/>
              </a:lnSpc>
              <a:spcBef>
                <a:spcPts val="0"/>
              </a:spcBef>
              <a:spcAft>
                <a:spcPts val="0"/>
              </a:spcAft>
              <a:buClrTx/>
              <a:buSzTx/>
              <a:buFont typeface="Arial" charset="0"/>
              <a:buNone/>
              <a:tabLst/>
              <a:defRPr/>
            </a:lvl1p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kumimoji="0" lang="en-GB" altLang="en-US" sz="1500" b="0" i="0" u="none" strike="noStrike" kern="1200" cap="none" spc="0" normalizeH="0" baseline="0" noProof="0">
                <a:ln>
                  <a:noFill/>
                </a:ln>
                <a:solidFill>
                  <a:srgbClr val="485258"/>
                </a:solidFill>
                <a:effectLst/>
                <a:uLnTx/>
                <a:uFillTx/>
                <a:latin typeface="Arial" charset="0"/>
                <a:ea typeface="+mn-ea"/>
                <a:cs typeface="+mn-cs"/>
              </a:rPr>
              <a:t>Click to Edit Contact Phone</a:t>
            </a:r>
          </a:p>
        </p:txBody>
      </p:sp>
      <p:sp>
        <p:nvSpPr>
          <p:cNvPr id="2" name="TextBox 1">
            <a:extLst>
              <a:ext uri="{FF2B5EF4-FFF2-40B4-BE49-F238E27FC236}">
                <a16:creationId xmlns:a16="http://schemas.microsoft.com/office/drawing/2014/main" id="{D33AD4D7-AEDA-4368-8C75-52C68F2054DD}"/>
              </a:ext>
            </a:extLst>
          </p:cNvPr>
          <p:cNvSpPr txBox="1"/>
          <p:nvPr userDrawn="1"/>
        </p:nvSpPr>
        <p:spPr>
          <a:xfrm>
            <a:off x="745797" y="4885923"/>
            <a:ext cx="10739766" cy="289232"/>
          </a:xfrm>
          <a:prstGeom prst="rect">
            <a:avLst/>
          </a:prstGeom>
        </p:spPr>
        <p:txBody>
          <a:bodyPr vert="horz" lIns="0" tIns="0" rIns="0" bIns="0" rtlCol="0">
            <a:normAutofit/>
          </a:bodyPr>
          <a:lstStyle>
            <a:lvl1pPr marR="0" lvl="0" indent="0" fontAlgn="auto">
              <a:lnSpc>
                <a:spcPct val="100000"/>
              </a:lnSpc>
              <a:spcBef>
                <a:spcPts val="0"/>
              </a:spcBef>
              <a:spcAft>
                <a:spcPts val="0"/>
              </a:spcAft>
              <a:buClrTx/>
              <a:buSzTx/>
              <a:buFont typeface="Arial" charset="0"/>
              <a:buNone/>
              <a:tabLst/>
              <a:defRPr kumimoji="0" lang="en-US" sz="1500" b="0" i="0" u="none" strike="noStrike" cap="none" spc="0" normalizeH="0" baseline="0" noProof="0" dirty="0">
                <a:ln>
                  <a:noFill/>
                </a:ln>
                <a:solidFill>
                  <a:srgbClr val="485258"/>
                </a:solidFill>
                <a:effectLst/>
                <a:uLnTx/>
                <a:uFillTx/>
                <a:latin typeface="Arial" charset="0"/>
              </a:defRPr>
            </a:lvl1pPr>
            <a:lvl2pPr marL="216000" indent="-216000">
              <a:spcBef>
                <a:spcPts val="0"/>
              </a:spcBef>
              <a:buClr>
                <a:schemeClr val="accent2"/>
              </a:buClr>
              <a:buSzPct val="100000"/>
              <a:buFont typeface="Wingdings" panose="05000000000000000000" pitchFamily="2" charset="2"/>
              <a:buChar char="§"/>
              <a:defRPr lang="en-US" sz="1600" dirty="0"/>
            </a:lvl2pPr>
            <a:lvl3pPr marL="482600" indent="-190500">
              <a:spcBef>
                <a:spcPts val="0"/>
              </a:spcBef>
              <a:buClr>
                <a:schemeClr val="accent2"/>
              </a:buClr>
              <a:buSzPct val="100000"/>
              <a:buFont typeface="Wingdings" panose="05000000000000000000" pitchFamily="2" charset="2"/>
              <a:buChar char="§"/>
              <a:defRPr lang="en-US" sz="1400" dirty="0"/>
            </a:lvl3pPr>
            <a:lvl4pPr marL="736600" indent="-228600">
              <a:spcBef>
                <a:spcPts val="0"/>
              </a:spcBef>
              <a:buClr>
                <a:schemeClr val="accent2"/>
              </a:buClr>
              <a:buSzPct val="100000"/>
              <a:buFont typeface="Wingdings" panose="05000000000000000000" pitchFamily="2" charset="2"/>
              <a:buChar char="§"/>
              <a:defRPr lang="en-US" sz="1200" dirty="0"/>
            </a:lvl4pPr>
            <a:lvl5pPr marL="990600" indent="-228600">
              <a:spcBef>
                <a:spcPts val="0"/>
              </a:spcBef>
              <a:buClr>
                <a:schemeClr val="accent2"/>
              </a:buClr>
              <a:buSzPct val="100000"/>
              <a:buFont typeface="Wingdings" panose="05000000000000000000" pitchFamily="2" charset="2"/>
              <a:buChar char="§"/>
              <a:defRPr lang="en-US" sz="1000" dirty="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en-US"/>
              <a:t>Follow us on:</a:t>
            </a:r>
          </a:p>
        </p:txBody>
      </p:sp>
      <p:sp>
        <p:nvSpPr>
          <p:cNvPr id="19" name="TextBox 18">
            <a:extLst>
              <a:ext uri="{FF2B5EF4-FFF2-40B4-BE49-F238E27FC236}">
                <a16:creationId xmlns:a16="http://schemas.microsoft.com/office/drawing/2014/main" id="{D0C2F085-DAF9-4DB6-A180-03FF133C68FE}"/>
              </a:ext>
            </a:extLst>
          </p:cNvPr>
          <p:cNvSpPr txBox="1"/>
          <p:nvPr userDrawn="1"/>
        </p:nvSpPr>
        <p:spPr>
          <a:xfrm>
            <a:off x="745797" y="5207432"/>
            <a:ext cx="10739766" cy="289232"/>
          </a:xfrm>
          <a:prstGeom prst="rect">
            <a:avLst/>
          </a:prstGeom>
        </p:spPr>
        <p:txBody>
          <a:bodyPr vert="horz" lIns="0" tIns="0" rIns="0" bIns="0" rtlCol="0">
            <a:normAutofit/>
          </a:bodyPr>
          <a:lstStyle>
            <a:lvl1pPr marR="0" lvl="0" indent="0" fontAlgn="auto">
              <a:lnSpc>
                <a:spcPct val="100000"/>
              </a:lnSpc>
              <a:spcBef>
                <a:spcPts val="0"/>
              </a:spcBef>
              <a:spcAft>
                <a:spcPts val="0"/>
              </a:spcAft>
              <a:buClrTx/>
              <a:buSzTx/>
              <a:buFont typeface="Arial" charset="0"/>
              <a:buNone/>
              <a:tabLst/>
              <a:defRPr kumimoji="0" lang="en-US" sz="1500" b="0" i="0" u="none" strike="noStrike" cap="none" spc="0" normalizeH="0" baseline="0" noProof="0" dirty="0">
                <a:ln>
                  <a:noFill/>
                </a:ln>
                <a:solidFill>
                  <a:srgbClr val="485258"/>
                </a:solidFill>
                <a:effectLst/>
                <a:uLnTx/>
                <a:uFillTx/>
                <a:latin typeface="Arial" charset="0"/>
              </a:defRPr>
            </a:lvl1pPr>
            <a:lvl2pPr marL="216000" indent="-216000">
              <a:spcBef>
                <a:spcPts val="0"/>
              </a:spcBef>
              <a:buClr>
                <a:schemeClr val="accent2"/>
              </a:buClr>
              <a:buSzPct val="100000"/>
              <a:buFont typeface="Wingdings" panose="05000000000000000000" pitchFamily="2" charset="2"/>
              <a:buChar char="§"/>
              <a:defRPr lang="en-US" sz="1600" dirty="0"/>
            </a:lvl2pPr>
            <a:lvl3pPr marL="482600" indent="-190500">
              <a:spcBef>
                <a:spcPts val="0"/>
              </a:spcBef>
              <a:buClr>
                <a:schemeClr val="accent2"/>
              </a:buClr>
              <a:buSzPct val="100000"/>
              <a:buFont typeface="Wingdings" panose="05000000000000000000" pitchFamily="2" charset="2"/>
              <a:buChar char="§"/>
              <a:defRPr lang="en-US" sz="1400" dirty="0"/>
            </a:lvl3pPr>
            <a:lvl4pPr marL="736600" indent="-228600">
              <a:spcBef>
                <a:spcPts val="0"/>
              </a:spcBef>
              <a:buClr>
                <a:schemeClr val="accent2"/>
              </a:buClr>
              <a:buSzPct val="100000"/>
              <a:buFont typeface="Wingdings" panose="05000000000000000000" pitchFamily="2" charset="2"/>
              <a:buChar char="§"/>
              <a:defRPr lang="en-US" sz="1200" dirty="0"/>
            </a:lvl4pPr>
            <a:lvl5pPr marL="990600" indent="-228600">
              <a:spcBef>
                <a:spcPts val="0"/>
              </a:spcBef>
              <a:buClr>
                <a:schemeClr val="accent2"/>
              </a:buClr>
              <a:buSzPct val="100000"/>
              <a:buFont typeface="Wingdings" panose="05000000000000000000" pitchFamily="2" charset="2"/>
              <a:buChar char="§"/>
              <a:defRPr lang="en-US" sz="1000" dirty="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en-US"/>
              <a:t>For more information, visit us at </a:t>
            </a:r>
            <a:r>
              <a:rPr lang="en-US">
                <a:hlinkClick r:id="rId3"/>
              </a:rPr>
              <a:t>www.swarco.com</a:t>
            </a:r>
            <a:r>
              <a:rPr lang="en-US"/>
              <a:t> and </a:t>
            </a:r>
            <a:r>
              <a:rPr lang="en-US">
                <a:hlinkClick r:id="rId4"/>
              </a:rPr>
              <a:t>www.mccain-inc.com</a:t>
            </a:r>
            <a:r>
              <a:rPr lang="en-US"/>
              <a:t> </a:t>
            </a:r>
          </a:p>
        </p:txBody>
      </p:sp>
      <p:pic>
        <p:nvPicPr>
          <p:cNvPr id="6" name="Picture 5">
            <a:hlinkClick r:id="rId5"/>
            <a:extLst>
              <a:ext uri="{FF2B5EF4-FFF2-40B4-BE49-F238E27FC236}">
                <a16:creationId xmlns:a16="http://schemas.microsoft.com/office/drawing/2014/main" id="{80718842-DB53-4727-9967-0DCAB900B315}"/>
              </a:ext>
            </a:extLst>
          </p:cNvPr>
          <p:cNvPicPr>
            <a:picLocks noChangeAspect="1"/>
          </p:cNvPicPr>
          <p:nvPr userDrawn="1"/>
        </p:nvPicPr>
        <p:blipFill>
          <a:blip r:embed="rId6"/>
          <a:stretch>
            <a:fillRect/>
          </a:stretch>
        </p:blipFill>
        <p:spPr>
          <a:xfrm>
            <a:off x="2510835" y="4860618"/>
            <a:ext cx="304800" cy="304800"/>
          </a:xfrm>
          <a:prstGeom prst="rect">
            <a:avLst/>
          </a:prstGeom>
        </p:spPr>
      </p:pic>
      <p:pic>
        <p:nvPicPr>
          <p:cNvPr id="9" name="Picture 8">
            <a:hlinkClick r:id="rId7"/>
            <a:extLst>
              <a:ext uri="{FF2B5EF4-FFF2-40B4-BE49-F238E27FC236}">
                <a16:creationId xmlns:a16="http://schemas.microsoft.com/office/drawing/2014/main" id="{25FE6CEE-A458-4284-8E2B-B0B02F66B3E4}"/>
              </a:ext>
            </a:extLst>
          </p:cNvPr>
          <p:cNvPicPr>
            <a:picLocks noChangeAspect="1"/>
          </p:cNvPicPr>
          <p:nvPr userDrawn="1"/>
        </p:nvPicPr>
        <p:blipFill>
          <a:blip r:embed="rId8"/>
          <a:stretch>
            <a:fillRect/>
          </a:stretch>
        </p:blipFill>
        <p:spPr>
          <a:xfrm>
            <a:off x="1903334" y="4860618"/>
            <a:ext cx="304800" cy="304800"/>
          </a:xfrm>
          <a:prstGeom prst="rect">
            <a:avLst/>
          </a:prstGeom>
        </p:spPr>
      </p:pic>
      <p:pic>
        <p:nvPicPr>
          <p:cNvPr id="21" name="Picture 20">
            <a:hlinkClick r:id="rId9"/>
            <a:extLst>
              <a:ext uri="{FF2B5EF4-FFF2-40B4-BE49-F238E27FC236}">
                <a16:creationId xmlns:a16="http://schemas.microsoft.com/office/drawing/2014/main" id="{0007E157-83EB-4436-A835-E8A41C3C9F32}"/>
              </a:ext>
            </a:extLst>
          </p:cNvPr>
          <p:cNvPicPr>
            <a:picLocks noChangeAspect="1"/>
          </p:cNvPicPr>
          <p:nvPr userDrawn="1"/>
        </p:nvPicPr>
        <p:blipFill>
          <a:blip r:embed="rId10"/>
          <a:stretch>
            <a:fillRect/>
          </a:stretch>
        </p:blipFill>
        <p:spPr>
          <a:xfrm>
            <a:off x="2206035" y="4859469"/>
            <a:ext cx="3048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Employee Relations">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Sea of hands in the middle">
            <a:extLst>
              <a:ext uri="{FF2B5EF4-FFF2-40B4-BE49-F238E27FC236}">
                <a16:creationId xmlns:a16="http://schemas.microsoft.com/office/drawing/2014/main" id="{A268E9E2-3974-4A1F-8692-9360F24B3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058"/>
          <a:stretch/>
        </p:blipFill>
        <p:spPr>
          <a:xfrm>
            <a:off x="0" y="0"/>
            <a:ext cx="10289512" cy="6858000"/>
          </a:xfrm>
          <a:prstGeom prst="rect">
            <a:avLst/>
          </a:prstGeom>
        </p:spPr>
      </p:pic>
      <p:pic>
        <p:nvPicPr>
          <p:cNvPr id="9" name="Bild 6">
            <a:extLst>
              <a:ext uri="{FF2B5EF4-FFF2-40B4-BE49-F238E27FC236}">
                <a16:creationId xmlns:a16="http://schemas.microsoft.com/office/drawing/2014/main" id="{F504C76D-B07F-4E3E-814D-EF4361F84B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5295" y="0"/>
            <a:ext cx="11763530" cy="6858000"/>
          </a:xfrm>
          <a:prstGeom prst="rect">
            <a:avLst/>
          </a:prstGeom>
        </p:spPr>
      </p:pic>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Click </a:t>
            </a:r>
            <a:r>
              <a:rPr lang="de-AT" err="1"/>
              <a:t>to</a:t>
            </a:r>
            <a:r>
              <a:rPr lang="de-AT"/>
              <a:t> </a:t>
            </a:r>
            <a:r>
              <a:rPr lang="de-AT" err="1"/>
              <a:t>edit</a:t>
            </a:r>
            <a:r>
              <a:rPr lang="de-AT"/>
              <a:t> </a:t>
            </a:r>
            <a:r>
              <a:rPr lang="de-AT" err="1"/>
              <a:t>master</a:t>
            </a:r>
            <a:r>
              <a:rPr lang="de-AT"/>
              <a:t> </a:t>
            </a:r>
            <a:r>
              <a:rPr lang="de-AT" err="1"/>
              <a:t>subtitle</a:t>
            </a:r>
            <a:endParaRPr lang="en-US"/>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de-AT"/>
              <a:t>Click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extLst>
      <p:ext uri="{BB962C8B-B14F-4D97-AF65-F5344CB8AC3E}">
        <p14:creationId xmlns:p14="http://schemas.microsoft.com/office/powerpoint/2010/main" val="235874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raffic">
    <p:bg>
      <p:bgPr>
        <a:solidFill>
          <a:schemeClr val="bg1">
            <a:alpha val="0"/>
          </a:schemeClr>
        </a:solidFill>
        <a:effectLst/>
      </p:bgPr>
    </p:bg>
    <p:spTree>
      <p:nvGrpSpPr>
        <p:cNvPr id="1" name=""/>
        <p:cNvGrpSpPr/>
        <p:nvPr/>
      </p:nvGrpSpPr>
      <p:grpSpPr>
        <a:xfrm>
          <a:off x="0" y="0"/>
          <a:ext cx="0" cy="0"/>
          <a:chOff x="0" y="0"/>
          <a:chExt cx="0" cy="0"/>
        </a:xfrm>
      </p:grpSpPr>
      <p:pic>
        <p:nvPicPr>
          <p:cNvPr id="36" name="Picture 35" descr="A picture containing city, way, apartment building&#10;&#10;Description automatically generated">
            <a:extLst>
              <a:ext uri="{FF2B5EF4-FFF2-40B4-BE49-F238E27FC236}">
                <a16:creationId xmlns:a16="http://schemas.microsoft.com/office/drawing/2014/main" id="{2AD063E7-8F9D-4A67-911C-6C251DFE2E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569" cy="6858000"/>
          </a:xfrm>
          <a:prstGeom prst="rect">
            <a:avLst/>
          </a:prstGeom>
        </p:spPr>
      </p:pic>
      <p:pic>
        <p:nvPicPr>
          <p:cNvPr id="9" name="Bild 6">
            <a:extLst>
              <a:ext uri="{FF2B5EF4-FFF2-40B4-BE49-F238E27FC236}">
                <a16:creationId xmlns:a16="http://schemas.microsoft.com/office/drawing/2014/main" id="{F504C76D-B07F-4E3E-814D-EF4361F84B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5295" y="0"/>
            <a:ext cx="11763530" cy="6858000"/>
          </a:xfrm>
          <a:prstGeom prst="rect">
            <a:avLst/>
          </a:prstGeom>
        </p:spPr>
      </p:pic>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Click </a:t>
            </a:r>
            <a:r>
              <a:rPr lang="de-AT" err="1"/>
              <a:t>to</a:t>
            </a:r>
            <a:r>
              <a:rPr lang="de-AT"/>
              <a:t> </a:t>
            </a:r>
            <a:r>
              <a:rPr lang="de-AT" err="1"/>
              <a:t>edit</a:t>
            </a:r>
            <a:r>
              <a:rPr lang="de-AT"/>
              <a:t> </a:t>
            </a:r>
            <a:r>
              <a:rPr lang="de-AT" err="1"/>
              <a:t>master</a:t>
            </a:r>
            <a:r>
              <a:rPr lang="de-AT"/>
              <a:t> </a:t>
            </a:r>
            <a:r>
              <a:rPr lang="de-AT" err="1"/>
              <a:t>subtitle</a:t>
            </a:r>
            <a:endParaRPr lang="en-US"/>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de-AT"/>
              <a:t>Click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extLst>
      <p:ext uri="{BB962C8B-B14F-4D97-AF65-F5344CB8AC3E}">
        <p14:creationId xmlns:p14="http://schemas.microsoft.com/office/powerpoint/2010/main" val="24449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arking">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CF45F4-1B11-4966-835C-F1526E4D13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8805003" cy="6858000"/>
          </a:xfrm>
          <a:prstGeom prst="rect">
            <a:avLst/>
          </a:prstGeom>
        </p:spPr>
      </p:pic>
      <p:pic>
        <p:nvPicPr>
          <p:cNvPr id="9" name="Bild 6">
            <a:extLst>
              <a:ext uri="{FF2B5EF4-FFF2-40B4-BE49-F238E27FC236}">
                <a16:creationId xmlns:a16="http://schemas.microsoft.com/office/drawing/2014/main" id="{F504C76D-B07F-4E3E-814D-EF4361F84B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5295" y="0"/>
            <a:ext cx="11763530" cy="6858000"/>
          </a:xfrm>
          <a:prstGeom prst="rect">
            <a:avLst/>
          </a:prstGeom>
        </p:spPr>
      </p:pic>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Click </a:t>
            </a:r>
            <a:r>
              <a:rPr lang="de-AT" err="1"/>
              <a:t>to</a:t>
            </a:r>
            <a:r>
              <a:rPr lang="de-AT"/>
              <a:t> </a:t>
            </a:r>
            <a:r>
              <a:rPr lang="de-AT" err="1"/>
              <a:t>edit</a:t>
            </a:r>
            <a:r>
              <a:rPr lang="de-AT"/>
              <a:t> </a:t>
            </a:r>
            <a:r>
              <a:rPr lang="de-AT" err="1"/>
              <a:t>master</a:t>
            </a:r>
            <a:r>
              <a:rPr lang="de-AT"/>
              <a:t> </a:t>
            </a:r>
            <a:r>
              <a:rPr lang="de-AT" err="1"/>
              <a:t>subtitle</a:t>
            </a:r>
            <a:endParaRPr lang="en-US"/>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de-AT"/>
              <a:t>Click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extLst>
      <p:ext uri="{BB962C8B-B14F-4D97-AF65-F5344CB8AC3E}">
        <p14:creationId xmlns:p14="http://schemas.microsoft.com/office/powerpoint/2010/main" val="52907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oftware/Solution">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descr="A picture containing water, outdoor, several&#10;&#10;Description automatically generated">
            <a:extLst>
              <a:ext uri="{FF2B5EF4-FFF2-40B4-BE49-F238E27FC236}">
                <a16:creationId xmlns:a16="http://schemas.microsoft.com/office/drawing/2014/main" id="{48A57416-2C73-4911-B06D-30377589F0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569" cy="6858000"/>
          </a:xfrm>
          <a:prstGeom prst="rect">
            <a:avLst/>
          </a:prstGeom>
        </p:spPr>
      </p:pic>
      <p:pic>
        <p:nvPicPr>
          <p:cNvPr id="9" name="Bild 6">
            <a:extLst>
              <a:ext uri="{FF2B5EF4-FFF2-40B4-BE49-F238E27FC236}">
                <a16:creationId xmlns:a16="http://schemas.microsoft.com/office/drawing/2014/main" id="{F504C76D-B07F-4E3E-814D-EF4361F84B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5295" y="0"/>
            <a:ext cx="11763530" cy="6858000"/>
          </a:xfrm>
          <a:prstGeom prst="rect">
            <a:avLst/>
          </a:prstGeom>
        </p:spPr>
      </p:pic>
      <p:sp>
        <p:nvSpPr>
          <p:cNvPr id="10" name="Date Placeholder 3"/>
          <p:cNvSpPr txBox="1">
            <a:spLocks/>
          </p:cNvSpPr>
          <p:nvPr userDrawn="1"/>
        </p:nvSpPr>
        <p:spPr>
          <a:xfrm>
            <a:off x="9007630" y="6342063"/>
            <a:ext cx="2755900" cy="136525"/>
          </a:xfrm>
          <a:prstGeom prst="rect">
            <a:avLst/>
          </a:prstGeom>
        </p:spPr>
        <p:txBody>
          <a:bodyPr lIns="0" tIns="0" rIns="0" bIns="0"/>
          <a:lstStyle/>
          <a:p>
            <a:pPr algn="r" fontAlgn="auto">
              <a:spcBef>
                <a:spcPts val="0"/>
              </a:spcBef>
              <a:spcAft>
                <a:spcPts val="0"/>
              </a:spcAft>
              <a:defRPr/>
            </a:pPr>
            <a:r>
              <a:rPr lang="de-AT" sz="1000">
                <a:latin typeface="Arial" charset="0"/>
                <a:ea typeface="ＭＳ Ｐゴシック" charset="-128"/>
                <a:cs typeface="ＭＳ Ｐゴシック" charset="-128"/>
              </a:rPr>
              <a:t>www.mccain-inc.com</a:t>
            </a:r>
            <a:endParaRPr lang="en-US" sz="1000">
              <a:latin typeface="+mn-lt"/>
              <a:ea typeface="+mn-ea"/>
              <a:cs typeface="+mn-cs"/>
            </a:endParaRPr>
          </a:p>
        </p:txBody>
      </p:sp>
      <p:sp>
        <p:nvSpPr>
          <p:cNvPr id="8" name="Subtitle 2"/>
          <p:cNvSpPr>
            <a:spLocks noGrp="1"/>
          </p:cNvSpPr>
          <p:nvPr>
            <p:ph type="subTitle" idx="1" hasCustomPrompt="1"/>
          </p:nvPr>
        </p:nvSpPr>
        <p:spPr>
          <a:xfrm>
            <a:off x="6274569" y="3143007"/>
            <a:ext cx="5587482" cy="676732"/>
          </a:xfrm>
        </p:spPr>
        <p:txBody>
          <a:bodyPr/>
          <a:lstStyle>
            <a:lvl1pPr marL="0" indent="0" algn="r">
              <a:lnSpc>
                <a:spcPct val="11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Click </a:t>
            </a:r>
            <a:r>
              <a:rPr lang="de-AT" err="1"/>
              <a:t>to</a:t>
            </a:r>
            <a:r>
              <a:rPr lang="de-AT"/>
              <a:t> </a:t>
            </a:r>
            <a:r>
              <a:rPr lang="de-AT" err="1"/>
              <a:t>edit</a:t>
            </a:r>
            <a:r>
              <a:rPr lang="de-AT"/>
              <a:t> </a:t>
            </a:r>
            <a:r>
              <a:rPr lang="de-AT" err="1"/>
              <a:t>master</a:t>
            </a:r>
            <a:r>
              <a:rPr lang="de-AT"/>
              <a:t> </a:t>
            </a:r>
            <a:r>
              <a:rPr lang="de-AT" err="1"/>
              <a:t>subtitle</a:t>
            </a:r>
            <a:endParaRPr lang="en-US"/>
          </a:p>
        </p:txBody>
      </p:sp>
      <p:sp>
        <p:nvSpPr>
          <p:cNvPr id="22" name="Inhaltsplatzhalter 21"/>
          <p:cNvSpPr>
            <a:spLocks noGrp="1"/>
          </p:cNvSpPr>
          <p:nvPr>
            <p:ph sz="quarter" idx="10" hasCustomPrompt="1"/>
          </p:nvPr>
        </p:nvSpPr>
        <p:spPr>
          <a:xfrm>
            <a:off x="6274569" y="4552906"/>
            <a:ext cx="5586602" cy="676732"/>
          </a:xfrm>
        </p:spPr>
        <p:txBody>
          <a:bodyPr>
            <a:normAutofit/>
          </a:bodyPr>
          <a:lstStyle>
            <a:lvl1pPr algn="r">
              <a:defRPr sz="1200" baseline="0"/>
            </a:lvl1pPr>
          </a:lstStyle>
          <a:p>
            <a:pPr lvl="0"/>
            <a:r>
              <a:rPr lang="de-DE"/>
              <a:t>Click to edit version and author</a:t>
            </a:r>
          </a:p>
        </p:txBody>
      </p:sp>
      <p:sp>
        <p:nvSpPr>
          <p:cNvPr id="7" name="Title 1"/>
          <p:cNvSpPr>
            <a:spLocks noGrp="1"/>
          </p:cNvSpPr>
          <p:nvPr>
            <p:ph type="ctrTitle" hasCustomPrompt="1"/>
          </p:nvPr>
        </p:nvSpPr>
        <p:spPr>
          <a:xfrm>
            <a:off x="6274569" y="1394957"/>
            <a:ext cx="5587482" cy="1667452"/>
          </a:xfrm>
        </p:spPr>
        <p:txBody>
          <a:bodyPr anchor="b"/>
          <a:lstStyle>
            <a:lvl1pPr algn="r">
              <a:lnSpc>
                <a:spcPct val="90000"/>
              </a:lnSpc>
              <a:defRPr sz="3600" baseline="0"/>
            </a:lvl1pPr>
          </a:lstStyle>
          <a:p>
            <a:r>
              <a:rPr lang="de-AT"/>
              <a:t>Click to Edit </a:t>
            </a:r>
            <a:br>
              <a:rPr lang="de-AT"/>
            </a:br>
            <a:r>
              <a:rPr lang="de-AT"/>
              <a:t>Master Title</a:t>
            </a:r>
            <a:endParaRPr lang="en-US"/>
          </a:p>
        </p:txBody>
      </p:sp>
      <p:pic>
        <p:nvPicPr>
          <p:cNvPr id="11" name="Grafik 10">
            <a:extLst>
              <a:ext uri="{FF2B5EF4-FFF2-40B4-BE49-F238E27FC236}">
                <a16:creationId xmlns:a16="http://schemas.microsoft.com/office/drawing/2014/main" id="{381944CB-24FE-4E44-AC55-3296884083A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Tree>
    <p:extLst>
      <p:ext uri="{BB962C8B-B14F-4D97-AF65-F5344CB8AC3E}">
        <p14:creationId xmlns:p14="http://schemas.microsoft.com/office/powerpoint/2010/main" val="184220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C7AE98-1EE8-4C75-8431-D5A9C04613B4}"/>
              </a:ext>
            </a:extLst>
          </p:cNvPr>
          <p:cNvSpPr/>
          <p:nvPr userDrawn="1"/>
        </p:nvSpPr>
        <p:spPr>
          <a:xfrm>
            <a:off x="-1" y="0"/>
            <a:ext cx="6261101" cy="6860326"/>
          </a:xfrm>
          <a:prstGeom prst="rect">
            <a:avLst/>
          </a:prstGeom>
          <a:solidFill>
            <a:srgbClr val="FCDC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Bild 6">
            <a:extLst>
              <a:ext uri="{FF2B5EF4-FFF2-40B4-BE49-F238E27FC236}">
                <a16:creationId xmlns:a16="http://schemas.microsoft.com/office/drawing/2014/main" id="{4D484A47-84A3-42FC-88F4-9A6DFDFF63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0626" y="0"/>
            <a:ext cx="11868199" cy="6856214"/>
          </a:xfrm>
          <a:prstGeom prst="rect">
            <a:avLst/>
          </a:prstGeom>
        </p:spPr>
      </p:pic>
      <p:sp>
        <p:nvSpPr>
          <p:cNvPr id="8" name="Titel 6"/>
          <p:cNvSpPr>
            <a:spLocks noGrp="1"/>
          </p:cNvSpPr>
          <p:nvPr>
            <p:ph type="title" hasCustomPrompt="1"/>
          </p:nvPr>
        </p:nvSpPr>
        <p:spPr>
          <a:xfrm>
            <a:off x="6654136" y="1640397"/>
            <a:ext cx="5207915" cy="841375"/>
          </a:xfrm>
        </p:spPr>
        <p:txBody>
          <a:bodyPr/>
          <a:lstStyle>
            <a:lvl1pPr>
              <a:defRPr baseline="0"/>
            </a:lvl1pPr>
          </a:lstStyle>
          <a:p>
            <a:r>
              <a:rPr lang="en-US" noProof="0"/>
              <a:t>Click to edit Master Title or type “agenda”</a:t>
            </a:r>
          </a:p>
        </p:txBody>
      </p:sp>
      <p:sp>
        <p:nvSpPr>
          <p:cNvPr id="3" name="Textplatzhalter 2"/>
          <p:cNvSpPr>
            <a:spLocks noGrp="1"/>
          </p:cNvSpPr>
          <p:nvPr>
            <p:ph type="body" sz="quarter" idx="10" hasCustomPrompt="1"/>
          </p:nvPr>
        </p:nvSpPr>
        <p:spPr>
          <a:xfrm>
            <a:off x="6654136" y="2827338"/>
            <a:ext cx="5207915" cy="3522662"/>
          </a:xfrm>
        </p:spPr>
        <p:txBody>
          <a:bodyPr/>
          <a:lstStyle>
            <a:lvl1pPr>
              <a:defRPr/>
            </a:lvl1pPr>
            <a:lvl2pPr>
              <a:defRPr baseline="0"/>
            </a:lvl2pPr>
          </a:lstStyle>
          <a:p>
            <a:pPr lvl="0"/>
            <a:r>
              <a:rPr lang="de-DE"/>
              <a:t>Click </a:t>
            </a:r>
            <a:r>
              <a:rPr lang="de-DE" err="1"/>
              <a:t>to</a:t>
            </a:r>
            <a:r>
              <a:rPr lang="de-DE"/>
              <a:t> </a:t>
            </a:r>
            <a:r>
              <a:rPr lang="de-DE" err="1"/>
              <a:t>edit</a:t>
            </a:r>
            <a:r>
              <a:rPr lang="de-DE"/>
              <a:t> </a:t>
            </a:r>
            <a:r>
              <a:rPr lang="de-DE" err="1"/>
              <a:t>bullet</a:t>
            </a:r>
            <a:r>
              <a:rPr lang="de-DE"/>
              <a:t> </a:t>
            </a:r>
            <a:r>
              <a:rPr lang="de-DE" err="1"/>
              <a:t>list</a:t>
            </a:r>
            <a:r>
              <a:rPr lang="de-DE"/>
              <a:t> – Arial 16 </a:t>
            </a:r>
            <a:r>
              <a:rPr lang="de-DE" err="1"/>
              <a:t>pt</a:t>
            </a:r>
            <a:r>
              <a:rPr lang="de-DE"/>
              <a:t>. </a:t>
            </a:r>
          </a:p>
          <a:p>
            <a:pPr lvl="0"/>
            <a:endParaRPr lang="de-DE"/>
          </a:p>
          <a:p>
            <a:pPr lvl="1"/>
            <a:r>
              <a:rPr lang="de-DE" err="1"/>
              <a:t>Bulletpoint</a:t>
            </a:r>
            <a:r>
              <a:rPr lang="de-DE"/>
              <a:t> </a:t>
            </a:r>
            <a:r>
              <a:rPr lang="de-DE" err="1"/>
              <a:t>one</a:t>
            </a:r>
            <a:endParaRPr lang="de-DE"/>
          </a:p>
          <a:p>
            <a:pPr lvl="1"/>
            <a:r>
              <a:rPr lang="de-DE" err="1"/>
              <a:t>Bulletpoint</a:t>
            </a:r>
            <a:r>
              <a:rPr lang="de-DE"/>
              <a:t> </a:t>
            </a:r>
            <a:r>
              <a:rPr lang="de-DE" err="1"/>
              <a:t>two</a:t>
            </a:r>
            <a:endParaRPr lang="de-DE"/>
          </a:p>
          <a:p>
            <a:pPr lvl="1"/>
            <a:r>
              <a:rPr lang="de-DE" err="1"/>
              <a:t>Bulletpoint</a:t>
            </a:r>
            <a:r>
              <a:rPr lang="de-DE"/>
              <a:t> </a:t>
            </a:r>
            <a:r>
              <a:rPr lang="de-DE" err="1"/>
              <a:t>three</a:t>
            </a:r>
            <a:endParaRPr lang="de-DE"/>
          </a:p>
          <a:p>
            <a:pPr lvl="1"/>
            <a:r>
              <a:rPr lang="de-DE" err="1"/>
              <a:t>Bulletpoint</a:t>
            </a:r>
            <a:r>
              <a:rPr lang="de-DE"/>
              <a:t> </a:t>
            </a:r>
            <a:r>
              <a:rPr lang="de-DE" err="1"/>
              <a:t>four</a:t>
            </a:r>
            <a:endParaRPr lang="de-DE"/>
          </a:p>
        </p:txBody>
      </p:sp>
      <p:pic>
        <p:nvPicPr>
          <p:cNvPr id="9" name="Grafik 10">
            <a:extLst>
              <a:ext uri="{FF2B5EF4-FFF2-40B4-BE49-F238E27FC236}">
                <a16:creationId xmlns:a16="http://schemas.microsoft.com/office/drawing/2014/main" id="{A67D1D50-CB81-4B03-8072-4F06544F50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11892" y="379412"/>
            <a:ext cx="1749279" cy="429085"/>
          </a:xfrm>
          <a:prstGeom prst="rect">
            <a:avLst/>
          </a:prstGeom>
        </p:spPr>
      </p:pic>
      <p:sp>
        <p:nvSpPr>
          <p:cNvPr id="2" name="Date Placeholder 1">
            <a:extLst>
              <a:ext uri="{FF2B5EF4-FFF2-40B4-BE49-F238E27FC236}">
                <a16:creationId xmlns:a16="http://schemas.microsoft.com/office/drawing/2014/main" id="{83A3EAA3-FA8B-4B01-A670-47E6463B6928}"/>
              </a:ext>
            </a:extLst>
          </p:cNvPr>
          <p:cNvSpPr>
            <a:spLocks noGrp="1"/>
          </p:cNvSpPr>
          <p:nvPr>
            <p:ph type="dt" sz="half" idx="12"/>
          </p:nvPr>
        </p:nvSpPr>
        <p:spPr>
          <a:xfrm>
            <a:off x="9160934" y="6424613"/>
            <a:ext cx="2021946" cy="136525"/>
          </a:xfrm>
          <a:prstGeom prst="rect">
            <a:avLst/>
          </a:prstGeom>
        </p:spPr>
        <p:txBody>
          <a:bodyPr/>
          <a:lstStyle/>
          <a:p>
            <a:fld id="{7F474C40-FB84-4393-B0E7-8C4B7861955B}" type="datetime1">
              <a:rPr lang="en-US" smtClean="0"/>
              <a:t>4/21/2022</a:t>
            </a:fld>
            <a:endParaRPr lang="de-DE"/>
          </a:p>
        </p:txBody>
      </p:sp>
      <p:sp>
        <p:nvSpPr>
          <p:cNvPr id="5" name="Slide Number Placeholder 4">
            <a:extLst>
              <a:ext uri="{FF2B5EF4-FFF2-40B4-BE49-F238E27FC236}">
                <a16:creationId xmlns:a16="http://schemas.microsoft.com/office/drawing/2014/main" id="{C7CA7722-6423-449C-A31D-A76BBFBFA45E}"/>
              </a:ext>
            </a:extLst>
          </p:cNvPr>
          <p:cNvSpPr>
            <a:spLocks noGrp="1"/>
          </p:cNvSpPr>
          <p:nvPr>
            <p:ph type="sldNum" sz="quarter" idx="14"/>
          </p:nvPr>
        </p:nvSpPr>
        <p:spPr/>
        <p:txBody>
          <a:bodyPr/>
          <a:lstStyle/>
          <a:p>
            <a:fld id="{DFB80581-5D87-6A49-9F46-A5D3B5A6F96D}" type="slidenum">
              <a:rPr lang="de-DE" smtClean="0"/>
              <a:pPr/>
              <a:t>‹#›</a:t>
            </a:fld>
            <a:endParaRPr lang="de-DE"/>
          </a:p>
        </p:txBody>
      </p:sp>
      <p:sp>
        <p:nvSpPr>
          <p:cNvPr id="6" name="Footer Placeholder 5">
            <a:extLst>
              <a:ext uri="{FF2B5EF4-FFF2-40B4-BE49-F238E27FC236}">
                <a16:creationId xmlns:a16="http://schemas.microsoft.com/office/drawing/2014/main" id="{210B0ECD-64D5-4E20-902F-94A6BF510F96}"/>
              </a:ext>
            </a:extLst>
          </p:cNvPr>
          <p:cNvSpPr>
            <a:spLocks noGrp="1"/>
          </p:cNvSpPr>
          <p:nvPr>
            <p:ph type="ftr" sz="quarter" idx="15"/>
          </p:nvPr>
        </p:nvSpPr>
        <p:spPr/>
        <p:txBody>
          <a:bodyPr/>
          <a:lstStyle/>
          <a:p>
            <a:pPr algn="r"/>
            <a:r>
              <a:rPr lang="en-US"/>
              <a:t>©2021 McCain, Inc. All Rights Reserved</a:t>
            </a:r>
          </a:p>
        </p:txBody>
      </p:sp>
      <p:sp>
        <p:nvSpPr>
          <p:cNvPr id="10" name="Picture Placeholder 2">
            <a:extLst>
              <a:ext uri="{FF2B5EF4-FFF2-40B4-BE49-F238E27FC236}">
                <a16:creationId xmlns:a16="http://schemas.microsoft.com/office/drawing/2014/main" id="{97FF3213-C111-40F7-89C1-9ED96094B21C}"/>
              </a:ext>
            </a:extLst>
          </p:cNvPr>
          <p:cNvSpPr>
            <a:spLocks noGrp="1"/>
          </p:cNvSpPr>
          <p:nvPr>
            <p:ph type="pic" sz="quarter" idx="11" hasCustomPrompt="1"/>
          </p:nvPr>
        </p:nvSpPr>
        <p:spPr>
          <a:xfrm>
            <a:off x="-1" y="0"/>
            <a:ext cx="6167354" cy="6860326"/>
          </a:xfrm>
          <a:custGeom>
            <a:avLst/>
            <a:gdLst>
              <a:gd name="connsiteX0" fmla="*/ 0 w 6184900"/>
              <a:gd name="connsiteY0" fmla="*/ 0 h 6856413"/>
              <a:gd name="connsiteX1" fmla="*/ 3092450 w 6184900"/>
              <a:gd name="connsiteY1" fmla="*/ 0 h 6856413"/>
              <a:gd name="connsiteX2" fmla="*/ 6184900 w 6184900"/>
              <a:gd name="connsiteY2" fmla="*/ 3428207 h 6856413"/>
              <a:gd name="connsiteX3" fmla="*/ 3092450 w 6184900"/>
              <a:gd name="connsiteY3" fmla="*/ 6856413 h 6856413"/>
              <a:gd name="connsiteX4" fmla="*/ 0 w 6184900"/>
              <a:gd name="connsiteY4" fmla="*/ 6856413 h 6856413"/>
              <a:gd name="connsiteX5" fmla="*/ 0 w 6184900"/>
              <a:gd name="connsiteY5" fmla="*/ 0 h 6856413"/>
              <a:gd name="connsiteX0" fmla="*/ 0 w 6375400"/>
              <a:gd name="connsiteY0" fmla="*/ 0 h 6856413"/>
              <a:gd name="connsiteX1" fmla="*/ 3092450 w 6375400"/>
              <a:gd name="connsiteY1" fmla="*/ 0 h 6856413"/>
              <a:gd name="connsiteX2" fmla="*/ 6375400 w 6375400"/>
              <a:gd name="connsiteY2" fmla="*/ 1993107 h 6856413"/>
              <a:gd name="connsiteX3" fmla="*/ 3092450 w 6375400"/>
              <a:gd name="connsiteY3" fmla="*/ 6856413 h 6856413"/>
              <a:gd name="connsiteX4" fmla="*/ 0 w 6375400"/>
              <a:gd name="connsiteY4" fmla="*/ 6856413 h 6856413"/>
              <a:gd name="connsiteX5" fmla="*/ 0 w 6375400"/>
              <a:gd name="connsiteY5" fmla="*/ 0 h 6856413"/>
              <a:gd name="connsiteX0" fmla="*/ 0 w 6375400"/>
              <a:gd name="connsiteY0" fmla="*/ 0 h 6856413"/>
              <a:gd name="connsiteX1" fmla="*/ 3092450 w 6375400"/>
              <a:gd name="connsiteY1" fmla="*/ 0 h 6856413"/>
              <a:gd name="connsiteX2" fmla="*/ 6375400 w 6375400"/>
              <a:gd name="connsiteY2" fmla="*/ 1993107 h 6856413"/>
              <a:gd name="connsiteX3" fmla="*/ 2711450 w 6375400"/>
              <a:gd name="connsiteY3" fmla="*/ 6856413 h 6856413"/>
              <a:gd name="connsiteX4" fmla="*/ 0 w 6375400"/>
              <a:gd name="connsiteY4" fmla="*/ 6856413 h 6856413"/>
              <a:gd name="connsiteX5" fmla="*/ 0 w 6375400"/>
              <a:gd name="connsiteY5" fmla="*/ 0 h 6856413"/>
              <a:gd name="connsiteX0" fmla="*/ 0 w 6400800"/>
              <a:gd name="connsiteY0" fmla="*/ 0 h 6856413"/>
              <a:gd name="connsiteX1" fmla="*/ 3092450 w 6400800"/>
              <a:gd name="connsiteY1" fmla="*/ 0 h 6856413"/>
              <a:gd name="connsiteX2" fmla="*/ 6400800 w 6400800"/>
              <a:gd name="connsiteY2" fmla="*/ 1993107 h 6856413"/>
              <a:gd name="connsiteX3" fmla="*/ 2711450 w 6400800"/>
              <a:gd name="connsiteY3" fmla="*/ 6856413 h 6856413"/>
              <a:gd name="connsiteX4" fmla="*/ 0 w 6400800"/>
              <a:gd name="connsiteY4" fmla="*/ 6856413 h 6856413"/>
              <a:gd name="connsiteX5" fmla="*/ 0 w 6400800"/>
              <a:gd name="connsiteY5" fmla="*/ 0 h 6856413"/>
              <a:gd name="connsiteX0" fmla="*/ 0 w 6400800"/>
              <a:gd name="connsiteY0" fmla="*/ 0 h 6856413"/>
              <a:gd name="connsiteX1" fmla="*/ 4806950 w 6400800"/>
              <a:gd name="connsiteY1" fmla="*/ 12700 h 6856413"/>
              <a:gd name="connsiteX2" fmla="*/ 6400800 w 6400800"/>
              <a:gd name="connsiteY2" fmla="*/ 1993107 h 6856413"/>
              <a:gd name="connsiteX3" fmla="*/ 2711450 w 6400800"/>
              <a:gd name="connsiteY3" fmla="*/ 6856413 h 6856413"/>
              <a:gd name="connsiteX4" fmla="*/ 0 w 6400800"/>
              <a:gd name="connsiteY4" fmla="*/ 6856413 h 6856413"/>
              <a:gd name="connsiteX5" fmla="*/ 0 w 6400800"/>
              <a:gd name="connsiteY5" fmla="*/ 0 h 6856413"/>
              <a:gd name="connsiteX0" fmla="*/ 0 w 6362700"/>
              <a:gd name="connsiteY0" fmla="*/ 0 h 6856413"/>
              <a:gd name="connsiteX1" fmla="*/ 4806950 w 6362700"/>
              <a:gd name="connsiteY1" fmla="*/ 12700 h 6856413"/>
              <a:gd name="connsiteX2" fmla="*/ 6362700 w 6362700"/>
              <a:gd name="connsiteY2" fmla="*/ 2031207 h 6856413"/>
              <a:gd name="connsiteX3" fmla="*/ 2711450 w 6362700"/>
              <a:gd name="connsiteY3" fmla="*/ 6856413 h 6856413"/>
              <a:gd name="connsiteX4" fmla="*/ 0 w 6362700"/>
              <a:gd name="connsiteY4" fmla="*/ 6856413 h 6856413"/>
              <a:gd name="connsiteX5" fmla="*/ 0 w 6362700"/>
              <a:gd name="connsiteY5" fmla="*/ 0 h 6856413"/>
              <a:gd name="connsiteX0" fmla="*/ 0 w 6362700"/>
              <a:gd name="connsiteY0" fmla="*/ 0 h 6856413"/>
              <a:gd name="connsiteX1" fmla="*/ 4806950 w 6362700"/>
              <a:gd name="connsiteY1" fmla="*/ 12700 h 6856413"/>
              <a:gd name="connsiteX2" fmla="*/ 6362700 w 6362700"/>
              <a:gd name="connsiteY2" fmla="*/ 2069307 h 6856413"/>
              <a:gd name="connsiteX3" fmla="*/ 2711450 w 6362700"/>
              <a:gd name="connsiteY3" fmla="*/ 6856413 h 6856413"/>
              <a:gd name="connsiteX4" fmla="*/ 0 w 6362700"/>
              <a:gd name="connsiteY4" fmla="*/ 6856413 h 6856413"/>
              <a:gd name="connsiteX5" fmla="*/ 0 w 6362700"/>
              <a:gd name="connsiteY5" fmla="*/ 0 h 6856413"/>
              <a:gd name="connsiteX0" fmla="*/ 0 w 6362700"/>
              <a:gd name="connsiteY0" fmla="*/ 0 h 6856413"/>
              <a:gd name="connsiteX1" fmla="*/ 4791710 w 6362700"/>
              <a:gd name="connsiteY1" fmla="*/ 5080 h 6856413"/>
              <a:gd name="connsiteX2" fmla="*/ 6362700 w 6362700"/>
              <a:gd name="connsiteY2" fmla="*/ 2069307 h 6856413"/>
              <a:gd name="connsiteX3" fmla="*/ 2711450 w 6362700"/>
              <a:gd name="connsiteY3" fmla="*/ 6856413 h 6856413"/>
              <a:gd name="connsiteX4" fmla="*/ 0 w 6362700"/>
              <a:gd name="connsiteY4" fmla="*/ 6856413 h 6856413"/>
              <a:gd name="connsiteX5" fmla="*/ 0 w 6362700"/>
              <a:gd name="connsiteY5" fmla="*/ 0 h 6856413"/>
              <a:gd name="connsiteX0" fmla="*/ 0 w 6355080"/>
              <a:gd name="connsiteY0" fmla="*/ 0 h 6856413"/>
              <a:gd name="connsiteX1" fmla="*/ 4791710 w 6355080"/>
              <a:gd name="connsiteY1" fmla="*/ 5080 h 6856413"/>
              <a:gd name="connsiteX2" fmla="*/ 6355080 w 6355080"/>
              <a:gd name="connsiteY2" fmla="*/ 2054067 h 6856413"/>
              <a:gd name="connsiteX3" fmla="*/ 2711450 w 6355080"/>
              <a:gd name="connsiteY3" fmla="*/ 6856413 h 6856413"/>
              <a:gd name="connsiteX4" fmla="*/ 0 w 6355080"/>
              <a:gd name="connsiteY4" fmla="*/ 6856413 h 6856413"/>
              <a:gd name="connsiteX5" fmla="*/ 0 w 6355080"/>
              <a:gd name="connsiteY5" fmla="*/ 0 h 6856413"/>
              <a:gd name="connsiteX0" fmla="*/ 0 w 6433666"/>
              <a:gd name="connsiteY0" fmla="*/ 0 h 6856413"/>
              <a:gd name="connsiteX1" fmla="*/ 4791710 w 6433666"/>
              <a:gd name="connsiteY1" fmla="*/ 5080 h 6856413"/>
              <a:gd name="connsiteX2" fmla="*/ 6355080 w 6433666"/>
              <a:gd name="connsiteY2" fmla="*/ 2054067 h 6856413"/>
              <a:gd name="connsiteX3" fmla="*/ 2711450 w 6433666"/>
              <a:gd name="connsiteY3" fmla="*/ 6856413 h 6856413"/>
              <a:gd name="connsiteX4" fmla="*/ 0 w 6433666"/>
              <a:gd name="connsiteY4" fmla="*/ 6856413 h 6856413"/>
              <a:gd name="connsiteX5" fmla="*/ 0 w 6433666"/>
              <a:gd name="connsiteY5" fmla="*/ 0 h 6856413"/>
              <a:gd name="connsiteX0" fmla="*/ 0 w 6358356"/>
              <a:gd name="connsiteY0" fmla="*/ 0 h 6856413"/>
              <a:gd name="connsiteX1" fmla="*/ 4791710 w 6358356"/>
              <a:gd name="connsiteY1" fmla="*/ 5080 h 6856413"/>
              <a:gd name="connsiteX2" fmla="*/ 6355080 w 6358356"/>
              <a:gd name="connsiteY2" fmla="*/ 2054067 h 6856413"/>
              <a:gd name="connsiteX3" fmla="*/ 2711450 w 6358356"/>
              <a:gd name="connsiteY3" fmla="*/ 6856413 h 6856413"/>
              <a:gd name="connsiteX4" fmla="*/ 0 w 6358356"/>
              <a:gd name="connsiteY4" fmla="*/ 6856413 h 6856413"/>
              <a:gd name="connsiteX5" fmla="*/ 0 w 6358356"/>
              <a:gd name="connsiteY5" fmla="*/ 0 h 6856413"/>
              <a:gd name="connsiteX0" fmla="*/ 0 w 6171636"/>
              <a:gd name="connsiteY0" fmla="*/ 0 h 6856413"/>
              <a:gd name="connsiteX1" fmla="*/ 4791710 w 6171636"/>
              <a:gd name="connsiteY1" fmla="*/ 5080 h 6856413"/>
              <a:gd name="connsiteX2" fmla="*/ 6166962 w 6171636"/>
              <a:gd name="connsiteY2" fmla="*/ 2082642 h 6856413"/>
              <a:gd name="connsiteX3" fmla="*/ 2711450 w 6171636"/>
              <a:gd name="connsiteY3" fmla="*/ 6856413 h 6856413"/>
              <a:gd name="connsiteX4" fmla="*/ 0 w 6171636"/>
              <a:gd name="connsiteY4" fmla="*/ 6856413 h 6856413"/>
              <a:gd name="connsiteX5" fmla="*/ 0 w 6171636"/>
              <a:gd name="connsiteY5" fmla="*/ 0 h 6856413"/>
              <a:gd name="connsiteX0" fmla="*/ 0 w 6183440"/>
              <a:gd name="connsiteY0" fmla="*/ 0 h 6856413"/>
              <a:gd name="connsiteX1" fmla="*/ 4791710 w 6183440"/>
              <a:gd name="connsiteY1" fmla="*/ 5080 h 6856413"/>
              <a:gd name="connsiteX2" fmla="*/ 6166962 w 6183440"/>
              <a:gd name="connsiteY2" fmla="*/ 2082642 h 6856413"/>
              <a:gd name="connsiteX3" fmla="*/ 2711450 w 6183440"/>
              <a:gd name="connsiteY3" fmla="*/ 6856413 h 6856413"/>
              <a:gd name="connsiteX4" fmla="*/ 0 w 6183440"/>
              <a:gd name="connsiteY4" fmla="*/ 6856413 h 6856413"/>
              <a:gd name="connsiteX5" fmla="*/ 0 w 6183440"/>
              <a:gd name="connsiteY5" fmla="*/ 0 h 6856413"/>
              <a:gd name="connsiteX0" fmla="*/ 0 w 6137281"/>
              <a:gd name="connsiteY0" fmla="*/ 0 h 6856413"/>
              <a:gd name="connsiteX1" fmla="*/ 4791710 w 6137281"/>
              <a:gd name="connsiteY1" fmla="*/ 5080 h 6856413"/>
              <a:gd name="connsiteX2" fmla="*/ 6119337 w 6137281"/>
              <a:gd name="connsiteY2" fmla="*/ 2332673 h 6856413"/>
              <a:gd name="connsiteX3" fmla="*/ 2711450 w 6137281"/>
              <a:gd name="connsiteY3" fmla="*/ 6856413 h 6856413"/>
              <a:gd name="connsiteX4" fmla="*/ 0 w 6137281"/>
              <a:gd name="connsiteY4" fmla="*/ 6856413 h 6856413"/>
              <a:gd name="connsiteX5" fmla="*/ 0 w 6137281"/>
              <a:gd name="connsiteY5" fmla="*/ 0 h 6856413"/>
              <a:gd name="connsiteX0" fmla="*/ 0 w 6168884"/>
              <a:gd name="connsiteY0" fmla="*/ 0 h 6856413"/>
              <a:gd name="connsiteX1" fmla="*/ 4791710 w 6168884"/>
              <a:gd name="connsiteY1" fmla="*/ 5080 h 6856413"/>
              <a:gd name="connsiteX2" fmla="*/ 6119337 w 6168884"/>
              <a:gd name="connsiteY2" fmla="*/ 2332673 h 6856413"/>
              <a:gd name="connsiteX3" fmla="*/ 2711450 w 6168884"/>
              <a:gd name="connsiteY3" fmla="*/ 6856413 h 6856413"/>
              <a:gd name="connsiteX4" fmla="*/ 0 w 6168884"/>
              <a:gd name="connsiteY4" fmla="*/ 6856413 h 6856413"/>
              <a:gd name="connsiteX5" fmla="*/ 0 w 6168884"/>
              <a:gd name="connsiteY5" fmla="*/ 0 h 6856413"/>
              <a:gd name="connsiteX0" fmla="*/ 0 w 6151263"/>
              <a:gd name="connsiteY0" fmla="*/ 0 h 6856413"/>
              <a:gd name="connsiteX1" fmla="*/ 4791710 w 6151263"/>
              <a:gd name="connsiteY1" fmla="*/ 5080 h 6856413"/>
              <a:gd name="connsiteX2" fmla="*/ 6119337 w 6151263"/>
              <a:gd name="connsiteY2" fmla="*/ 2332673 h 6856413"/>
              <a:gd name="connsiteX3" fmla="*/ 2711450 w 6151263"/>
              <a:gd name="connsiteY3" fmla="*/ 6856413 h 6856413"/>
              <a:gd name="connsiteX4" fmla="*/ 0 w 6151263"/>
              <a:gd name="connsiteY4" fmla="*/ 6856413 h 6856413"/>
              <a:gd name="connsiteX5" fmla="*/ 0 w 6151263"/>
              <a:gd name="connsiteY5" fmla="*/ 0 h 6856413"/>
              <a:gd name="connsiteX0" fmla="*/ 0 w 6186807"/>
              <a:gd name="connsiteY0" fmla="*/ 0 h 6856413"/>
              <a:gd name="connsiteX1" fmla="*/ 4791710 w 6186807"/>
              <a:gd name="connsiteY1" fmla="*/ 5080 h 6856413"/>
              <a:gd name="connsiteX2" fmla="*/ 6155913 w 6186807"/>
              <a:gd name="connsiteY2" fmla="*/ 2177225 h 6856413"/>
              <a:gd name="connsiteX3" fmla="*/ 2711450 w 6186807"/>
              <a:gd name="connsiteY3" fmla="*/ 6856413 h 6856413"/>
              <a:gd name="connsiteX4" fmla="*/ 0 w 6186807"/>
              <a:gd name="connsiteY4" fmla="*/ 6856413 h 6856413"/>
              <a:gd name="connsiteX5" fmla="*/ 0 w 6186807"/>
              <a:gd name="connsiteY5" fmla="*/ 0 h 6856413"/>
              <a:gd name="connsiteX0" fmla="*/ 0 w 6167723"/>
              <a:gd name="connsiteY0" fmla="*/ 0 h 6856413"/>
              <a:gd name="connsiteX1" fmla="*/ 4791710 w 6167723"/>
              <a:gd name="connsiteY1" fmla="*/ 5080 h 6856413"/>
              <a:gd name="connsiteX2" fmla="*/ 6155913 w 6167723"/>
              <a:gd name="connsiteY2" fmla="*/ 2177225 h 6856413"/>
              <a:gd name="connsiteX3" fmla="*/ 2711450 w 6167723"/>
              <a:gd name="connsiteY3" fmla="*/ 6856413 h 6856413"/>
              <a:gd name="connsiteX4" fmla="*/ 0 w 6167723"/>
              <a:gd name="connsiteY4" fmla="*/ 6856413 h 6856413"/>
              <a:gd name="connsiteX5" fmla="*/ 0 w 6167723"/>
              <a:gd name="connsiteY5" fmla="*/ 0 h 6856413"/>
              <a:gd name="connsiteX0" fmla="*/ 0 w 6185790"/>
              <a:gd name="connsiteY0" fmla="*/ 0 h 6856413"/>
              <a:gd name="connsiteX1" fmla="*/ 4791710 w 6185790"/>
              <a:gd name="connsiteY1" fmla="*/ 5080 h 6856413"/>
              <a:gd name="connsiteX2" fmla="*/ 6174201 w 6185790"/>
              <a:gd name="connsiteY2" fmla="*/ 2122361 h 6856413"/>
              <a:gd name="connsiteX3" fmla="*/ 2711450 w 6185790"/>
              <a:gd name="connsiteY3" fmla="*/ 6856413 h 6856413"/>
              <a:gd name="connsiteX4" fmla="*/ 0 w 6185790"/>
              <a:gd name="connsiteY4" fmla="*/ 6856413 h 6856413"/>
              <a:gd name="connsiteX5" fmla="*/ 0 w 6185790"/>
              <a:gd name="connsiteY5" fmla="*/ 0 h 6856413"/>
              <a:gd name="connsiteX0" fmla="*/ 0 w 6174637"/>
              <a:gd name="connsiteY0" fmla="*/ 0 h 6856413"/>
              <a:gd name="connsiteX1" fmla="*/ 4791710 w 6174637"/>
              <a:gd name="connsiteY1" fmla="*/ 5080 h 6856413"/>
              <a:gd name="connsiteX2" fmla="*/ 6174201 w 6174637"/>
              <a:gd name="connsiteY2" fmla="*/ 2122361 h 6856413"/>
              <a:gd name="connsiteX3" fmla="*/ 2711450 w 6174637"/>
              <a:gd name="connsiteY3" fmla="*/ 6856413 h 6856413"/>
              <a:gd name="connsiteX4" fmla="*/ 0 w 6174637"/>
              <a:gd name="connsiteY4" fmla="*/ 6856413 h 6856413"/>
              <a:gd name="connsiteX5" fmla="*/ 0 w 6174637"/>
              <a:gd name="connsiteY5" fmla="*/ 0 h 6856413"/>
              <a:gd name="connsiteX0" fmla="*/ 0 w 6476017"/>
              <a:gd name="connsiteY0" fmla="*/ 0 h 6856413"/>
              <a:gd name="connsiteX1" fmla="*/ 4791710 w 6476017"/>
              <a:gd name="connsiteY1" fmla="*/ 5080 h 6856413"/>
              <a:gd name="connsiteX2" fmla="*/ 6174201 w 6476017"/>
              <a:gd name="connsiteY2" fmla="*/ 2122361 h 6856413"/>
              <a:gd name="connsiteX3" fmla="*/ 6153913 w 6476017"/>
              <a:gd name="connsiteY3" fmla="*/ 2093976 h 6856413"/>
              <a:gd name="connsiteX4" fmla="*/ 2711450 w 6476017"/>
              <a:gd name="connsiteY4" fmla="*/ 6856413 h 6856413"/>
              <a:gd name="connsiteX5" fmla="*/ 0 w 6476017"/>
              <a:gd name="connsiteY5" fmla="*/ 6856413 h 6856413"/>
              <a:gd name="connsiteX6" fmla="*/ 0 w 6476017"/>
              <a:gd name="connsiteY6" fmla="*/ 0 h 6856413"/>
              <a:gd name="connsiteX0" fmla="*/ 0 w 6186173"/>
              <a:gd name="connsiteY0" fmla="*/ 0 h 6856413"/>
              <a:gd name="connsiteX1" fmla="*/ 4791710 w 6186173"/>
              <a:gd name="connsiteY1" fmla="*/ 5080 h 6856413"/>
              <a:gd name="connsiteX2" fmla="*/ 6174201 w 6186173"/>
              <a:gd name="connsiteY2" fmla="*/ 2122361 h 6856413"/>
              <a:gd name="connsiteX3" fmla="*/ 5303521 w 6186173"/>
              <a:gd name="connsiteY3" fmla="*/ 3447288 h 6856413"/>
              <a:gd name="connsiteX4" fmla="*/ 2711450 w 6186173"/>
              <a:gd name="connsiteY4" fmla="*/ 6856413 h 6856413"/>
              <a:gd name="connsiteX5" fmla="*/ 0 w 6186173"/>
              <a:gd name="connsiteY5" fmla="*/ 6856413 h 6856413"/>
              <a:gd name="connsiteX6" fmla="*/ 0 w 6186173"/>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711450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711450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556002 w 6184446"/>
              <a:gd name="connsiteY4" fmla="*/ 6856413 h 6856413"/>
              <a:gd name="connsiteX5" fmla="*/ 0 w 6184446"/>
              <a:gd name="connsiteY5" fmla="*/ 6856413 h 6856413"/>
              <a:gd name="connsiteX6" fmla="*/ 0 w 6184446"/>
              <a:gd name="connsiteY6" fmla="*/ 0 h 6856413"/>
              <a:gd name="connsiteX0" fmla="*/ 0 w 6184446"/>
              <a:gd name="connsiteY0" fmla="*/ 0 h 6856413"/>
              <a:gd name="connsiteX1" fmla="*/ 4791710 w 6184446"/>
              <a:gd name="connsiteY1" fmla="*/ 5080 h 6856413"/>
              <a:gd name="connsiteX2" fmla="*/ 6174201 w 6184446"/>
              <a:gd name="connsiteY2" fmla="*/ 2122361 h 6856413"/>
              <a:gd name="connsiteX3" fmla="*/ 5303521 w 6184446"/>
              <a:gd name="connsiteY3" fmla="*/ 3447288 h 6856413"/>
              <a:gd name="connsiteX4" fmla="*/ 2556002 w 6184446"/>
              <a:gd name="connsiteY4" fmla="*/ 6856413 h 6856413"/>
              <a:gd name="connsiteX5" fmla="*/ 0 w 6184446"/>
              <a:gd name="connsiteY5" fmla="*/ 6856413 h 6856413"/>
              <a:gd name="connsiteX6" fmla="*/ 0 w 6184446"/>
              <a:gd name="connsiteY6" fmla="*/ 0 h 6856413"/>
              <a:gd name="connsiteX0" fmla="*/ 0 w 6184446"/>
              <a:gd name="connsiteY0" fmla="*/ 0 h 6865557"/>
              <a:gd name="connsiteX1" fmla="*/ 4791710 w 6184446"/>
              <a:gd name="connsiteY1" fmla="*/ 5080 h 6865557"/>
              <a:gd name="connsiteX2" fmla="*/ 6174201 w 6184446"/>
              <a:gd name="connsiteY2" fmla="*/ 2122361 h 6865557"/>
              <a:gd name="connsiteX3" fmla="*/ 5303521 w 6184446"/>
              <a:gd name="connsiteY3" fmla="*/ 3447288 h 6865557"/>
              <a:gd name="connsiteX4" fmla="*/ 2629154 w 6184446"/>
              <a:gd name="connsiteY4" fmla="*/ 6865557 h 6865557"/>
              <a:gd name="connsiteX5" fmla="*/ 0 w 6184446"/>
              <a:gd name="connsiteY5" fmla="*/ 6856413 h 6865557"/>
              <a:gd name="connsiteX6" fmla="*/ 0 w 6184446"/>
              <a:gd name="connsiteY6" fmla="*/ 0 h 6865557"/>
              <a:gd name="connsiteX0" fmla="*/ 0 w 6184446"/>
              <a:gd name="connsiteY0" fmla="*/ 0 h 6865559"/>
              <a:gd name="connsiteX1" fmla="*/ 4791710 w 6184446"/>
              <a:gd name="connsiteY1" fmla="*/ 5080 h 6865559"/>
              <a:gd name="connsiteX2" fmla="*/ 6174201 w 6184446"/>
              <a:gd name="connsiteY2" fmla="*/ 2122361 h 6865559"/>
              <a:gd name="connsiteX3" fmla="*/ 5303521 w 6184446"/>
              <a:gd name="connsiteY3" fmla="*/ 3447288 h 6865559"/>
              <a:gd name="connsiteX4" fmla="*/ 2629154 w 6184446"/>
              <a:gd name="connsiteY4" fmla="*/ 6865557 h 6865559"/>
              <a:gd name="connsiteX5" fmla="*/ 0 w 6184446"/>
              <a:gd name="connsiteY5" fmla="*/ 6856413 h 6865559"/>
              <a:gd name="connsiteX6" fmla="*/ 0 w 6184446"/>
              <a:gd name="connsiteY6" fmla="*/ 0 h 6865559"/>
              <a:gd name="connsiteX0" fmla="*/ 0 w 6184446"/>
              <a:gd name="connsiteY0" fmla="*/ 0 h 6856415"/>
              <a:gd name="connsiteX1" fmla="*/ 4791710 w 6184446"/>
              <a:gd name="connsiteY1" fmla="*/ 5080 h 6856415"/>
              <a:gd name="connsiteX2" fmla="*/ 6174201 w 6184446"/>
              <a:gd name="connsiteY2" fmla="*/ 2122361 h 6856415"/>
              <a:gd name="connsiteX3" fmla="*/ 5303521 w 6184446"/>
              <a:gd name="connsiteY3" fmla="*/ 3447288 h 6856415"/>
              <a:gd name="connsiteX4" fmla="*/ 2473706 w 6184446"/>
              <a:gd name="connsiteY4" fmla="*/ 6856413 h 6856415"/>
              <a:gd name="connsiteX5" fmla="*/ 0 w 6184446"/>
              <a:gd name="connsiteY5" fmla="*/ 6856413 h 6856415"/>
              <a:gd name="connsiteX6" fmla="*/ 0 w 6184446"/>
              <a:gd name="connsiteY6" fmla="*/ 0 h 6856415"/>
              <a:gd name="connsiteX0" fmla="*/ 0 w 6252796"/>
              <a:gd name="connsiteY0" fmla="*/ 0 h 6856413"/>
              <a:gd name="connsiteX1" fmla="*/ 4791710 w 6252796"/>
              <a:gd name="connsiteY1" fmla="*/ 5080 h 6856413"/>
              <a:gd name="connsiteX2" fmla="*/ 6174201 w 6252796"/>
              <a:gd name="connsiteY2" fmla="*/ 2122361 h 6856413"/>
              <a:gd name="connsiteX3" fmla="*/ 2473706 w 6252796"/>
              <a:gd name="connsiteY3" fmla="*/ 6856413 h 6856413"/>
              <a:gd name="connsiteX4" fmla="*/ 0 w 6252796"/>
              <a:gd name="connsiteY4" fmla="*/ 6856413 h 6856413"/>
              <a:gd name="connsiteX5" fmla="*/ 0 w 6252796"/>
              <a:gd name="connsiteY5" fmla="*/ 0 h 6856413"/>
              <a:gd name="connsiteX0" fmla="*/ 0 w 6220729"/>
              <a:gd name="connsiteY0" fmla="*/ 0 h 6856413"/>
              <a:gd name="connsiteX1" fmla="*/ 4791710 w 6220729"/>
              <a:gd name="connsiteY1" fmla="*/ 5080 h 6856413"/>
              <a:gd name="connsiteX2" fmla="*/ 6174201 w 6220729"/>
              <a:gd name="connsiteY2" fmla="*/ 2122361 h 6856413"/>
              <a:gd name="connsiteX3" fmla="*/ 2473706 w 6220729"/>
              <a:gd name="connsiteY3" fmla="*/ 6856413 h 6856413"/>
              <a:gd name="connsiteX4" fmla="*/ 0 w 6220729"/>
              <a:gd name="connsiteY4" fmla="*/ 6856413 h 6856413"/>
              <a:gd name="connsiteX5" fmla="*/ 0 w 6220729"/>
              <a:gd name="connsiteY5" fmla="*/ 0 h 6856413"/>
              <a:gd name="connsiteX0" fmla="*/ 0 w 6184564"/>
              <a:gd name="connsiteY0" fmla="*/ 0 h 7228758"/>
              <a:gd name="connsiteX1" fmla="*/ 4791710 w 6184564"/>
              <a:gd name="connsiteY1" fmla="*/ 5080 h 7228758"/>
              <a:gd name="connsiteX2" fmla="*/ 6137625 w 6184564"/>
              <a:gd name="connsiteY2" fmla="*/ 1829753 h 7228758"/>
              <a:gd name="connsiteX3" fmla="*/ 2473706 w 6184564"/>
              <a:gd name="connsiteY3" fmla="*/ 6856413 h 7228758"/>
              <a:gd name="connsiteX4" fmla="*/ 0 w 6184564"/>
              <a:gd name="connsiteY4" fmla="*/ 6856413 h 7228758"/>
              <a:gd name="connsiteX5" fmla="*/ 0 w 6184564"/>
              <a:gd name="connsiteY5" fmla="*/ 0 h 7228758"/>
              <a:gd name="connsiteX0" fmla="*/ 0 w 6225290"/>
              <a:gd name="connsiteY0" fmla="*/ 0 h 7228758"/>
              <a:gd name="connsiteX1" fmla="*/ 4791710 w 6225290"/>
              <a:gd name="connsiteY1" fmla="*/ 5080 h 7228758"/>
              <a:gd name="connsiteX2" fmla="*/ 6137625 w 6225290"/>
              <a:gd name="connsiteY2" fmla="*/ 1829753 h 7228758"/>
              <a:gd name="connsiteX3" fmla="*/ 2473706 w 6225290"/>
              <a:gd name="connsiteY3" fmla="*/ 6856413 h 7228758"/>
              <a:gd name="connsiteX4" fmla="*/ 0 w 6225290"/>
              <a:gd name="connsiteY4" fmla="*/ 6856413 h 7228758"/>
              <a:gd name="connsiteX5" fmla="*/ 0 w 6225290"/>
              <a:gd name="connsiteY5" fmla="*/ 0 h 7228758"/>
              <a:gd name="connsiteX0" fmla="*/ 0 w 6171493"/>
              <a:gd name="connsiteY0" fmla="*/ 0 h 7237563"/>
              <a:gd name="connsiteX1" fmla="*/ 4791710 w 6171493"/>
              <a:gd name="connsiteY1" fmla="*/ 5080 h 7237563"/>
              <a:gd name="connsiteX2" fmla="*/ 6082761 w 6171493"/>
              <a:gd name="connsiteY2" fmla="*/ 1710881 h 7237563"/>
              <a:gd name="connsiteX3" fmla="*/ 2473706 w 6171493"/>
              <a:gd name="connsiteY3" fmla="*/ 6856413 h 7237563"/>
              <a:gd name="connsiteX4" fmla="*/ 0 w 6171493"/>
              <a:gd name="connsiteY4" fmla="*/ 6856413 h 7237563"/>
              <a:gd name="connsiteX5" fmla="*/ 0 w 6171493"/>
              <a:gd name="connsiteY5" fmla="*/ 0 h 7237563"/>
              <a:gd name="connsiteX0" fmla="*/ 0 w 6171493"/>
              <a:gd name="connsiteY0" fmla="*/ 0 h 7237563"/>
              <a:gd name="connsiteX1" fmla="*/ 4791710 w 6171493"/>
              <a:gd name="connsiteY1" fmla="*/ 5080 h 7237563"/>
              <a:gd name="connsiteX2" fmla="*/ 6082761 w 6171493"/>
              <a:gd name="connsiteY2" fmla="*/ 1710881 h 7237563"/>
              <a:gd name="connsiteX3" fmla="*/ 2473706 w 6171493"/>
              <a:gd name="connsiteY3" fmla="*/ 6856413 h 7237563"/>
              <a:gd name="connsiteX4" fmla="*/ 0 w 6171493"/>
              <a:gd name="connsiteY4" fmla="*/ 6856413 h 7237563"/>
              <a:gd name="connsiteX5" fmla="*/ 0 w 6171493"/>
              <a:gd name="connsiteY5" fmla="*/ 0 h 7237563"/>
              <a:gd name="connsiteX0" fmla="*/ 0 w 6290649"/>
              <a:gd name="connsiteY0" fmla="*/ 0 h 7152967"/>
              <a:gd name="connsiteX1" fmla="*/ 4791710 w 6290649"/>
              <a:gd name="connsiteY1" fmla="*/ 5080 h 7152967"/>
              <a:gd name="connsiteX2" fmla="*/ 6082761 w 6290649"/>
              <a:gd name="connsiteY2" fmla="*/ 1710881 h 7152967"/>
              <a:gd name="connsiteX3" fmla="*/ 5907027 w 6290649"/>
              <a:gd name="connsiteY3" fmla="*/ 2852927 h 7152967"/>
              <a:gd name="connsiteX4" fmla="*/ 2473706 w 6290649"/>
              <a:gd name="connsiteY4" fmla="*/ 6856413 h 7152967"/>
              <a:gd name="connsiteX5" fmla="*/ 0 w 6290649"/>
              <a:gd name="connsiteY5" fmla="*/ 6856413 h 7152967"/>
              <a:gd name="connsiteX6" fmla="*/ 0 w 6290649"/>
              <a:gd name="connsiteY6" fmla="*/ 0 h 7152967"/>
              <a:gd name="connsiteX0" fmla="*/ 0 w 6196905"/>
              <a:gd name="connsiteY0" fmla="*/ 0 h 7152967"/>
              <a:gd name="connsiteX1" fmla="*/ 4791710 w 6196905"/>
              <a:gd name="connsiteY1" fmla="*/ 5080 h 7152967"/>
              <a:gd name="connsiteX2" fmla="*/ 6082761 w 6196905"/>
              <a:gd name="connsiteY2" fmla="*/ 1710881 h 7152967"/>
              <a:gd name="connsiteX3" fmla="*/ 5724147 w 6196905"/>
              <a:gd name="connsiteY3" fmla="*/ 2852927 h 7152967"/>
              <a:gd name="connsiteX4" fmla="*/ 2473706 w 6196905"/>
              <a:gd name="connsiteY4" fmla="*/ 6856413 h 7152967"/>
              <a:gd name="connsiteX5" fmla="*/ 0 w 6196905"/>
              <a:gd name="connsiteY5" fmla="*/ 6856413 h 7152967"/>
              <a:gd name="connsiteX6" fmla="*/ 0 w 6196905"/>
              <a:gd name="connsiteY6" fmla="*/ 0 h 7152967"/>
              <a:gd name="connsiteX0" fmla="*/ 0 w 6290649"/>
              <a:gd name="connsiteY0" fmla="*/ 0 h 7167869"/>
              <a:gd name="connsiteX1" fmla="*/ 4791710 w 6290649"/>
              <a:gd name="connsiteY1" fmla="*/ 5080 h 7167869"/>
              <a:gd name="connsiteX2" fmla="*/ 6082761 w 6290649"/>
              <a:gd name="connsiteY2" fmla="*/ 1710881 h 7167869"/>
              <a:gd name="connsiteX3" fmla="*/ 5907027 w 6290649"/>
              <a:gd name="connsiteY3" fmla="*/ 2651759 h 7167869"/>
              <a:gd name="connsiteX4" fmla="*/ 2473706 w 6290649"/>
              <a:gd name="connsiteY4" fmla="*/ 6856413 h 7167869"/>
              <a:gd name="connsiteX5" fmla="*/ 0 w 6290649"/>
              <a:gd name="connsiteY5" fmla="*/ 6856413 h 7167869"/>
              <a:gd name="connsiteX6" fmla="*/ 0 w 6290649"/>
              <a:gd name="connsiteY6" fmla="*/ 0 h 7167869"/>
              <a:gd name="connsiteX0" fmla="*/ 0 w 6159286"/>
              <a:gd name="connsiteY0" fmla="*/ 0 h 7167869"/>
              <a:gd name="connsiteX1" fmla="*/ 4791710 w 6159286"/>
              <a:gd name="connsiteY1" fmla="*/ 5080 h 7167869"/>
              <a:gd name="connsiteX2" fmla="*/ 6082761 w 6159286"/>
              <a:gd name="connsiteY2" fmla="*/ 1710881 h 7167869"/>
              <a:gd name="connsiteX3" fmla="*/ 5907027 w 6159286"/>
              <a:gd name="connsiteY3" fmla="*/ 2651759 h 7167869"/>
              <a:gd name="connsiteX4" fmla="*/ 2473706 w 6159286"/>
              <a:gd name="connsiteY4" fmla="*/ 6856413 h 7167869"/>
              <a:gd name="connsiteX5" fmla="*/ 0 w 6159286"/>
              <a:gd name="connsiteY5" fmla="*/ 6856413 h 7167869"/>
              <a:gd name="connsiteX6" fmla="*/ 0 w 6159286"/>
              <a:gd name="connsiteY6" fmla="*/ 0 h 7167869"/>
              <a:gd name="connsiteX0" fmla="*/ 0 w 6135281"/>
              <a:gd name="connsiteY0" fmla="*/ 0 h 7167869"/>
              <a:gd name="connsiteX1" fmla="*/ 4791710 w 6135281"/>
              <a:gd name="connsiteY1" fmla="*/ 5080 h 7167869"/>
              <a:gd name="connsiteX2" fmla="*/ 6082761 w 6135281"/>
              <a:gd name="connsiteY2" fmla="*/ 1710881 h 7167869"/>
              <a:gd name="connsiteX3" fmla="*/ 5907027 w 6135281"/>
              <a:gd name="connsiteY3" fmla="*/ 2651759 h 7167869"/>
              <a:gd name="connsiteX4" fmla="*/ 2473706 w 6135281"/>
              <a:gd name="connsiteY4" fmla="*/ 6856413 h 7167869"/>
              <a:gd name="connsiteX5" fmla="*/ 0 w 6135281"/>
              <a:gd name="connsiteY5" fmla="*/ 6856413 h 7167869"/>
              <a:gd name="connsiteX6" fmla="*/ 0 w 6135281"/>
              <a:gd name="connsiteY6" fmla="*/ 0 h 7167869"/>
              <a:gd name="connsiteX0" fmla="*/ 0 w 6163303"/>
              <a:gd name="connsiteY0" fmla="*/ 0 h 7167869"/>
              <a:gd name="connsiteX1" fmla="*/ 4791710 w 6163303"/>
              <a:gd name="connsiteY1" fmla="*/ 5080 h 7167869"/>
              <a:gd name="connsiteX2" fmla="*/ 6082761 w 6163303"/>
              <a:gd name="connsiteY2" fmla="*/ 1710881 h 7167869"/>
              <a:gd name="connsiteX3" fmla="*/ 5907027 w 6163303"/>
              <a:gd name="connsiteY3" fmla="*/ 2651759 h 7167869"/>
              <a:gd name="connsiteX4" fmla="*/ 2473706 w 6163303"/>
              <a:gd name="connsiteY4" fmla="*/ 6856413 h 7167869"/>
              <a:gd name="connsiteX5" fmla="*/ 0 w 6163303"/>
              <a:gd name="connsiteY5" fmla="*/ 6856413 h 7167869"/>
              <a:gd name="connsiteX6" fmla="*/ 0 w 6163303"/>
              <a:gd name="connsiteY6" fmla="*/ 0 h 7167869"/>
              <a:gd name="connsiteX0" fmla="*/ 0 w 6163303"/>
              <a:gd name="connsiteY0" fmla="*/ 0 h 7167869"/>
              <a:gd name="connsiteX1" fmla="*/ 4791710 w 6163303"/>
              <a:gd name="connsiteY1" fmla="*/ 5080 h 7167869"/>
              <a:gd name="connsiteX2" fmla="*/ 6082761 w 6163303"/>
              <a:gd name="connsiteY2" fmla="*/ 1710881 h 7167869"/>
              <a:gd name="connsiteX3" fmla="*/ 5907027 w 6163303"/>
              <a:gd name="connsiteY3" fmla="*/ 2651759 h 7167869"/>
              <a:gd name="connsiteX4" fmla="*/ 2473706 w 6163303"/>
              <a:gd name="connsiteY4" fmla="*/ 6856413 h 7167869"/>
              <a:gd name="connsiteX5" fmla="*/ 0 w 6163303"/>
              <a:gd name="connsiteY5" fmla="*/ 6856413 h 7167869"/>
              <a:gd name="connsiteX6" fmla="*/ 0 w 6163303"/>
              <a:gd name="connsiteY6" fmla="*/ 0 h 7167869"/>
              <a:gd name="connsiteX0" fmla="*/ 0 w 6163303"/>
              <a:gd name="connsiteY0" fmla="*/ 0 h 6859005"/>
              <a:gd name="connsiteX1" fmla="*/ 4791710 w 6163303"/>
              <a:gd name="connsiteY1" fmla="*/ 5080 h 6859005"/>
              <a:gd name="connsiteX2" fmla="*/ 6082761 w 6163303"/>
              <a:gd name="connsiteY2" fmla="*/ 1710881 h 6859005"/>
              <a:gd name="connsiteX3" fmla="*/ 5907027 w 6163303"/>
              <a:gd name="connsiteY3" fmla="*/ 2651759 h 6859005"/>
              <a:gd name="connsiteX4" fmla="*/ 2473706 w 6163303"/>
              <a:gd name="connsiteY4" fmla="*/ 6856413 h 6859005"/>
              <a:gd name="connsiteX5" fmla="*/ 0 w 6163303"/>
              <a:gd name="connsiteY5" fmla="*/ 6856413 h 6859005"/>
              <a:gd name="connsiteX6" fmla="*/ 0 w 6163303"/>
              <a:gd name="connsiteY6" fmla="*/ 0 h 6859005"/>
              <a:gd name="connsiteX0" fmla="*/ 0 w 6247710"/>
              <a:gd name="connsiteY0" fmla="*/ 0 h 6906418"/>
              <a:gd name="connsiteX1" fmla="*/ 4791710 w 6247710"/>
              <a:gd name="connsiteY1" fmla="*/ 5080 h 6906418"/>
              <a:gd name="connsiteX2" fmla="*/ 6082761 w 6247710"/>
              <a:gd name="connsiteY2" fmla="*/ 1710881 h 6906418"/>
              <a:gd name="connsiteX3" fmla="*/ 5907027 w 6247710"/>
              <a:gd name="connsiteY3" fmla="*/ 2651759 h 6906418"/>
              <a:gd name="connsiteX4" fmla="*/ 3218692 w 6247710"/>
              <a:gd name="connsiteY4" fmla="*/ 6181343 h 6906418"/>
              <a:gd name="connsiteX5" fmla="*/ 2473706 w 6247710"/>
              <a:gd name="connsiteY5" fmla="*/ 6856413 h 6906418"/>
              <a:gd name="connsiteX6" fmla="*/ 0 w 6247710"/>
              <a:gd name="connsiteY6" fmla="*/ 6856413 h 6906418"/>
              <a:gd name="connsiteX7" fmla="*/ 0 w 6247710"/>
              <a:gd name="connsiteY7" fmla="*/ 0 h 6906418"/>
              <a:gd name="connsiteX0" fmla="*/ 0 w 6247710"/>
              <a:gd name="connsiteY0" fmla="*/ 0 h 6906418"/>
              <a:gd name="connsiteX1" fmla="*/ 4791710 w 6247710"/>
              <a:gd name="connsiteY1" fmla="*/ 5080 h 6906418"/>
              <a:gd name="connsiteX2" fmla="*/ 6082761 w 6247710"/>
              <a:gd name="connsiteY2" fmla="*/ 1710881 h 6906418"/>
              <a:gd name="connsiteX3" fmla="*/ 5907027 w 6247710"/>
              <a:gd name="connsiteY3" fmla="*/ 2651759 h 6906418"/>
              <a:gd name="connsiteX4" fmla="*/ 3218692 w 6247710"/>
              <a:gd name="connsiteY4" fmla="*/ 6181343 h 6906418"/>
              <a:gd name="connsiteX5" fmla="*/ 2473706 w 6247710"/>
              <a:gd name="connsiteY5" fmla="*/ 6856413 h 6906418"/>
              <a:gd name="connsiteX6" fmla="*/ 0 w 6247710"/>
              <a:gd name="connsiteY6" fmla="*/ 6856413 h 6906418"/>
              <a:gd name="connsiteX7" fmla="*/ 0 w 6247710"/>
              <a:gd name="connsiteY7" fmla="*/ 0 h 6906418"/>
              <a:gd name="connsiteX0" fmla="*/ 0 w 6247710"/>
              <a:gd name="connsiteY0" fmla="*/ 0 h 6878647"/>
              <a:gd name="connsiteX1" fmla="*/ 4791710 w 6247710"/>
              <a:gd name="connsiteY1" fmla="*/ 5080 h 6878647"/>
              <a:gd name="connsiteX2" fmla="*/ 6082761 w 6247710"/>
              <a:gd name="connsiteY2" fmla="*/ 1710881 h 6878647"/>
              <a:gd name="connsiteX3" fmla="*/ 5907027 w 6247710"/>
              <a:gd name="connsiteY3" fmla="*/ 2651759 h 6878647"/>
              <a:gd name="connsiteX4" fmla="*/ 2953516 w 6247710"/>
              <a:gd name="connsiteY4" fmla="*/ 6556247 h 6878647"/>
              <a:gd name="connsiteX5" fmla="*/ 2473706 w 6247710"/>
              <a:gd name="connsiteY5" fmla="*/ 6856413 h 6878647"/>
              <a:gd name="connsiteX6" fmla="*/ 0 w 6247710"/>
              <a:gd name="connsiteY6" fmla="*/ 6856413 h 6878647"/>
              <a:gd name="connsiteX7" fmla="*/ 0 w 6247710"/>
              <a:gd name="connsiteY7" fmla="*/ 0 h 6878647"/>
              <a:gd name="connsiteX0" fmla="*/ 0 w 6247710"/>
              <a:gd name="connsiteY0" fmla="*/ 0 h 6878647"/>
              <a:gd name="connsiteX1" fmla="*/ 4791710 w 6247710"/>
              <a:gd name="connsiteY1" fmla="*/ 5080 h 6878647"/>
              <a:gd name="connsiteX2" fmla="*/ 6082761 w 6247710"/>
              <a:gd name="connsiteY2" fmla="*/ 1710881 h 6878647"/>
              <a:gd name="connsiteX3" fmla="*/ 5907027 w 6247710"/>
              <a:gd name="connsiteY3" fmla="*/ 2651759 h 6878647"/>
              <a:gd name="connsiteX4" fmla="*/ 2953516 w 6247710"/>
              <a:gd name="connsiteY4" fmla="*/ 6556247 h 6878647"/>
              <a:gd name="connsiteX5" fmla="*/ 2473706 w 6247710"/>
              <a:gd name="connsiteY5" fmla="*/ 6856413 h 6878647"/>
              <a:gd name="connsiteX6" fmla="*/ 0 w 6247710"/>
              <a:gd name="connsiteY6" fmla="*/ 6856413 h 6878647"/>
              <a:gd name="connsiteX7" fmla="*/ 0 w 6247710"/>
              <a:gd name="connsiteY7" fmla="*/ 0 h 6878647"/>
              <a:gd name="connsiteX0" fmla="*/ 0 w 6247710"/>
              <a:gd name="connsiteY0" fmla="*/ 0 h 6879000"/>
              <a:gd name="connsiteX1" fmla="*/ 4791710 w 6247710"/>
              <a:gd name="connsiteY1" fmla="*/ 5080 h 6879000"/>
              <a:gd name="connsiteX2" fmla="*/ 6082761 w 6247710"/>
              <a:gd name="connsiteY2" fmla="*/ 1710881 h 6879000"/>
              <a:gd name="connsiteX3" fmla="*/ 5907027 w 6247710"/>
              <a:gd name="connsiteY3" fmla="*/ 2651759 h 6879000"/>
              <a:gd name="connsiteX4" fmla="*/ 2934466 w 6247710"/>
              <a:gd name="connsiteY4" fmla="*/ 6551485 h 6879000"/>
              <a:gd name="connsiteX5" fmla="*/ 2473706 w 6247710"/>
              <a:gd name="connsiteY5" fmla="*/ 6856413 h 6879000"/>
              <a:gd name="connsiteX6" fmla="*/ 0 w 6247710"/>
              <a:gd name="connsiteY6" fmla="*/ 6856413 h 6879000"/>
              <a:gd name="connsiteX7" fmla="*/ 0 w 6247710"/>
              <a:gd name="connsiteY7" fmla="*/ 0 h 6879000"/>
              <a:gd name="connsiteX0" fmla="*/ 0 w 6247710"/>
              <a:gd name="connsiteY0" fmla="*/ 0 h 6879000"/>
              <a:gd name="connsiteX1" fmla="*/ 4791710 w 6247710"/>
              <a:gd name="connsiteY1" fmla="*/ 5080 h 6879000"/>
              <a:gd name="connsiteX2" fmla="*/ 6082761 w 6247710"/>
              <a:gd name="connsiteY2" fmla="*/ 1710881 h 6879000"/>
              <a:gd name="connsiteX3" fmla="*/ 5907027 w 6247710"/>
              <a:gd name="connsiteY3" fmla="*/ 2651759 h 6879000"/>
              <a:gd name="connsiteX4" fmla="*/ 2934466 w 6247710"/>
              <a:gd name="connsiteY4" fmla="*/ 6551485 h 6879000"/>
              <a:gd name="connsiteX5" fmla="*/ 2473706 w 6247710"/>
              <a:gd name="connsiteY5" fmla="*/ 6856413 h 6879000"/>
              <a:gd name="connsiteX6" fmla="*/ 0 w 6247710"/>
              <a:gd name="connsiteY6" fmla="*/ 6856413 h 6879000"/>
              <a:gd name="connsiteX7" fmla="*/ 0 w 6247710"/>
              <a:gd name="connsiteY7" fmla="*/ 0 h 6879000"/>
              <a:gd name="connsiteX0" fmla="*/ 0 w 6247710"/>
              <a:gd name="connsiteY0" fmla="*/ 0 h 6859950"/>
              <a:gd name="connsiteX1" fmla="*/ 4791710 w 6247710"/>
              <a:gd name="connsiteY1" fmla="*/ 5080 h 6859950"/>
              <a:gd name="connsiteX2" fmla="*/ 6082761 w 6247710"/>
              <a:gd name="connsiteY2" fmla="*/ 1710881 h 6859950"/>
              <a:gd name="connsiteX3" fmla="*/ 5907027 w 6247710"/>
              <a:gd name="connsiteY3" fmla="*/ 2651759 h 6859950"/>
              <a:gd name="connsiteX4" fmla="*/ 2934466 w 6247710"/>
              <a:gd name="connsiteY4" fmla="*/ 6551485 h 6859950"/>
              <a:gd name="connsiteX5" fmla="*/ 2473706 w 6247710"/>
              <a:gd name="connsiteY5" fmla="*/ 6856413 h 6859950"/>
              <a:gd name="connsiteX6" fmla="*/ 0 w 6247710"/>
              <a:gd name="connsiteY6" fmla="*/ 6856413 h 6859950"/>
              <a:gd name="connsiteX7" fmla="*/ 0 w 6247710"/>
              <a:gd name="connsiteY7" fmla="*/ 0 h 6859950"/>
              <a:gd name="connsiteX0" fmla="*/ 0 w 6247710"/>
              <a:gd name="connsiteY0" fmla="*/ 0 h 6863793"/>
              <a:gd name="connsiteX1" fmla="*/ 4791710 w 6247710"/>
              <a:gd name="connsiteY1" fmla="*/ 5080 h 6863793"/>
              <a:gd name="connsiteX2" fmla="*/ 6082761 w 6247710"/>
              <a:gd name="connsiteY2" fmla="*/ 1710881 h 6863793"/>
              <a:gd name="connsiteX3" fmla="*/ 5907027 w 6247710"/>
              <a:gd name="connsiteY3" fmla="*/ 2651759 h 6863793"/>
              <a:gd name="connsiteX4" fmla="*/ 2934466 w 6247710"/>
              <a:gd name="connsiteY4" fmla="*/ 6551485 h 6863793"/>
              <a:gd name="connsiteX5" fmla="*/ 2230819 w 6247710"/>
              <a:gd name="connsiteY5" fmla="*/ 6861175 h 6863793"/>
              <a:gd name="connsiteX6" fmla="*/ 0 w 6247710"/>
              <a:gd name="connsiteY6" fmla="*/ 6856413 h 6863793"/>
              <a:gd name="connsiteX7" fmla="*/ 0 w 6247710"/>
              <a:gd name="connsiteY7" fmla="*/ 0 h 6863793"/>
              <a:gd name="connsiteX0" fmla="*/ 0 w 6247710"/>
              <a:gd name="connsiteY0" fmla="*/ 0 h 6863793"/>
              <a:gd name="connsiteX1" fmla="*/ 4791710 w 6247710"/>
              <a:gd name="connsiteY1" fmla="*/ 5080 h 6863793"/>
              <a:gd name="connsiteX2" fmla="*/ 6082761 w 6247710"/>
              <a:gd name="connsiteY2" fmla="*/ 1710881 h 6863793"/>
              <a:gd name="connsiteX3" fmla="*/ 5907027 w 6247710"/>
              <a:gd name="connsiteY3" fmla="*/ 2651759 h 6863793"/>
              <a:gd name="connsiteX4" fmla="*/ 2934466 w 6247710"/>
              <a:gd name="connsiteY4" fmla="*/ 6551485 h 6863793"/>
              <a:gd name="connsiteX5" fmla="*/ 2230819 w 6247710"/>
              <a:gd name="connsiteY5" fmla="*/ 6861175 h 6863793"/>
              <a:gd name="connsiteX6" fmla="*/ 0 w 6247710"/>
              <a:gd name="connsiteY6" fmla="*/ 6856413 h 6863793"/>
              <a:gd name="connsiteX7" fmla="*/ 0 w 6247710"/>
              <a:gd name="connsiteY7" fmla="*/ 0 h 6863793"/>
              <a:gd name="connsiteX0" fmla="*/ 0 w 6247710"/>
              <a:gd name="connsiteY0" fmla="*/ 0 h 6861175"/>
              <a:gd name="connsiteX1" fmla="*/ 4791710 w 6247710"/>
              <a:gd name="connsiteY1" fmla="*/ 5080 h 6861175"/>
              <a:gd name="connsiteX2" fmla="*/ 6082761 w 6247710"/>
              <a:gd name="connsiteY2" fmla="*/ 1710881 h 6861175"/>
              <a:gd name="connsiteX3" fmla="*/ 5907027 w 6247710"/>
              <a:gd name="connsiteY3" fmla="*/ 2651759 h 6861175"/>
              <a:gd name="connsiteX4" fmla="*/ 2934466 w 6247710"/>
              <a:gd name="connsiteY4" fmla="*/ 6551485 h 6861175"/>
              <a:gd name="connsiteX5" fmla="*/ 2230819 w 6247710"/>
              <a:gd name="connsiteY5" fmla="*/ 6861175 h 6861175"/>
              <a:gd name="connsiteX6" fmla="*/ 0 w 6247710"/>
              <a:gd name="connsiteY6" fmla="*/ 6856413 h 6861175"/>
              <a:gd name="connsiteX7" fmla="*/ 0 w 6247710"/>
              <a:gd name="connsiteY7" fmla="*/ 0 h 6861175"/>
              <a:gd name="connsiteX0" fmla="*/ 0 w 6247710"/>
              <a:gd name="connsiteY0" fmla="*/ 0 h 6861175"/>
              <a:gd name="connsiteX1" fmla="*/ 4791710 w 6247710"/>
              <a:gd name="connsiteY1" fmla="*/ 5080 h 6861175"/>
              <a:gd name="connsiteX2" fmla="*/ 6082761 w 6247710"/>
              <a:gd name="connsiteY2" fmla="*/ 1710881 h 6861175"/>
              <a:gd name="connsiteX3" fmla="*/ 5907027 w 6247710"/>
              <a:gd name="connsiteY3" fmla="*/ 2651759 h 6861175"/>
              <a:gd name="connsiteX4" fmla="*/ 2934466 w 6247710"/>
              <a:gd name="connsiteY4" fmla="*/ 6551485 h 6861175"/>
              <a:gd name="connsiteX5" fmla="*/ 2230819 w 6247710"/>
              <a:gd name="connsiteY5" fmla="*/ 6861175 h 6861175"/>
              <a:gd name="connsiteX6" fmla="*/ 0 w 6247710"/>
              <a:gd name="connsiteY6" fmla="*/ 6856413 h 6861175"/>
              <a:gd name="connsiteX7" fmla="*/ 0 w 6247710"/>
              <a:gd name="connsiteY7" fmla="*/ 0 h 6861175"/>
              <a:gd name="connsiteX0" fmla="*/ 0 w 6167983"/>
              <a:gd name="connsiteY0" fmla="*/ 0 h 6861175"/>
              <a:gd name="connsiteX1" fmla="*/ 4791710 w 6167983"/>
              <a:gd name="connsiteY1" fmla="*/ 5080 h 6861175"/>
              <a:gd name="connsiteX2" fmla="*/ 6082761 w 6167983"/>
              <a:gd name="connsiteY2" fmla="*/ 1710881 h 6861175"/>
              <a:gd name="connsiteX3" fmla="*/ 5907027 w 6167983"/>
              <a:gd name="connsiteY3" fmla="*/ 2651759 h 6861175"/>
              <a:gd name="connsiteX4" fmla="*/ 2934466 w 6167983"/>
              <a:gd name="connsiteY4" fmla="*/ 6551485 h 6861175"/>
              <a:gd name="connsiteX5" fmla="*/ 2230819 w 6167983"/>
              <a:gd name="connsiteY5" fmla="*/ 6861175 h 6861175"/>
              <a:gd name="connsiteX6" fmla="*/ 0 w 6167983"/>
              <a:gd name="connsiteY6" fmla="*/ 6856413 h 6861175"/>
              <a:gd name="connsiteX7" fmla="*/ 0 w 6167983"/>
              <a:gd name="connsiteY7" fmla="*/ 0 h 6861175"/>
              <a:gd name="connsiteX0" fmla="*/ 0 w 6160895"/>
              <a:gd name="connsiteY0" fmla="*/ 0 h 6861175"/>
              <a:gd name="connsiteX1" fmla="*/ 4791710 w 6160895"/>
              <a:gd name="connsiteY1" fmla="*/ 5080 h 6861175"/>
              <a:gd name="connsiteX2" fmla="*/ 6082761 w 6160895"/>
              <a:gd name="connsiteY2" fmla="*/ 1710881 h 6861175"/>
              <a:gd name="connsiteX3" fmla="*/ 5907027 w 6160895"/>
              <a:gd name="connsiteY3" fmla="*/ 2651759 h 6861175"/>
              <a:gd name="connsiteX4" fmla="*/ 2934466 w 6160895"/>
              <a:gd name="connsiteY4" fmla="*/ 6551485 h 6861175"/>
              <a:gd name="connsiteX5" fmla="*/ 2230819 w 6160895"/>
              <a:gd name="connsiteY5" fmla="*/ 6861175 h 6861175"/>
              <a:gd name="connsiteX6" fmla="*/ 0 w 6160895"/>
              <a:gd name="connsiteY6" fmla="*/ 6856413 h 6861175"/>
              <a:gd name="connsiteX7" fmla="*/ 0 w 6160895"/>
              <a:gd name="connsiteY7" fmla="*/ 0 h 6861175"/>
              <a:gd name="connsiteX0" fmla="*/ 0 w 6150784"/>
              <a:gd name="connsiteY0" fmla="*/ 0 h 6861175"/>
              <a:gd name="connsiteX1" fmla="*/ 4791710 w 6150784"/>
              <a:gd name="connsiteY1" fmla="*/ 5080 h 6861175"/>
              <a:gd name="connsiteX2" fmla="*/ 6082761 w 6150784"/>
              <a:gd name="connsiteY2" fmla="*/ 1710881 h 6861175"/>
              <a:gd name="connsiteX3" fmla="*/ 5883215 w 6150784"/>
              <a:gd name="connsiteY3" fmla="*/ 2694622 h 6861175"/>
              <a:gd name="connsiteX4" fmla="*/ 2934466 w 6150784"/>
              <a:gd name="connsiteY4" fmla="*/ 6551485 h 6861175"/>
              <a:gd name="connsiteX5" fmla="*/ 2230819 w 6150784"/>
              <a:gd name="connsiteY5" fmla="*/ 6861175 h 6861175"/>
              <a:gd name="connsiteX6" fmla="*/ 0 w 6150784"/>
              <a:gd name="connsiteY6" fmla="*/ 6856413 h 6861175"/>
              <a:gd name="connsiteX7" fmla="*/ 0 w 6150784"/>
              <a:gd name="connsiteY7" fmla="*/ 0 h 6861175"/>
              <a:gd name="connsiteX0" fmla="*/ 0 w 6150784"/>
              <a:gd name="connsiteY0" fmla="*/ 0 h 6861175"/>
              <a:gd name="connsiteX1" fmla="*/ 4791710 w 6150784"/>
              <a:gd name="connsiteY1" fmla="*/ 5080 h 6861175"/>
              <a:gd name="connsiteX2" fmla="*/ 6082761 w 6150784"/>
              <a:gd name="connsiteY2" fmla="*/ 1710881 h 6861175"/>
              <a:gd name="connsiteX3" fmla="*/ 5883215 w 6150784"/>
              <a:gd name="connsiteY3" fmla="*/ 2694622 h 6861175"/>
              <a:gd name="connsiteX4" fmla="*/ 2934466 w 6150784"/>
              <a:gd name="connsiteY4" fmla="*/ 6551485 h 6861175"/>
              <a:gd name="connsiteX5" fmla="*/ 2230819 w 6150784"/>
              <a:gd name="connsiteY5" fmla="*/ 6861175 h 6861175"/>
              <a:gd name="connsiteX6" fmla="*/ 0 w 6150784"/>
              <a:gd name="connsiteY6" fmla="*/ 6856413 h 6861175"/>
              <a:gd name="connsiteX7" fmla="*/ 0 w 6150784"/>
              <a:gd name="connsiteY7" fmla="*/ 0 h 6861175"/>
              <a:gd name="connsiteX0" fmla="*/ 0 w 6175497"/>
              <a:gd name="connsiteY0" fmla="*/ 0 h 6861175"/>
              <a:gd name="connsiteX1" fmla="*/ 4791710 w 6175497"/>
              <a:gd name="connsiteY1" fmla="*/ 5080 h 6861175"/>
              <a:gd name="connsiteX2" fmla="*/ 6082761 w 6175497"/>
              <a:gd name="connsiteY2" fmla="*/ 1710881 h 6861175"/>
              <a:gd name="connsiteX3" fmla="*/ 5883215 w 6175497"/>
              <a:gd name="connsiteY3" fmla="*/ 2694622 h 6861175"/>
              <a:gd name="connsiteX4" fmla="*/ 2934466 w 6175497"/>
              <a:gd name="connsiteY4" fmla="*/ 6551485 h 6861175"/>
              <a:gd name="connsiteX5" fmla="*/ 2230819 w 6175497"/>
              <a:gd name="connsiteY5" fmla="*/ 6861175 h 6861175"/>
              <a:gd name="connsiteX6" fmla="*/ 0 w 6175497"/>
              <a:gd name="connsiteY6" fmla="*/ 6856413 h 6861175"/>
              <a:gd name="connsiteX7" fmla="*/ 0 w 6175497"/>
              <a:gd name="connsiteY7" fmla="*/ 0 h 6861175"/>
              <a:gd name="connsiteX0" fmla="*/ 0 w 6173155"/>
              <a:gd name="connsiteY0" fmla="*/ 0 h 6861175"/>
              <a:gd name="connsiteX1" fmla="*/ 4791710 w 6173155"/>
              <a:gd name="connsiteY1" fmla="*/ 5080 h 6861175"/>
              <a:gd name="connsiteX2" fmla="*/ 6082761 w 6173155"/>
              <a:gd name="connsiteY2" fmla="*/ 1710881 h 6861175"/>
              <a:gd name="connsiteX3" fmla="*/ 5883215 w 6173155"/>
              <a:gd name="connsiteY3" fmla="*/ 2694622 h 6861175"/>
              <a:gd name="connsiteX4" fmla="*/ 2934466 w 6173155"/>
              <a:gd name="connsiteY4" fmla="*/ 6551485 h 6861175"/>
              <a:gd name="connsiteX5" fmla="*/ 2230819 w 6173155"/>
              <a:gd name="connsiteY5" fmla="*/ 6861175 h 6861175"/>
              <a:gd name="connsiteX6" fmla="*/ 0 w 6173155"/>
              <a:gd name="connsiteY6" fmla="*/ 6856413 h 6861175"/>
              <a:gd name="connsiteX7" fmla="*/ 0 w 6173155"/>
              <a:gd name="connsiteY7" fmla="*/ 0 h 6861175"/>
              <a:gd name="connsiteX0" fmla="*/ 0 w 6172394"/>
              <a:gd name="connsiteY0" fmla="*/ 0 h 6861175"/>
              <a:gd name="connsiteX1" fmla="*/ 4791710 w 6172394"/>
              <a:gd name="connsiteY1" fmla="*/ 5080 h 6861175"/>
              <a:gd name="connsiteX2" fmla="*/ 6082761 w 6172394"/>
              <a:gd name="connsiteY2" fmla="*/ 1710881 h 6861175"/>
              <a:gd name="connsiteX3" fmla="*/ 5883215 w 6172394"/>
              <a:gd name="connsiteY3" fmla="*/ 2694622 h 6861175"/>
              <a:gd name="connsiteX4" fmla="*/ 2934466 w 6172394"/>
              <a:gd name="connsiteY4" fmla="*/ 6551485 h 6861175"/>
              <a:gd name="connsiteX5" fmla="*/ 2230819 w 6172394"/>
              <a:gd name="connsiteY5" fmla="*/ 6861175 h 6861175"/>
              <a:gd name="connsiteX6" fmla="*/ 0 w 6172394"/>
              <a:gd name="connsiteY6" fmla="*/ 6856413 h 6861175"/>
              <a:gd name="connsiteX7" fmla="*/ 0 w 6172394"/>
              <a:gd name="connsiteY7" fmla="*/ 0 h 6861175"/>
              <a:gd name="connsiteX0" fmla="*/ 0 w 6172394"/>
              <a:gd name="connsiteY0" fmla="*/ 0 h 6888201"/>
              <a:gd name="connsiteX1" fmla="*/ 4791710 w 6172394"/>
              <a:gd name="connsiteY1" fmla="*/ 5080 h 6888201"/>
              <a:gd name="connsiteX2" fmla="*/ 6082761 w 6172394"/>
              <a:gd name="connsiteY2" fmla="*/ 1710881 h 6888201"/>
              <a:gd name="connsiteX3" fmla="*/ 5883215 w 6172394"/>
              <a:gd name="connsiteY3" fmla="*/ 2694622 h 6888201"/>
              <a:gd name="connsiteX4" fmla="*/ 2982091 w 6172394"/>
              <a:gd name="connsiteY4" fmla="*/ 6480048 h 6888201"/>
              <a:gd name="connsiteX5" fmla="*/ 2230819 w 6172394"/>
              <a:gd name="connsiteY5" fmla="*/ 6861175 h 6888201"/>
              <a:gd name="connsiteX6" fmla="*/ 0 w 6172394"/>
              <a:gd name="connsiteY6" fmla="*/ 6856413 h 6888201"/>
              <a:gd name="connsiteX7" fmla="*/ 0 w 6172394"/>
              <a:gd name="connsiteY7" fmla="*/ 0 h 6888201"/>
              <a:gd name="connsiteX0" fmla="*/ 0 w 6172394"/>
              <a:gd name="connsiteY0" fmla="*/ 0 h 6861243"/>
              <a:gd name="connsiteX1" fmla="*/ 4791710 w 6172394"/>
              <a:gd name="connsiteY1" fmla="*/ 5080 h 6861243"/>
              <a:gd name="connsiteX2" fmla="*/ 6082761 w 6172394"/>
              <a:gd name="connsiteY2" fmla="*/ 1710881 h 6861243"/>
              <a:gd name="connsiteX3" fmla="*/ 5883215 w 6172394"/>
              <a:gd name="connsiteY3" fmla="*/ 2694622 h 6861243"/>
              <a:gd name="connsiteX4" fmla="*/ 2982091 w 6172394"/>
              <a:gd name="connsiteY4" fmla="*/ 6480048 h 6861243"/>
              <a:gd name="connsiteX5" fmla="*/ 2230819 w 6172394"/>
              <a:gd name="connsiteY5" fmla="*/ 6861175 h 6861243"/>
              <a:gd name="connsiteX6" fmla="*/ 0 w 6172394"/>
              <a:gd name="connsiteY6" fmla="*/ 6856413 h 6861243"/>
              <a:gd name="connsiteX7" fmla="*/ 0 w 6172394"/>
              <a:gd name="connsiteY7" fmla="*/ 0 h 6861243"/>
              <a:gd name="connsiteX0" fmla="*/ 0 w 6172394"/>
              <a:gd name="connsiteY0" fmla="*/ 0 h 6861243"/>
              <a:gd name="connsiteX1" fmla="*/ 4791710 w 6172394"/>
              <a:gd name="connsiteY1" fmla="*/ 5080 h 6861243"/>
              <a:gd name="connsiteX2" fmla="*/ 6082761 w 6172394"/>
              <a:gd name="connsiteY2" fmla="*/ 1710881 h 6861243"/>
              <a:gd name="connsiteX3" fmla="*/ 5883215 w 6172394"/>
              <a:gd name="connsiteY3" fmla="*/ 2694622 h 6861243"/>
              <a:gd name="connsiteX4" fmla="*/ 2982091 w 6172394"/>
              <a:gd name="connsiteY4" fmla="*/ 6480048 h 6861243"/>
              <a:gd name="connsiteX5" fmla="*/ 2230819 w 6172394"/>
              <a:gd name="connsiteY5" fmla="*/ 6861175 h 6861243"/>
              <a:gd name="connsiteX6" fmla="*/ 0 w 6172394"/>
              <a:gd name="connsiteY6" fmla="*/ 6856413 h 6861243"/>
              <a:gd name="connsiteX7" fmla="*/ 0 w 6172394"/>
              <a:gd name="connsiteY7" fmla="*/ 0 h 6861243"/>
              <a:gd name="connsiteX0" fmla="*/ 0 w 6172394"/>
              <a:gd name="connsiteY0" fmla="*/ 0 h 6861227"/>
              <a:gd name="connsiteX1" fmla="*/ 4791710 w 6172394"/>
              <a:gd name="connsiteY1" fmla="*/ 5080 h 6861227"/>
              <a:gd name="connsiteX2" fmla="*/ 6082761 w 6172394"/>
              <a:gd name="connsiteY2" fmla="*/ 1710881 h 6861227"/>
              <a:gd name="connsiteX3" fmla="*/ 5883215 w 6172394"/>
              <a:gd name="connsiteY3" fmla="*/ 2694622 h 6861227"/>
              <a:gd name="connsiteX4" fmla="*/ 2982091 w 6172394"/>
              <a:gd name="connsiteY4" fmla="*/ 6480048 h 6861227"/>
              <a:gd name="connsiteX5" fmla="*/ 2230819 w 6172394"/>
              <a:gd name="connsiteY5" fmla="*/ 6861175 h 6861227"/>
              <a:gd name="connsiteX6" fmla="*/ 0 w 6172394"/>
              <a:gd name="connsiteY6" fmla="*/ 6856413 h 6861227"/>
              <a:gd name="connsiteX7" fmla="*/ 0 w 6172394"/>
              <a:gd name="connsiteY7" fmla="*/ 0 h 6861227"/>
              <a:gd name="connsiteX0" fmla="*/ 0 w 6172394"/>
              <a:gd name="connsiteY0" fmla="*/ 0 h 6886085"/>
              <a:gd name="connsiteX1" fmla="*/ 4791710 w 6172394"/>
              <a:gd name="connsiteY1" fmla="*/ 5080 h 6886085"/>
              <a:gd name="connsiteX2" fmla="*/ 6082761 w 6172394"/>
              <a:gd name="connsiteY2" fmla="*/ 1710881 h 6886085"/>
              <a:gd name="connsiteX3" fmla="*/ 5883215 w 6172394"/>
              <a:gd name="connsiteY3" fmla="*/ 2694622 h 6886085"/>
              <a:gd name="connsiteX4" fmla="*/ 2977329 w 6172394"/>
              <a:gd name="connsiteY4" fmla="*/ 6508637 h 6886085"/>
              <a:gd name="connsiteX5" fmla="*/ 2230819 w 6172394"/>
              <a:gd name="connsiteY5" fmla="*/ 6861175 h 6886085"/>
              <a:gd name="connsiteX6" fmla="*/ 0 w 6172394"/>
              <a:gd name="connsiteY6" fmla="*/ 6856413 h 6886085"/>
              <a:gd name="connsiteX7" fmla="*/ 0 w 6172394"/>
              <a:gd name="connsiteY7" fmla="*/ 0 h 6886085"/>
              <a:gd name="connsiteX0" fmla="*/ 0 w 6172394"/>
              <a:gd name="connsiteY0" fmla="*/ 0 h 6886085"/>
              <a:gd name="connsiteX1" fmla="*/ 4791710 w 6172394"/>
              <a:gd name="connsiteY1" fmla="*/ 5080 h 6886085"/>
              <a:gd name="connsiteX2" fmla="*/ 6082761 w 6172394"/>
              <a:gd name="connsiteY2" fmla="*/ 1710881 h 6886085"/>
              <a:gd name="connsiteX3" fmla="*/ 5883215 w 6172394"/>
              <a:gd name="connsiteY3" fmla="*/ 2694622 h 6886085"/>
              <a:gd name="connsiteX4" fmla="*/ 2977329 w 6172394"/>
              <a:gd name="connsiteY4" fmla="*/ 6508637 h 6886085"/>
              <a:gd name="connsiteX5" fmla="*/ 2230819 w 6172394"/>
              <a:gd name="connsiteY5" fmla="*/ 6861175 h 6886085"/>
              <a:gd name="connsiteX6" fmla="*/ 0 w 6172394"/>
              <a:gd name="connsiteY6" fmla="*/ 6856413 h 6886085"/>
              <a:gd name="connsiteX7" fmla="*/ 0 w 6172394"/>
              <a:gd name="connsiteY7" fmla="*/ 0 h 6886085"/>
              <a:gd name="connsiteX0" fmla="*/ 0 w 6172394"/>
              <a:gd name="connsiteY0" fmla="*/ 0 h 6887904"/>
              <a:gd name="connsiteX1" fmla="*/ 4791710 w 6172394"/>
              <a:gd name="connsiteY1" fmla="*/ 5080 h 6887904"/>
              <a:gd name="connsiteX2" fmla="*/ 6082761 w 6172394"/>
              <a:gd name="connsiteY2" fmla="*/ 1710881 h 6887904"/>
              <a:gd name="connsiteX3" fmla="*/ 5883215 w 6172394"/>
              <a:gd name="connsiteY3" fmla="*/ 2694622 h 6887904"/>
              <a:gd name="connsiteX4" fmla="*/ 2977329 w 6172394"/>
              <a:gd name="connsiteY4" fmla="*/ 6508637 h 6887904"/>
              <a:gd name="connsiteX5" fmla="*/ 2428463 w 6172394"/>
              <a:gd name="connsiteY5" fmla="*/ 6863557 h 6887904"/>
              <a:gd name="connsiteX6" fmla="*/ 0 w 6172394"/>
              <a:gd name="connsiteY6" fmla="*/ 6856413 h 6887904"/>
              <a:gd name="connsiteX7" fmla="*/ 0 w 6172394"/>
              <a:gd name="connsiteY7" fmla="*/ 0 h 6887904"/>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2394"/>
              <a:gd name="connsiteY0" fmla="*/ 0 h 6863557"/>
              <a:gd name="connsiteX1" fmla="*/ 4791710 w 6172394"/>
              <a:gd name="connsiteY1" fmla="*/ 5080 h 6863557"/>
              <a:gd name="connsiteX2" fmla="*/ 6082761 w 6172394"/>
              <a:gd name="connsiteY2" fmla="*/ 1710881 h 6863557"/>
              <a:gd name="connsiteX3" fmla="*/ 5883215 w 6172394"/>
              <a:gd name="connsiteY3" fmla="*/ 2694622 h 6863557"/>
              <a:gd name="connsiteX4" fmla="*/ 2977329 w 6172394"/>
              <a:gd name="connsiteY4" fmla="*/ 6508637 h 6863557"/>
              <a:gd name="connsiteX5" fmla="*/ 2428463 w 6172394"/>
              <a:gd name="connsiteY5" fmla="*/ 6863557 h 6863557"/>
              <a:gd name="connsiteX6" fmla="*/ 0 w 6172394"/>
              <a:gd name="connsiteY6" fmla="*/ 6856413 h 6863557"/>
              <a:gd name="connsiteX7" fmla="*/ 0 w 6172394"/>
              <a:gd name="connsiteY7" fmla="*/ 0 h 6863557"/>
              <a:gd name="connsiteX0" fmla="*/ 0 w 6173155"/>
              <a:gd name="connsiteY0" fmla="*/ 0 h 6863557"/>
              <a:gd name="connsiteX1" fmla="*/ 4791710 w 6173155"/>
              <a:gd name="connsiteY1" fmla="*/ 5080 h 6863557"/>
              <a:gd name="connsiteX2" fmla="*/ 6082761 w 6173155"/>
              <a:gd name="connsiteY2" fmla="*/ 1710881 h 6863557"/>
              <a:gd name="connsiteX3" fmla="*/ 5883215 w 6173155"/>
              <a:gd name="connsiteY3" fmla="*/ 2694622 h 6863557"/>
              <a:gd name="connsiteX4" fmla="*/ 2977329 w 6173155"/>
              <a:gd name="connsiteY4" fmla="*/ 6508637 h 6863557"/>
              <a:gd name="connsiteX5" fmla="*/ 2428463 w 6173155"/>
              <a:gd name="connsiteY5" fmla="*/ 6863557 h 6863557"/>
              <a:gd name="connsiteX6" fmla="*/ 0 w 6173155"/>
              <a:gd name="connsiteY6" fmla="*/ 6856413 h 6863557"/>
              <a:gd name="connsiteX7" fmla="*/ 0 w 6173155"/>
              <a:gd name="connsiteY7" fmla="*/ 0 h 6863557"/>
              <a:gd name="connsiteX0" fmla="*/ 0 w 6162890"/>
              <a:gd name="connsiteY0" fmla="*/ 0 h 6863557"/>
              <a:gd name="connsiteX1" fmla="*/ 4791710 w 6162890"/>
              <a:gd name="connsiteY1" fmla="*/ 5080 h 6863557"/>
              <a:gd name="connsiteX2" fmla="*/ 6082761 w 6162890"/>
              <a:gd name="connsiteY2" fmla="*/ 1710881 h 6863557"/>
              <a:gd name="connsiteX3" fmla="*/ 5883215 w 6162890"/>
              <a:gd name="connsiteY3" fmla="*/ 2694622 h 6863557"/>
              <a:gd name="connsiteX4" fmla="*/ 2977329 w 6162890"/>
              <a:gd name="connsiteY4" fmla="*/ 6508637 h 6863557"/>
              <a:gd name="connsiteX5" fmla="*/ 2428463 w 6162890"/>
              <a:gd name="connsiteY5" fmla="*/ 6863557 h 6863557"/>
              <a:gd name="connsiteX6" fmla="*/ 0 w 6162890"/>
              <a:gd name="connsiteY6" fmla="*/ 6856413 h 6863557"/>
              <a:gd name="connsiteX7" fmla="*/ 0 w 6162890"/>
              <a:gd name="connsiteY7" fmla="*/ 0 h 6863557"/>
              <a:gd name="connsiteX0" fmla="*/ 0 w 6145583"/>
              <a:gd name="connsiteY0" fmla="*/ 0 h 6863557"/>
              <a:gd name="connsiteX1" fmla="*/ 4791710 w 6145583"/>
              <a:gd name="connsiteY1" fmla="*/ 5080 h 6863557"/>
              <a:gd name="connsiteX2" fmla="*/ 6082761 w 6145583"/>
              <a:gd name="connsiteY2" fmla="*/ 1710881 h 6863557"/>
              <a:gd name="connsiteX3" fmla="*/ 5883215 w 6145583"/>
              <a:gd name="connsiteY3" fmla="*/ 2694622 h 6863557"/>
              <a:gd name="connsiteX4" fmla="*/ 2977329 w 6145583"/>
              <a:gd name="connsiteY4" fmla="*/ 6508637 h 6863557"/>
              <a:gd name="connsiteX5" fmla="*/ 2428463 w 6145583"/>
              <a:gd name="connsiteY5" fmla="*/ 6863557 h 6863557"/>
              <a:gd name="connsiteX6" fmla="*/ 0 w 6145583"/>
              <a:gd name="connsiteY6" fmla="*/ 6856413 h 6863557"/>
              <a:gd name="connsiteX7" fmla="*/ 0 w 6145583"/>
              <a:gd name="connsiteY7" fmla="*/ 0 h 6863557"/>
              <a:gd name="connsiteX0" fmla="*/ 0 w 6173916"/>
              <a:gd name="connsiteY0" fmla="*/ 0 h 6863557"/>
              <a:gd name="connsiteX1" fmla="*/ 4791710 w 6173916"/>
              <a:gd name="connsiteY1" fmla="*/ 5080 h 6863557"/>
              <a:gd name="connsiteX2" fmla="*/ 6116098 w 6173916"/>
              <a:gd name="connsiteY2" fmla="*/ 1784735 h 6863557"/>
              <a:gd name="connsiteX3" fmla="*/ 5883215 w 6173916"/>
              <a:gd name="connsiteY3" fmla="*/ 2694622 h 6863557"/>
              <a:gd name="connsiteX4" fmla="*/ 2977329 w 6173916"/>
              <a:gd name="connsiteY4" fmla="*/ 6508637 h 6863557"/>
              <a:gd name="connsiteX5" fmla="*/ 2428463 w 6173916"/>
              <a:gd name="connsiteY5" fmla="*/ 6863557 h 6863557"/>
              <a:gd name="connsiteX6" fmla="*/ 0 w 6173916"/>
              <a:gd name="connsiteY6" fmla="*/ 6856413 h 6863557"/>
              <a:gd name="connsiteX7" fmla="*/ 0 w 6173916"/>
              <a:gd name="connsiteY7" fmla="*/ 0 h 6863557"/>
              <a:gd name="connsiteX0" fmla="*/ 0 w 6163220"/>
              <a:gd name="connsiteY0" fmla="*/ 0 h 6863557"/>
              <a:gd name="connsiteX1" fmla="*/ 4791710 w 6163220"/>
              <a:gd name="connsiteY1" fmla="*/ 5080 h 6863557"/>
              <a:gd name="connsiteX2" fmla="*/ 6116098 w 6163220"/>
              <a:gd name="connsiteY2" fmla="*/ 1784735 h 6863557"/>
              <a:gd name="connsiteX3" fmla="*/ 5883215 w 6163220"/>
              <a:gd name="connsiteY3" fmla="*/ 2694622 h 6863557"/>
              <a:gd name="connsiteX4" fmla="*/ 2977329 w 6163220"/>
              <a:gd name="connsiteY4" fmla="*/ 6508637 h 6863557"/>
              <a:gd name="connsiteX5" fmla="*/ 2428463 w 6163220"/>
              <a:gd name="connsiteY5" fmla="*/ 6863557 h 6863557"/>
              <a:gd name="connsiteX6" fmla="*/ 0 w 6163220"/>
              <a:gd name="connsiteY6" fmla="*/ 6856413 h 6863557"/>
              <a:gd name="connsiteX7" fmla="*/ 0 w 6163220"/>
              <a:gd name="connsiteY7" fmla="*/ 0 h 6863557"/>
              <a:gd name="connsiteX0" fmla="*/ 0 w 6160342"/>
              <a:gd name="connsiteY0" fmla="*/ 0 h 6863557"/>
              <a:gd name="connsiteX1" fmla="*/ 4791710 w 6160342"/>
              <a:gd name="connsiteY1" fmla="*/ 5080 h 6863557"/>
              <a:gd name="connsiteX2" fmla="*/ 6116098 w 6160342"/>
              <a:gd name="connsiteY2" fmla="*/ 1784735 h 6863557"/>
              <a:gd name="connsiteX3" fmla="*/ 5883215 w 6160342"/>
              <a:gd name="connsiteY3" fmla="*/ 2694622 h 6863557"/>
              <a:gd name="connsiteX4" fmla="*/ 2977329 w 6160342"/>
              <a:gd name="connsiteY4" fmla="*/ 6508637 h 6863557"/>
              <a:gd name="connsiteX5" fmla="*/ 2428463 w 6160342"/>
              <a:gd name="connsiteY5" fmla="*/ 6863557 h 6863557"/>
              <a:gd name="connsiteX6" fmla="*/ 0 w 6160342"/>
              <a:gd name="connsiteY6" fmla="*/ 6856413 h 6863557"/>
              <a:gd name="connsiteX7" fmla="*/ 0 w 6160342"/>
              <a:gd name="connsiteY7" fmla="*/ 0 h 6863557"/>
              <a:gd name="connsiteX0" fmla="*/ 0 w 6204476"/>
              <a:gd name="connsiteY0" fmla="*/ 0 h 6863557"/>
              <a:gd name="connsiteX1" fmla="*/ 4791710 w 6204476"/>
              <a:gd name="connsiteY1" fmla="*/ 5080 h 6863557"/>
              <a:gd name="connsiteX2" fmla="*/ 6116098 w 6204476"/>
              <a:gd name="connsiteY2" fmla="*/ 1784735 h 6863557"/>
              <a:gd name="connsiteX3" fmla="*/ 5990371 w 6204476"/>
              <a:gd name="connsiteY3" fmla="*/ 2554062 h 6863557"/>
              <a:gd name="connsiteX4" fmla="*/ 2977329 w 6204476"/>
              <a:gd name="connsiteY4" fmla="*/ 6508637 h 6863557"/>
              <a:gd name="connsiteX5" fmla="*/ 2428463 w 6204476"/>
              <a:gd name="connsiteY5" fmla="*/ 6863557 h 6863557"/>
              <a:gd name="connsiteX6" fmla="*/ 0 w 6204476"/>
              <a:gd name="connsiteY6" fmla="*/ 6856413 h 6863557"/>
              <a:gd name="connsiteX7" fmla="*/ 0 w 6204476"/>
              <a:gd name="connsiteY7" fmla="*/ 0 h 6863557"/>
              <a:gd name="connsiteX0" fmla="*/ 0 w 6185919"/>
              <a:gd name="connsiteY0" fmla="*/ 0 h 6863557"/>
              <a:gd name="connsiteX1" fmla="*/ 4791710 w 6185919"/>
              <a:gd name="connsiteY1" fmla="*/ 5080 h 6863557"/>
              <a:gd name="connsiteX2" fmla="*/ 6116098 w 6185919"/>
              <a:gd name="connsiteY2" fmla="*/ 1784735 h 6863557"/>
              <a:gd name="connsiteX3" fmla="*/ 5990371 w 6185919"/>
              <a:gd name="connsiteY3" fmla="*/ 2554062 h 6863557"/>
              <a:gd name="connsiteX4" fmla="*/ 2977329 w 6185919"/>
              <a:gd name="connsiteY4" fmla="*/ 6508637 h 6863557"/>
              <a:gd name="connsiteX5" fmla="*/ 2428463 w 6185919"/>
              <a:gd name="connsiteY5" fmla="*/ 6863557 h 6863557"/>
              <a:gd name="connsiteX6" fmla="*/ 0 w 6185919"/>
              <a:gd name="connsiteY6" fmla="*/ 6856413 h 6863557"/>
              <a:gd name="connsiteX7" fmla="*/ 0 w 6185919"/>
              <a:gd name="connsiteY7" fmla="*/ 0 h 6863557"/>
              <a:gd name="connsiteX0" fmla="*/ 0 w 6164990"/>
              <a:gd name="connsiteY0" fmla="*/ 0 h 6863557"/>
              <a:gd name="connsiteX1" fmla="*/ 4791710 w 6164990"/>
              <a:gd name="connsiteY1" fmla="*/ 5080 h 6863557"/>
              <a:gd name="connsiteX2" fmla="*/ 6116098 w 6164990"/>
              <a:gd name="connsiteY2" fmla="*/ 1784735 h 6863557"/>
              <a:gd name="connsiteX3" fmla="*/ 5990371 w 6164990"/>
              <a:gd name="connsiteY3" fmla="*/ 2554062 h 6863557"/>
              <a:gd name="connsiteX4" fmla="*/ 2977329 w 6164990"/>
              <a:gd name="connsiteY4" fmla="*/ 6508637 h 6863557"/>
              <a:gd name="connsiteX5" fmla="*/ 2428463 w 6164990"/>
              <a:gd name="connsiteY5" fmla="*/ 6863557 h 6863557"/>
              <a:gd name="connsiteX6" fmla="*/ 0 w 6164990"/>
              <a:gd name="connsiteY6" fmla="*/ 6856413 h 6863557"/>
              <a:gd name="connsiteX7" fmla="*/ 0 w 6164990"/>
              <a:gd name="connsiteY7" fmla="*/ 0 h 6863557"/>
              <a:gd name="connsiteX0" fmla="*/ 0 w 6131583"/>
              <a:gd name="connsiteY0" fmla="*/ 0 h 6863557"/>
              <a:gd name="connsiteX1" fmla="*/ 4791710 w 6131583"/>
              <a:gd name="connsiteY1" fmla="*/ 5080 h 6863557"/>
              <a:gd name="connsiteX2" fmla="*/ 6116098 w 6131583"/>
              <a:gd name="connsiteY2" fmla="*/ 1784735 h 6863557"/>
              <a:gd name="connsiteX3" fmla="*/ 5990371 w 6131583"/>
              <a:gd name="connsiteY3" fmla="*/ 2554062 h 6863557"/>
              <a:gd name="connsiteX4" fmla="*/ 2977329 w 6131583"/>
              <a:gd name="connsiteY4" fmla="*/ 6508637 h 6863557"/>
              <a:gd name="connsiteX5" fmla="*/ 2428463 w 6131583"/>
              <a:gd name="connsiteY5" fmla="*/ 6863557 h 6863557"/>
              <a:gd name="connsiteX6" fmla="*/ 0 w 6131583"/>
              <a:gd name="connsiteY6" fmla="*/ 6856413 h 6863557"/>
              <a:gd name="connsiteX7" fmla="*/ 0 w 6131583"/>
              <a:gd name="connsiteY7" fmla="*/ 0 h 6863557"/>
              <a:gd name="connsiteX0" fmla="*/ 0 w 6165842"/>
              <a:gd name="connsiteY0" fmla="*/ 0 h 6863557"/>
              <a:gd name="connsiteX1" fmla="*/ 4791710 w 6165842"/>
              <a:gd name="connsiteY1" fmla="*/ 5080 h 6863557"/>
              <a:gd name="connsiteX2" fmla="*/ 6116098 w 6165842"/>
              <a:gd name="connsiteY2" fmla="*/ 1784735 h 6863557"/>
              <a:gd name="connsiteX3" fmla="*/ 5990371 w 6165842"/>
              <a:gd name="connsiteY3" fmla="*/ 2554062 h 6863557"/>
              <a:gd name="connsiteX4" fmla="*/ 2977329 w 6165842"/>
              <a:gd name="connsiteY4" fmla="*/ 6508637 h 6863557"/>
              <a:gd name="connsiteX5" fmla="*/ 2428463 w 6165842"/>
              <a:gd name="connsiteY5" fmla="*/ 6863557 h 6863557"/>
              <a:gd name="connsiteX6" fmla="*/ 0 w 6165842"/>
              <a:gd name="connsiteY6" fmla="*/ 6856413 h 6863557"/>
              <a:gd name="connsiteX7" fmla="*/ 0 w 616584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24152"/>
              <a:gd name="connsiteY0" fmla="*/ 0 h 6863557"/>
              <a:gd name="connsiteX1" fmla="*/ 4798853 w 6224152"/>
              <a:gd name="connsiteY1" fmla="*/ 315 h 6863557"/>
              <a:gd name="connsiteX2" fmla="*/ 6116098 w 6224152"/>
              <a:gd name="connsiteY2" fmla="*/ 1784735 h 6863557"/>
              <a:gd name="connsiteX3" fmla="*/ 5990371 w 6224152"/>
              <a:gd name="connsiteY3" fmla="*/ 2554062 h 6863557"/>
              <a:gd name="connsiteX4" fmla="*/ 2977329 w 6224152"/>
              <a:gd name="connsiteY4" fmla="*/ 6508637 h 6863557"/>
              <a:gd name="connsiteX5" fmla="*/ 2428463 w 6224152"/>
              <a:gd name="connsiteY5" fmla="*/ 6863557 h 6863557"/>
              <a:gd name="connsiteX6" fmla="*/ 0 w 6224152"/>
              <a:gd name="connsiteY6" fmla="*/ 6856413 h 6863557"/>
              <a:gd name="connsiteX7" fmla="*/ 0 w 6224152"/>
              <a:gd name="connsiteY7" fmla="*/ 0 h 6863557"/>
              <a:gd name="connsiteX0" fmla="*/ 0 w 6210586"/>
              <a:gd name="connsiteY0" fmla="*/ 0 h 6863557"/>
              <a:gd name="connsiteX1" fmla="*/ 4798853 w 6210586"/>
              <a:gd name="connsiteY1" fmla="*/ 315 h 6863557"/>
              <a:gd name="connsiteX2" fmla="*/ 6116098 w 6210586"/>
              <a:gd name="connsiteY2" fmla="*/ 1784735 h 6863557"/>
              <a:gd name="connsiteX3" fmla="*/ 5990371 w 6210586"/>
              <a:gd name="connsiteY3" fmla="*/ 2554062 h 6863557"/>
              <a:gd name="connsiteX4" fmla="*/ 2977329 w 6210586"/>
              <a:gd name="connsiteY4" fmla="*/ 6508637 h 6863557"/>
              <a:gd name="connsiteX5" fmla="*/ 2428463 w 6210586"/>
              <a:gd name="connsiteY5" fmla="*/ 6863557 h 6863557"/>
              <a:gd name="connsiteX6" fmla="*/ 0 w 6210586"/>
              <a:gd name="connsiteY6" fmla="*/ 6856413 h 6863557"/>
              <a:gd name="connsiteX7" fmla="*/ 0 w 6210586"/>
              <a:gd name="connsiteY7" fmla="*/ 0 h 6863557"/>
              <a:gd name="connsiteX0" fmla="*/ 0 w 6167354"/>
              <a:gd name="connsiteY0" fmla="*/ 0 h 6863557"/>
              <a:gd name="connsiteX1" fmla="*/ 4798853 w 6167354"/>
              <a:gd name="connsiteY1" fmla="*/ 315 h 6863557"/>
              <a:gd name="connsiteX2" fmla="*/ 6116098 w 6167354"/>
              <a:gd name="connsiteY2" fmla="*/ 1784735 h 6863557"/>
              <a:gd name="connsiteX3" fmla="*/ 5990371 w 6167354"/>
              <a:gd name="connsiteY3" fmla="*/ 2554062 h 6863557"/>
              <a:gd name="connsiteX4" fmla="*/ 2977329 w 6167354"/>
              <a:gd name="connsiteY4" fmla="*/ 6508637 h 6863557"/>
              <a:gd name="connsiteX5" fmla="*/ 2428463 w 6167354"/>
              <a:gd name="connsiteY5" fmla="*/ 6863557 h 6863557"/>
              <a:gd name="connsiteX6" fmla="*/ 0 w 6167354"/>
              <a:gd name="connsiteY6" fmla="*/ 6856413 h 6863557"/>
              <a:gd name="connsiteX7" fmla="*/ 0 w 6167354"/>
              <a:gd name="connsiteY7" fmla="*/ 0 h 6863557"/>
              <a:gd name="connsiteX0" fmla="*/ 0 w 6167354"/>
              <a:gd name="connsiteY0" fmla="*/ 0 h 6863557"/>
              <a:gd name="connsiteX1" fmla="*/ 4798853 w 6167354"/>
              <a:gd name="connsiteY1" fmla="*/ 315 h 6863557"/>
              <a:gd name="connsiteX2" fmla="*/ 6116098 w 6167354"/>
              <a:gd name="connsiteY2" fmla="*/ 1784735 h 6863557"/>
              <a:gd name="connsiteX3" fmla="*/ 5990371 w 6167354"/>
              <a:gd name="connsiteY3" fmla="*/ 2554062 h 6863557"/>
              <a:gd name="connsiteX4" fmla="*/ 2977329 w 6167354"/>
              <a:gd name="connsiteY4" fmla="*/ 6508637 h 6863557"/>
              <a:gd name="connsiteX5" fmla="*/ 2428463 w 6167354"/>
              <a:gd name="connsiteY5" fmla="*/ 6863557 h 6863557"/>
              <a:gd name="connsiteX6" fmla="*/ 0 w 6167354"/>
              <a:gd name="connsiteY6" fmla="*/ 6856413 h 6863557"/>
              <a:gd name="connsiteX7" fmla="*/ 0 w 6167354"/>
              <a:gd name="connsiteY7" fmla="*/ 0 h 686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7354" h="6863557">
                <a:moveTo>
                  <a:pt x="0" y="0"/>
                </a:moveTo>
                <a:lnTo>
                  <a:pt x="4798853" y="315"/>
                </a:lnTo>
                <a:cubicBezTo>
                  <a:pt x="5768403" y="1285092"/>
                  <a:pt x="6048481" y="1609259"/>
                  <a:pt x="6116098" y="1784735"/>
                </a:cubicBezTo>
                <a:cubicBezTo>
                  <a:pt x="6183715" y="1960211"/>
                  <a:pt x="6220065" y="2232789"/>
                  <a:pt x="5990371" y="2554062"/>
                </a:cubicBezTo>
                <a:lnTo>
                  <a:pt x="2977329" y="6508637"/>
                </a:lnTo>
                <a:cubicBezTo>
                  <a:pt x="2820494" y="6726711"/>
                  <a:pt x="2624646" y="6862771"/>
                  <a:pt x="2428463" y="6863557"/>
                </a:cubicBezTo>
                <a:lnTo>
                  <a:pt x="0" y="6856413"/>
                </a:lnTo>
                <a:lnTo>
                  <a:pt x="0" y="0"/>
                </a:lnTo>
                <a:close/>
              </a:path>
            </a:pathLst>
          </a:custGeom>
        </p:spPr>
        <p:txBody>
          <a:bodyPr anchor="t"/>
          <a:lstStyle>
            <a:lvl1pPr algn="ctr">
              <a:defRPr/>
            </a:lvl1pPr>
          </a:lstStyle>
          <a:p>
            <a:r>
              <a:rPr lang="en-US"/>
              <a:t>Click Icon to insert picture                                                                     or ignore to keep yellow </a:t>
            </a:r>
            <a:r>
              <a:rPr lang="en-US" err="1"/>
              <a:t>arrowgon</a:t>
            </a:r>
            <a:endParaRPr lang="en-US"/>
          </a:p>
          <a:p>
            <a:endParaRPr lang="en-US"/>
          </a:p>
          <a:p>
            <a:endParaRPr lang="en-US"/>
          </a:p>
          <a:p>
            <a:endParaRPr lang="en-US"/>
          </a:p>
          <a:p>
            <a:endParaRPr lang="en-US"/>
          </a:p>
        </p:txBody>
      </p:sp>
    </p:spTree>
    <p:extLst>
      <p:ext uri="{BB962C8B-B14F-4D97-AF65-F5344CB8AC3E}">
        <p14:creationId xmlns:p14="http://schemas.microsoft.com/office/powerpoint/2010/main" val="147863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9" name="Inhaltsplatzhalter 4"/>
          <p:cNvSpPr>
            <a:spLocks noGrp="1"/>
          </p:cNvSpPr>
          <p:nvPr>
            <p:ph sz="quarter" idx="12" hasCustomPrompt="1"/>
          </p:nvPr>
        </p:nvSpPr>
        <p:spPr>
          <a:xfrm>
            <a:off x="754389" y="1473200"/>
            <a:ext cx="11049051" cy="4648200"/>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5" name="Date Placeholder 4">
            <a:extLst>
              <a:ext uri="{FF2B5EF4-FFF2-40B4-BE49-F238E27FC236}">
                <a16:creationId xmlns:a16="http://schemas.microsoft.com/office/drawing/2014/main" id="{0E8FBA97-ADE9-4705-9F49-78C58052EB7C}"/>
              </a:ext>
            </a:extLst>
          </p:cNvPr>
          <p:cNvSpPr>
            <a:spLocks noGrp="1"/>
          </p:cNvSpPr>
          <p:nvPr>
            <p:ph type="dt" sz="half" idx="13"/>
          </p:nvPr>
        </p:nvSpPr>
        <p:spPr/>
        <p:txBody>
          <a:bodyPr/>
          <a:lstStyle/>
          <a:p>
            <a:fld id="{B9DB11DD-4570-4121-885A-A3073336F48D}" type="datetime1">
              <a:rPr lang="en-US" smtClean="0"/>
              <a:t>4/21/2022</a:t>
            </a:fld>
            <a:endParaRPr lang="de-DE"/>
          </a:p>
        </p:txBody>
      </p:sp>
      <p:sp>
        <p:nvSpPr>
          <p:cNvPr id="6" name="Footer Placeholder 5">
            <a:extLst>
              <a:ext uri="{FF2B5EF4-FFF2-40B4-BE49-F238E27FC236}">
                <a16:creationId xmlns:a16="http://schemas.microsoft.com/office/drawing/2014/main" id="{42727B9B-4D82-41A6-A5F4-279EFFBDD067}"/>
              </a:ext>
            </a:extLst>
          </p:cNvPr>
          <p:cNvSpPr>
            <a:spLocks noGrp="1"/>
          </p:cNvSpPr>
          <p:nvPr>
            <p:ph type="ftr" sz="quarter" idx="14"/>
          </p:nvPr>
        </p:nvSpPr>
        <p:spPr/>
        <p:txBody>
          <a:bodyPr/>
          <a:lstStyle/>
          <a:p>
            <a:r>
              <a:rPr lang="en-US"/>
              <a:t>©2021 McCain, Inc. All Rights Reserved</a:t>
            </a:r>
          </a:p>
        </p:txBody>
      </p:sp>
      <p:sp>
        <p:nvSpPr>
          <p:cNvPr id="7" name="Slide Number Placeholder 6">
            <a:extLst>
              <a:ext uri="{FF2B5EF4-FFF2-40B4-BE49-F238E27FC236}">
                <a16:creationId xmlns:a16="http://schemas.microsoft.com/office/drawing/2014/main" id="{1B54993D-4E99-4B45-9828-3ADD146686AA}"/>
              </a:ext>
            </a:extLst>
          </p:cNvPr>
          <p:cNvSpPr>
            <a:spLocks noGrp="1"/>
          </p:cNvSpPr>
          <p:nvPr>
            <p:ph type="sldNum" sz="quarter" idx="15"/>
          </p:nvPr>
        </p:nvSpPr>
        <p:spPr/>
        <p:txBody>
          <a:bodyPr/>
          <a:lstStyle/>
          <a:p>
            <a:fld id="{DFB80581-5D87-6A49-9F46-A5D3B5A6F96D}"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a:t>
            </a:r>
            <a:br>
              <a:rPr lang="en-US"/>
            </a:br>
            <a:r>
              <a:rPr lang="en-US"/>
              <a:t>two lines</a:t>
            </a:r>
            <a:endParaRPr lang="de-DE"/>
          </a:p>
        </p:txBody>
      </p:sp>
      <p:sp>
        <p:nvSpPr>
          <p:cNvPr id="5" name="Content Placeholder 2"/>
          <p:cNvSpPr>
            <a:spLocks noGrp="1"/>
          </p:cNvSpPr>
          <p:nvPr>
            <p:ph sz="half" idx="12" hasCustomPrompt="1"/>
          </p:nvPr>
        </p:nvSpPr>
        <p:spPr>
          <a:xfrm>
            <a:off x="754391" y="1473200"/>
            <a:ext cx="11049051" cy="465026"/>
          </a:xfrm>
        </p:spPr>
        <p:txBody>
          <a:bodyPr rtlCol="0">
            <a:noAutofit/>
          </a:bodyPr>
          <a:lstStyle>
            <a:lvl1pPr marL="0" indent="0">
              <a:lnSpc>
                <a:spcPct val="100000"/>
              </a:lnSpc>
              <a:spcBef>
                <a:spcPts val="0"/>
              </a:spcBef>
              <a:spcAft>
                <a:spcPts val="0"/>
              </a:spcAft>
              <a:defRPr lang="en-US" sz="1600" b="1" dirty="0" smtClean="0">
                <a:solidFill>
                  <a:schemeClr val="tx2"/>
                </a:solidFill>
              </a:defRPr>
            </a:lvl1pPr>
            <a:lvl2pPr marL="254000" indent="-254000">
              <a:lnSpc>
                <a:spcPct val="100000"/>
              </a:lnSpc>
              <a:spcBef>
                <a:spcPts val="0"/>
              </a:spcBef>
              <a:spcAft>
                <a:spcPts val="0"/>
              </a:spcAft>
              <a:buFontTx/>
              <a:buNone/>
              <a:defRPr lang="en-US" sz="2000" baseline="0" dirty="0" smtClean="0"/>
            </a:lvl2pPr>
            <a:lvl3pPr indent="-254000">
              <a:lnSpc>
                <a:spcPct val="100000"/>
              </a:lnSpc>
              <a:spcBef>
                <a:spcPts val="0"/>
              </a:spcBef>
              <a:spcAft>
                <a:spcPts val="0"/>
              </a:spcAft>
              <a:defRPr lang="en-US" sz="1800" baseline="0" dirty="0" smtClean="0"/>
            </a:lvl3pPr>
            <a:lvl4pPr indent="-203200">
              <a:lnSpc>
                <a:spcPct val="100000"/>
              </a:lnSpc>
              <a:spcBef>
                <a:spcPts val="0"/>
              </a:spcBef>
              <a:spcAft>
                <a:spcPts val="0"/>
              </a:spcAft>
              <a:defRPr lang="en-US" sz="1600" baseline="0" dirty="0" smtClean="0"/>
            </a:lvl4pPr>
            <a:lvl5pPr>
              <a:lnSpc>
                <a:spcPct val="100000"/>
              </a:lnSpc>
              <a:spcBef>
                <a:spcPts val="0"/>
              </a:spcBef>
              <a:spcAft>
                <a:spcPts val="0"/>
              </a:spcAft>
              <a:defRPr/>
            </a:lvl5pPr>
          </a:lstStyle>
          <a:p>
            <a:pPr lvl="0"/>
            <a:r>
              <a:rPr lang="de-AT"/>
              <a:t>Click to edit caption</a:t>
            </a:r>
          </a:p>
        </p:txBody>
      </p:sp>
      <p:sp>
        <p:nvSpPr>
          <p:cNvPr id="11" name="Inhaltsplatzhalter 4"/>
          <p:cNvSpPr>
            <a:spLocks noGrp="1"/>
          </p:cNvSpPr>
          <p:nvPr>
            <p:ph sz="quarter" idx="16" hasCustomPrompt="1"/>
          </p:nvPr>
        </p:nvSpPr>
        <p:spPr>
          <a:xfrm>
            <a:off x="754389" y="2091268"/>
            <a:ext cx="11049051" cy="4030132"/>
          </a:xfrm>
        </p:spPr>
        <p:txBody>
          <a:bodyPr/>
          <a:lstStyle>
            <a:lvl1pPr marL="0" indent="0">
              <a:defRPr/>
            </a:lvl1pPr>
          </a:lstStyle>
          <a:p>
            <a:pPr lvl="0"/>
            <a:r>
              <a:rPr lang="en-US"/>
              <a:t>Click to edit master text – Arial 16 pt.</a:t>
            </a:r>
          </a:p>
          <a:p>
            <a:pPr lvl="0"/>
            <a:endParaRPr lang="en-US"/>
          </a:p>
          <a:p>
            <a:pPr lvl="1"/>
            <a:r>
              <a:rPr lang="en-US"/>
              <a:t>Second level – Arial 16 pt.</a:t>
            </a:r>
          </a:p>
          <a:p>
            <a:pPr lvl="1"/>
            <a:r>
              <a:rPr lang="en-GB"/>
              <a:t>Emphasis – Arial Bold, </a:t>
            </a:r>
            <a:r>
              <a:rPr lang="en-GB" err="1"/>
              <a:t>gray</a:t>
            </a:r>
            <a:r>
              <a:rPr lang="en-GB"/>
              <a:t>, blue or orange</a:t>
            </a:r>
          </a:p>
          <a:p>
            <a:pPr lvl="1"/>
            <a:endParaRPr lang="en-US"/>
          </a:p>
          <a:p>
            <a:pPr lvl="2"/>
            <a:r>
              <a:rPr lang="en-US"/>
              <a:t>Third level – Arial 14 pt.</a:t>
            </a:r>
          </a:p>
          <a:p>
            <a:pPr lvl="2"/>
            <a:endParaRPr lang="en-US"/>
          </a:p>
          <a:p>
            <a:pPr lvl="3"/>
            <a:r>
              <a:rPr lang="en-US"/>
              <a:t>Fourth level – Arial 12 pt.</a:t>
            </a:r>
          </a:p>
          <a:p>
            <a:pPr lvl="3"/>
            <a:endParaRPr lang="en-US"/>
          </a:p>
          <a:p>
            <a:pPr lvl="4"/>
            <a:r>
              <a:rPr lang="en-US"/>
              <a:t>Fifth level – Arial 10 pt.</a:t>
            </a:r>
          </a:p>
        </p:txBody>
      </p:sp>
      <p:sp>
        <p:nvSpPr>
          <p:cNvPr id="4" name="Date Placeholder 3">
            <a:extLst>
              <a:ext uri="{FF2B5EF4-FFF2-40B4-BE49-F238E27FC236}">
                <a16:creationId xmlns:a16="http://schemas.microsoft.com/office/drawing/2014/main" id="{433DC4AE-3C63-412C-912E-98A7C6F15879}"/>
              </a:ext>
            </a:extLst>
          </p:cNvPr>
          <p:cNvSpPr>
            <a:spLocks noGrp="1"/>
          </p:cNvSpPr>
          <p:nvPr>
            <p:ph type="dt" sz="half" idx="17"/>
          </p:nvPr>
        </p:nvSpPr>
        <p:spPr>
          <a:xfrm>
            <a:off x="9160934" y="6424613"/>
            <a:ext cx="2021946" cy="136525"/>
          </a:xfrm>
          <a:prstGeom prst="rect">
            <a:avLst/>
          </a:prstGeom>
        </p:spPr>
        <p:txBody>
          <a:bodyPr/>
          <a:lstStyle/>
          <a:p>
            <a:fld id="{3233F08E-235F-4487-8CE9-9DF957B2B6EA}" type="datetime1">
              <a:rPr lang="en-US" smtClean="0"/>
              <a:t>4/21/2022</a:t>
            </a:fld>
            <a:endParaRPr lang="de-DE"/>
          </a:p>
        </p:txBody>
      </p:sp>
      <p:sp>
        <p:nvSpPr>
          <p:cNvPr id="8" name="Footer Placeholder 7">
            <a:extLst>
              <a:ext uri="{FF2B5EF4-FFF2-40B4-BE49-F238E27FC236}">
                <a16:creationId xmlns:a16="http://schemas.microsoft.com/office/drawing/2014/main" id="{CCBD1A60-2C82-44C7-91B7-9A67E57BCE3A}"/>
              </a:ext>
            </a:extLst>
          </p:cNvPr>
          <p:cNvSpPr>
            <a:spLocks noGrp="1"/>
          </p:cNvSpPr>
          <p:nvPr>
            <p:ph type="ftr" sz="quarter" idx="18"/>
          </p:nvPr>
        </p:nvSpPr>
        <p:spPr/>
        <p:txBody>
          <a:bodyPr/>
          <a:lstStyle/>
          <a:p>
            <a:pPr algn="r"/>
            <a:r>
              <a:rPr lang="en-US"/>
              <a:t>©2021 McCain, Inc. All Rights Reserved</a:t>
            </a:r>
          </a:p>
        </p:txBody>
      </p:sp>
      <p:sp>
        <p:nvSpPr>
          <p:cNvPr id="9" name="Slide Number Placeholder 8">
            <a:extLst>
              <a:ext uri="{FF2B5EF4-FFF2-40B4-BE49-F238E27FC236}">
                <a16:creationId xmlns:a16="http://schemas.microsoft.com/office/drawing/2014/main" id="{F9E8DBCB-8ED4-4877-B5D6-5F9EC4AB9757}"/>
              </a:ext>
            </a:extLst>
          </p:cNvPr>
          <p:cNvSpPr>
            <a:spLocks noGrp="1"/>
          </p:cNvSpPr>
          <p:nvPr>
            <p:ph type="sldNum" sz="quarter" idx="19"/>
          </p:nvPr>
        </p:nvSpPr>
        <p:spPr/>
        <p:txBody>
          <a:bodyPr/>
          <a:lstStyle/>
          <a:p>
            <a:fld id="{DFB80581-5D87-6A49-9F46-A5D3B5A6F96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754390" y="379410"/>
            <a:ext cx="11049052" cy="841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a:t>
            </a:r>
            <a:br>
              <a:rPr lang="en-US"/>
            </a:br>
            <a:r>
              <a:rPr lang="en-US"/>
              <a:t>two lines</a:t>
            </a:r>
            <a:br>
              <a:rPr lang="en-US"/>
            </a:br>
            <a:endParaRPr lang="en-US"/>
          </a:p>
        </p:txBody>
      </p:sp>
      <p:sp>
        <p:nvSpPr>
          <p:cNvPr id="17" name="Textplatzhalter 16"/>
          <p:cNvSpPr>
            <a:spLocks noGrp="1"/>
          </p:cNvSpPr>
          <p:nvPr>
            <p:ph type="body" idx="1"/>
          </p:nvPr>
        </p:nvSpPr>
        <p:spPr>
          <a:xfrm>
            <a:off x="754390" y="1473200"/>
            <a:ext cx="11049051" cy="4648200"/>
          </a:xfrm>
          <a:prstGeom prst="rect">
            <a:avLst/>
          </a:prstGeom>
        </p:spPr>
        <p:txBody>
          <a:bodyPr vert="horz" lIns="0" tIns="0" rIns="0" bIns="0" rtlCol="0">
            <a:normAutofit/>
          </a:bodyPr>
          <a:lstStyle/>
          <a:p>
            <a:pPr lvl="0"/>
            <a:r>
              <a:rPr lang="en-US" noProof="0"/>
              <a:t>Click to edit master text – Arial 16 pt.</a:t>
            </a:r>
          </a:p>
          <a:p>
            <a:pPr lvl="0"/>
            <a:endParaRPr lang="en-US" noProof="0"/>
          </a:p>
          <a:p>
            <a:pPr lvl="1"/>
            <a:r>
              <a:rPr lang="en-US" noProof="0"/>
              <a:t>Second level – Arial 16 pt.</a:t>
            </a:r>
          </a:p>
          <a:p>
            <a:pPr lvl="1"/>
            <a:r>
              <a:rPr lang="en-US" noProof="0"/>
              <a:t>Emphasis – Arial Bold, gray, blue or orange</a:t>
            </a:r>
          </a:p>
          <a:p>
            <a:pPr lvl="1"/>
            <a:endParaRPr lang="en-US" noProof="0"/>
          </a:p>
          <a:p>
            <a:pPr lvl="2"/>
            <a:r>
              <a:rPr lang="en-US" noProof="0"/>
              <a:t>Third level – Arial 14 pt.</a:t>
            </a:r>
          </a:p>
          <a:p>
            <a:pPr lvl="2"/>
            <a:endParaRPr lang="en-US" noProof="0"/>
          </a:p>
          <a:p>
            <a:pPr lvl="3"/>
            <a:r>
              <a:rPr lang="en-US" noProof="0"/>
              <a:t>Fourth level – Arial 12 pt.</a:t>
            </a:r>
          </a:p>
          <a:p>
            <a:pPr lvl="3"/>
            <a:endParaRPr lang="en-US" noProof="0"/>
          </a:p>
          <a:p>
            <a:pPr lvl="4"/>
            <a:r>
              <a:rPr lang="en-US" noProof="0"/>
              <a:t>Fifth level – Arial 10 pt.</a:t>
            </a:r>
          </a:p>
        </p:txBody>
      </p:sp>
      <p:sp>
        <p:nvSpPr>
          <p:cNvPr id="3" name="Datumsplatzhalter 2"/>
          <p:cNvSpPr>
            <a:spLocks noGrp="1"/>
          </p:cNvSpPr>
          <p:nvPr>
            <p:ph type="dt" sz="half" idx="2"/>
          </p:nvPr>
        </p:nvSpPr>
        <p:spPr>
          <a:xfrm>
            <a:off x="9160934" y="6424613"/>
            <a:ext cx="2021946" cy="136525"/>
          </a:xfrm>
          <a:prstGeom prst="rect">
            <a:avLst/>
          </a:prstGeom>
        </p:spPr>
        <p:txBody>
          <a:bodyPr vert="horz" lIns="91440" tIns="45720" rIns="0" bIns="45720" rtlCol="0" anchor="ctr"/>
          <a:lstStyle>
            <a:lvl1pPr algn="r">
              <a:defRPr sz="900" baseline="0">
                <a:solidFill>
                  <a:schemeClr val="tx1"/>
                </a:solidFill>
                <a:latin typeface="Arial" charset="0"/>
              </a:defRPr>
            </a:lvl1pPr>
          </a:lstStyle>
          <a:p>
            <a:fld id="{B9DB11DD-4570-4121-885A-A3073336F48D}" type="datetime1">
              <a:rPr lang="en-US" smtClean="0"/>
              <a:t>4/21/2022</a:t>
            </a:fld>
            <a:endParaRPr lang="de-DE"/>
          </a:p>
        </p:txBody>
      </p:sp>
      <p:sp>
        <p:nvSpPr>
          <p:cNvPr id="4" name="Foliennummernplatzhalter 3"/>
          <p:cNvSpPr>
            <a:spLocks noGrp="1"/>
          </p:cNvSpPr>
          <p:nvPr>
            <p:ph type="sldNum" sz="quarter" idx="4"/>
          </p:nvPr>
        </p:nvSpPr>
        <p:spPr>
          <a:xfrm>
            <a:off x="11353800" y="6432555"/>
            <a:ext cx="449641" cy="128583"/>
          </a:xfrm>
          <a:prstGeom prst="rect">
            <a:avLst/>
          </a:prstGeom>
        </p:spPr>
        <p:txBody>
          <a:bodyPr vert="horz" lIns="91440" tIns="45720" rIns="0" bIns="45720" rtlCol="0" anchor="ctr"/>
          <a:lstStyle>
            <a:lvl1pPr algn="r">
              <a:defRPr sz="900" baseline="0">
                <a:solidFill>
                  <a:schemeClr val="tx1"/>
                </a:solidFill>
                <a:latin typeface="Arial" charset="0"/>
              </a:defRPr>
            </a:lvl1pPr>
          </a:lstStyle>
          <a:p>
            <a:fld id="{DFB80581-5D87-6A49-9F46-A5D3B5A6F96D}" type="slidenum">
              <a:rPr lang="de-DE" smtClean="0"/>
              <a:pPr/>
              <a:t>‹#›</a:t>
            </a:fld>
            <a:endParaRPr lang="de-DE"/>
          </a:p>
        </p:txBody>
      </p:sp>
      <p:pic>
        <p:nvPicPr>
          <p:cNvPr id="7" name="Grafik 6">
            <a:extLst>
              <a:ext uri="{FF2B5EF4-FFF2-40B4-BE49-F238E27FC236}">
                <a16:creationId xmlns:a16="http://schemas.microsoft.com/office/drawing/2014/main" id="{EF8BD235-AB3C-9748-B256-0E64A5449EBA}"/>
              </a:ext>
            </a:extLst>
          </p:cNvPr>
          <p:cNvPicPr>
            <a:picLocks noChangeAspect="1"/>
          </p:cNvPicPr>
          <p:nvPr userDrawn="1"/>
        </p:nvPicPr>
        <p:blipFill>
          <a:blip r:embed="rId28" cstate="screen">
            <a:alphaModFix amt="34000"/>
            <a:extLst>
              <a:ext uri="{28A0092B-C50C-407E-A947-70E740481C1C}">
                <a14:useLocalDpi xmlns:a14="http://schemas.microsoft.com/office/drawing/2010/main"/>
              </a:ext>
            </a:extLst>
          </a:blip>
          <a:stretch>
            <a:fillRect/>
          </a:stretch>
        </p:blipFill>
        <p:spPr>
          <a:xfrm>
            <a:off x="0" y="379410"/>
            <a:ext cx="534640" cy="638209"/>
          </a:xfrm>
          <a:prstGeom prst="rect">
            <a:avLst/>
          </a:prstGeom>
        </p:spPr>
      </p:pic>
      <p:pic>
        <p:nvPicPr>
          <p:cNvPr id="10" name="Grafik 9">
            <a:extLst>
              <a:ext uri="{FF2B5EF4-FFF2-40B4-BE49-F238E27FC236}">
                <a16:creationId xmlns:a16="http://schemas.microsoft.com/office/drawing/2014/main" id="{08F37A7B-8662-4BE0-BB47-1BE8A66950EF}"/>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754390" y="6416226"/>
            <a:ext cx="1983366" cy="157016"/>
          </a:xfrm>
          <a:prstGeom prst="rect">
            <a:avLst/>
          </a:prstGeom>
        </p:spPr>
      </p:pic>
      <p:sp>
        <p:nvSpPr>
          <p:cNvPr id="2" name="Footer Placeholder 1">
            <a:extLst>
              <a:ext uri="{FF2B5EF4-FFF2-40B4-BE49-F238E27FC236}">
                <a16:creationId xmlns:a16="http://schemas.microsoft.com/office/drawing/2014/main" id="{60945B43-994C-4F23-85A7-A76E5608685F}"/>
              </a:ext>
            </a:extLst>
          </p:cNvPr>
          <p:cNvSpPr>
            <a:spLocks noGrp="1"/>
          </p:cNvSpPr>
          <p:nvPr>
            <p:ph type="ftr" sz="quarter" idx="3"/>
          </p:nvPr>
        </p:nvSpPr>
        <p:spPr>
          <a:xfrm>
            <a:off x="5037970" y="6420763"/>
            <a:ext cx="5172830" cy="181424"/>
          </a:xfrm>
          <a:prstGeom prst="rect">
            <a:avLst/>
          </a:prstGeom>
        </p:spPr>
        <p:txBody>
          <a:bodyPr vert="horz" lIns="91440" tIns="45720" rIns="0" bIns="45720" rtlCol="0" anchor="ctr"/>
          <a:lstStyle>
            <a:lvl1pPr algn="r">
              <a:defRPr lang="en-US" sz="900" baseline="0">
                <a:latin typeface="Arial" charset="0"/>
              </a:defRPr>
            </a:lvl1pPr>
          </a:lstStyle>
          <a:p>
            <a:r>
              <a:rPr lang="en-US"/>
              <a:t>©2021 McCain, Inc. All Rights Reserved</a:t>
            </a:r>
          </a:p>
        </p:txBody>
      </p:sp>
      <p:sp>
        <p:nvSpPr>
          <p:cNvPr id="5" name="Rectangle 4">
            <a:extLst>
              <a:ext uri="{FF2B5EF4-FFF2-40B4-BE49-F238E27FC236}">
                <a16:creationId xmlns:a16="http://schemas.microsoft.com/office/drawing/2014/main" id="{A1D10F09-09C6-4BFF-AD7B-01F7D4023851}"/>
              </a:ext>
            </a:extLst>
          </p:cNvPr>
          <p:cNvSpPr/>
          <p:nvPr userDrawn="1"/>
        </p:nvSpPr>
        <p:spPr>
          <a:xfrm>
            <a:off x="620486" y="6416226"/>
            <a:ext cx="2216454" cy="157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77" r:id="rId5"/>
    <p:sldLayoutId id="2147483678" r:id="rId6"/>
    <p:sldLayoutId id="214748366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8" r:id="rId22"/>
    <p:sldLayoutId id="2147483664" r:id="rId23"/>
    <p:sldLayoutId id="2147483665" r:id="rId24"/>
    <p:sldLayoutId id="2147483666" r:id="rId25"/>
    <p:sldLayoutId id="2147483667" r:id="rId26"/>
  </p:sldLayoutIdLst>
  <p:hf hdr="0"/>
  <p:txStyles>
    <p:titleStyle>
      <a:lvl1pPr algn="l" defTabSz="457200" rtl="0" eaLnBrk="1" latinLnBrk="0" hangingPunct="1">
        <a:spcBef>
          <a:spcPct val="0"/>
        </a:spcBef>
        <a:buNone/>
        <a:defRPr sz="2200" kern="1200" cap="all" spc="100" baseline="0">
          <a:solidFill>
            <a:schemeClr val="tx1"/>
          </a:solidFill>
          <a:latin typeface="+mj-lt"/>
          <a:ea typeface="+mj-ea"/>
          <a:cs typeface="+mj-cs"/>
        </a:defRPr>
      </a:lvl1pPr>
    </p:titleStyle>
    <p:bodyStyle>
      <a:lvl1pPr marL="342900" indent="-342900" algn="l" defTabSz="457200" rtl="0" eaLnBrk="1" latinLnBrk="0" hangingPunct="1">
        <a:spcBef>
          <a:spcPts val="0"/>
        </a:spcBef>
        <a:buFontTx/>
        <a:buNone/>
        <a:defRPr lang="en-US" sz="1600" kern="1200" noProof="0" dirty="0">
          <a:solidFill>
            <a:schemeClr val="tx1"/>
          </a:solidFill>
          <a:latin typeface="+mn-lt"/>
          <a:ea typeface="+mn-ea"/>
          <a:cs typeface="+mn-cs"/>
        </a:defRPr>
      </a:lvl1pPr>
      <a:lvl2pPr marL="216000" indent="-216000" algn="l" defTabSz="457200" rtl="0" eaLnBrk="1" latinLnBrk="0" hangingPunct="1">
        <a:spcBef>
          <a:spcPts val="0"/>
        </a:spcBef>
        <a:buClr>
          <a:schemeClr val="accent2"/>
        </a:buClr>
        <a:buSzPct val="100000"/>
        <a:buFont typeface="Wingdings" panose="05000000000000000000" pitchFamily="2" charset="2"/>
        <a:buChar char="§"/>
        <a:defRPr lang="en-US" sz="1600" kern="1200" dirty="0">
          <a:solidFill>
            <a:schemeClr val="tx1"/>
          </a:solidFill>
          <a:latin typeface="+mn-lt"/>
          <a:ea typeface="+mn-ea"/>
          <a:cs typeface="+mn-cs"/>
        </a:defRPr>
      </a:lvl2pPr>
      <a:lvl3pPr marL="482600" indent="-190500" algn="l" defTabSz="457200" rtl="0" eaLnBrk="1" latinLnBrk="0" hangingPunct="1">
        <a:spcBef>
          <a:spcPts val="0"/>
        </a:spcBef>
        <a:buClr>
          <a:schemeClr val="accent2"/>
        </a:buClr>
        <a:buSzPct val="100000"/>
        <a:buFont typeface="Wingdings" panose="05000000000000000000" pitchFamily="2" charset="2"/>
        <a:buChar char="§"/>
        <a:defRPr lang="en-US" sz="1400" kern="1200" dirty="0">
          <a:solidFill>
            <a:schemeClr val="tx1"/>
          </a:solidFill>
          <a:latin typeface="+mn-lt"/>
          <a:ea typeface="+mn-ea"/>
          <a:cs typeface="+mn-cs"/>
        </a:defRPr>
      </a:lvl3pPr>
      <a:lvl4pPr marL="736600" indent="-228600" algn="l" defTabSz="457200" rtl="0" eaLnBrk="1" latinLnBrk="0" hangingPunct="1">
        <a:spcBef>
          <a:spcPts val="0"/>
        </a:spcBef>
        <a:buClr>
          <a:schemeClr val="accent2"/>
        </a:buClr>
        <a:buSzPct val="100000"/>
        <a:buFont typeface="Wingdings" panose="05000000000000000000" pitchFamily="2" charset="2"/>
        <a:buChar char="§"/>
        <a:defRPr lang="en-US" sz="1200" kern="1200" dirty="0">
          <a:solidFill>
            <a:schemeClr val="tx1"/>
          </a:solidFill>
          <a:latin typeface="+mn-lt"/>
          <a:ea typeface="+mn-ea"/>
          <a:cs typeface="+mn-cs"/>
        </a:defRPr>
      </a:lvl4pPr>
      <a:lvl5pPr marL="990600" indent="-228600" algn="l" defTabSz="457200" rtl="0" eaLnBrk="1" latinLnBrk="0" hangingPunct="1">
        <a:spcBef>
          <a:spcPts val="0"/>
        </a:spcBef>
        <a:buClr>
          <a:schemeClr val="accent2"/>
        </a:buClr>
        <a:buSzPct val="100000"/>
        <a:buFont typeface="Wingdings" panose="05000000000000000000" pitchFamily="2" charset="2"/>
        <a:buChar char="§"/>
        <a:defRPr lang="en-US" sz="10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9AAD4D5-C5AD-4487-BF56-FE7841623A3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20034" r="20034"/>
          <a:stretch/>
        </p:blipFill>
        <p:spPr>
          <a:xfrm>
            <a:off x="-1" y="0"/>
            <a:ext cx="6167354" cy="6860326"/>
          </a:xfrm>
        </p:spPr>
      </p:pic>
      <p:sp>
        <p:nvSpPr>
          <p:cNvPr id="29" name="Subtitle 28">
            <a:extLst>
              <a:ext uri="{FF2B5EF4-FFF2-40B4-BE49-F238E27FC236}">
                <a16:creationId xmlns:a16="http://schemas.microsoft.com/office/drawing/2014/main" id="{A677C171-02F8-4CBE-B2CF-57BDB43AE670}"/>
              </a:ext>
            </a:extLst>
          </p:cNvPr>
          <p:cNvSpPr>
            <a:spLocks noGrp="1"/>
          </p:cNvSpPr>
          <p:nvPr>
            <p:ph type="subTitle" idx="1"/>
          </p:nvPr>
        </p:nvSpPr>
        <p:spPr/>
        <p:txBody>
          <a:bodyPr>
            <a:normAutofit/>
          </a:bodyPr>
          <a:lstStyle/>
          <a:p>
            <a:r>
              <a:rPr lang="en-US"/>
              <a:t>An EMPOWER Series Product Sales Training</a:t>
            </a:r>
          </a:p>
        </p:txBody>
      </p:sp>
      <p:sp>
        <p:nvSpPr>
          <p:cNvPr id="30" name="Content Placeholder 29">
            <a:extLst>
              <a:ext uri="{FF2B5EF4-FFF2-40B4-BE49-F238E27FC236}">
                <a16:creationId xmlns:a16="http://schemas.microsoft.com/office/drawing/2014/main" id="{4F019035-BEEF-48BD-BC2C-7B107EEEE20F}"/>
              </a:ext>
            </a:extLst>
          </p:cNvPr>
          <p:cNvSpPr>
            <a:spLocks noGrp="1"/>
          </p:cNvSpPr>
          <p:nvPr>
            <p:ph sz="quarter" idx="10"/>
          </p:nvPr>
        </p:nvSpPr>
        <p:spPr/>
        <p:txBody>
          <a:bodyPr/>
          <a:lstStyle/>
          <a:p>
            <a:r>
              <a:rPr lang="en-US"/>
              <a:t>Brian Wagner</a:t>
            </a:r>
          </a:p>
          <a:p>
            <a:r>
              <a:rPr lang="en-US"/>
              <a:t>Project Manager – TMS</a:t>
            </a:r>
          </a:p>
          <a:p>
            <a:r>
              <a:rPr lang="en-US"/>
              <a:t>3/24/2022</a:t>
            </a:r>
          </a:p>
        </p:txBody>
      </p:sp>
      <p:sp>
        <p:nvSpPr>
          <p:cNvPr id="28" name="Title 27">
            <a:extLst>
              <a:ext uri="{FF2B5EF4-FFF2-40B4-BE49-F238E27FC236}">
                <a16:creationId xmlns:a16="http://schemas.microsoft.com/office/drawing/2014/main" id="{B6B2BED6-B709-4B28-BF96-09C3DC0CE193}"/>
              </a:ext>
            </a:extLst>
          </p:cNvPr>
          <p:cNvSpPr>
            <a:spLocks noGrp="1"/>
          </p:cNvSpPr>
          <p:nvPr>
            <p:ph type="ctrTitle"/>
          </p:nvPr>
        </p:nvSpPr>
        <p:spPr/>
        <p:txBody>
          <a:bodyPr/>
          <a:lstStyle/>
          <a:p>
            <a:r>
              <a:rPr lang="en-US"/>
              <a:t>TRANSPARITY TMS, SPM, and Adaptive</a:t>
            </a:r>
          </a:p>
        </p:txBody>
      </p:sp>
    </p:spTree>
    <p:extLst>
      <p:ext uri="{BB962C8B-B14F-4D97-AF65-F5344CB8AC3E}">
        <p14:creationId xmlns:p14="http://schemas.microsoft.com/office/powerpoint/2010/main" val="76765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SPECIAL FUNCTIONS</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10</a:t>
            </a:fld>
            <a:endParaRPr lang="de-DE"/>
          </a:p>
        </p:txBody>
      </p:sp>
      <p:sp>
        <p:nvSpPr>
          <p:cNvPr id="2" name="TextBox 1">
            <a:extLst>
              <a:ext uri="{FF2B5EF4-FFF2-40B4-BE49-F238E27FC236}">
                <a16:creationId xmlns:a16="http://schemas.microsoft.com/office/drawing/2014/main" id="{E4413A4C-D6DB-466C-A2BD-B375DBB8B8AF}"/>
              </a:ext>
            </a:extLst>
          </p:cNvPr>
          <p:cNvSpPr txBox="1"/>
          <p:nvPr/>
        </p:nvSpPr>
        <p:spPr>
          <a:xfrm>
            <a:off x="754390" y="1229231"/>
            <a:ext cx="10599410" cy="5372955"/>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Special events and abnormal traffic events require active management of signal operations.  </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 system operator, I need to be able to override standard operations and issue specific NTCIP commands to address specific traffic control measures.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a:t>Special Functions</a:t>
            </a:r>
          </a:p>
          <a:p>
            <a:pPr marL="311150"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Remote Pickle</a:t>
            </a:r>
          </a:p>
          <a:p>
            <a:pPr marL="1225550" lvl="2" indent="-285750">
              <a:buClr>
                <a:schemeClr val="accent2"/>
              </a:buClr>
              <a:buSzPct val="100000"/>
              <a:buFont typeface="Wingdings" panose="05000000000000000000" pitchFamily="2" charset="2"/>
              <a:buChar char="§"/>
            </a:pPr>
            <a:r>
              <a:rPr lang="en-US" sz="1600"/>
              <a:t>Manual Control Enable</a:t>
            </a:r>
          </a:p>
          <a:p>
            <a:pPr marL="1225550" lvl="2" indent="-285750">
              <a:buClr>
                <a:schemeClr val="accent2"/>
              </a:buClr>
              <a:buSzPct val="100000"/>
              <a:buFont typeface="Wingdings" panose="05000000000000000000" pitchFamily="2" charset="2"/>
              <a:buChar char="§"/>
            </a:pPr>
            <a:r>
              <a:rPr lang="en-US" sz="1600"/>
              <a:t>Manual Advance</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Remote Preempt Route</a:t>
            </a:r>
          </a:p>
          <a:p>
            <a:pPr marL="1225550" lvl="2" indent="-285750">
              <a:buClr>
                <a:schemeClr val="accent2"/>
              </a:buClr>
              <a:buSzPct val="100000"/>
              <a:buFont typeface="Wingdings" panose="05000000000000000000" pitchFamily="2" charset="2"/>
              <a:buChar char="§"/>
            </a:pPr>
            <a:r>
              <a:rPr lang="en-US" sz="1600"/>
              <a:t>Multiple Intersections</a:t>
            </a:r>
          </a:p>
          <a:p>
            <a:pPr marL="1225550" lvl="2" indent="-285750">
              <a:buClr>
                <a:schemeClr val="accent2"/>
              </a:buClr>
              <a:buSzPct val="100000"/>
              <a:buFont typeface="Wingdings" panose="05000000000000000000" pitchFamily="2" charset="2"/>
              <a:buChar char="§"/>
            </a:pPr>
            <a:r>
              <a:rPr lang="en-US" sz="1600"/>
              <a:t>Automatic cascade with delay</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Virtual Detector</a:t>
            </a:r>
          </a:p>
          <a:p>
            <a:pPr marL="1225550" lvl="2" indent="-285750">
              <a:buClr>
                <a:schemeClr val="accent2"/>
              </a:buClr>
              <a:buSzPct val="100000"/>
              <a:buFont typeface="Wingdings" panose="05000000000000000000" pitchFamily="2" charset="2"/>
              <a:buChar char="§"/>
            </a:pPr>
            <a:r>
              <a:rPr lang="en-US" sz="1600"/>
              <a:t>Extend phase duration</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Remote </a:t>
            </a:r>
            <a:r>
              <a:rPr lang="en-US" sz="1600" err="1"/>
              <a:t>StopTime</a:t>
            </a:r>
            <a:endParaRPr lang="en-US" sz="1600"/>
          </a:p>
          <a:p>
            <a:pPr marL="1225550" lvl="2" indent="-285750">
              <a:buClr>
                <a:schemeClr val="accent2"/>
              </a:buClr>
              <a:buSzPct val="100000"/>
              <a:buFont typeface="Wingdings" panose="05000000000000000000" pitchFamily="2" charset="2"/>
              <a:buChar char="§"/>
            </a:pPr>
            <a:r>
              <a:rPr lang="en-US" sz="1600"/>
              <a:t>“Yeah, I know”</a:t>
            </a:r>
          </a:p>
        </p:txBody>
      </p:sp>
      <p:pic>
        <p:nvPicPr>
          <p:cNvPr id="10" name="Picture 9">
            <a:extLst>
              <a:ext uri="{FF2B5EF4-FFF2-40B4-BE49-F238E27FC236}">
                <a16:creationId xmlns:a16="http://schemas.microsoft.com/office/drawing/2014/main" id="{0AD865F6-CB1A-4A93-9B0A-2E0054FC4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652" y="2485505"/>
            <a:ext cx="6639790" cy="3782040"/>
          </a:xfrm>
          <a:prstGeom prst="rect">
            <a:avLst/>
          </a:prstGeom>
          <a:ln w="9525">
            <a:solidFill>
              <a:schemeClr val="tx1"/>
            </a:solidFill>
          </a:ln>
        </p:spPr>
      </p:pic>
    </p:spTree>
    <p:extLst>
      <p:ext uri="{BB962C8B-B14F-4D97-AF65-F5344CB8AC3E}">
        <p14:creationId xmlns:p14="http://schemas.microsoft.com/office/powerpoint/2010/main" val="333011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CCTV / Video Detection Feeds</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11</a:t>
            </a:fld>
            <a:endParaRPr lang="de-DE"/>
          </a:p>
        </p:txBody>
      </p:sp>
      <p:sp>
        <p:nvSpPr>
          <p:cNvPr id="2" name="TextBox 1">
            <a:extLst>
              <a:ext uri="{FF2B5EF4-FFF2-40B4-BE49-F238E27FC236}">
                <a16:creationId xmlns:a16="http://schemas.microsoft.com/office/drawing/2014/main" id="{E4413A4C-D6DB-466C-A2BD-B375DBB8B8AF}"/>
              </a:ext>
            </a:extLst>
          </p:cNvPr>
          <p:cNvSpPr txBox="1"/>
          <p:nvPr/>
        </p:nvSpPr>
        <p:spPr>
          <a:xfrm>
            <a:off x="754390" y="1229231"/>
            <a:ext cx="10599410" cy="5372955"/>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Visual confirmation of traffic conditions requires support of video from field devices.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 system operator, I need to be able view a live video feed from the intersection(s) that I am actively managing.</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a:t>Digital Spectrum Integration</a:t>
            </a:r>
          </a:p>
          <a:p>
            <a:pPr marL="742950" lvl="1" indent="-285750">
              <a:spcAft>
                <a:spcPts val="600"/>
              </a:spcAft>
              <a:buClr>
                <a:schemeClr val="accent2"/>
              </a:buClr>
              <a:buFont typeface="Wingdings" panose="05000000000000000000" pitchFamily="2" charset="2"/>
              <a:buChar char="§"/>
            </a:pPr>
            <a:endParaRPr lang="en-US" sz="1600"/>
          </a:p>
          <a:p>
            <a:pPr marL="742950" lvl="1" indent="-285750">
              <a:spcAft>
                <a:spcPts val="600"/>
              </a:spcAft>
              <a:buClr>
                <a:schemeClr val="accent2"/>
              </a:buClr>
              <a:buFont typeface="Wingdings" panose="05000000000000000000" pitchFamily="2" charset="2"/>
              <a:buChar char="§"/>
            </a:pPr>
            <a:r>
              <a:rPr lang="en-US" sz="1600"/>
              <a:t>View Live Streams</a:t>
            </a:r>
          </a:p>
          <a:p>
            <a:pPr marL="1200150" lvl="2" indent="-285750">
              <a:spcAft>
                <a:spcPts val="600"/>
              </a:spcAft>
              <a:buClr>
                <a:schemeClr val="accent2"/>
              </a:buClr>
              <a:buFont typeface="Wingdings" panose="05000000000000000000" pitchFamily="2" charset="2"/>
              <a:buChar char="§"/>
            </a:pPr>
            <a:r>
              <a:rPr lang="en-US" sz="1600"/>
              <a:t>CCTV</a:t>
            </a:r>
          </a:p>
          <a:p>
            <a:pPr marL="1200150" lvl="2" indent="-285750">
              <a:spcAft>
                <a:spcPts val="600"/>
              </a:spcAft>
              <a:buClr>
                <a:schemeClr val="accent2"/>
              </a:buClr>
              <a:buFont typeface="Wingdings" panose="05000000000000000000" pitchFamily="2" charset="2"/>
              <a:buChar char="§"/>
            </a:pPr>
            <a:r>
              <a:rPr lang="en-US" sz="1600"/>
              <a:t>Video Detection</a:t>
            </a:r>
          </a:p>
          <a:p>
            <a:pPr marL="742950" lvl="1" indent="-285750">
              <a:spcAft>
                <a:spcPts val="600"/>
              </a:spcAft>
              <a:buClr>
                <a:schemeClr val="accent2"/>
              </a:buClr>
              <a:buFont typeface="Wingdings" panose="05000000000000000000" pitchFamily="2" charset="2"/>
              <a:buChar char="§"/>
            </a:pPr>
            <a:r>
              <a:rPr lang="en-US" sz="1600"/>
              <a:t>Pan, Tilt, Zoom</a:t>
            </a:r>
          </a:p>
          <a:p>
            <a:pPr marL="742950" lvl="1" indent="-285750">
              <a:spcAft>
                <a:spcPts val="600"/>
              </a:spcAft>
              <a:buClr>
                <a:schemeClr val="accent2"/>
              </a:buClr>
              <a:buFont typeface="Wingdings" panose="05000000000000000000" pitchFamily="2" charset="2"/>
              <a:buChar char="§"/>
            </a:pPr>
            <a:r>
              <a:rPr lang="en-US" sz="1600"/>
              <a:t>Activate Presets</a:t>
            </a:r>
          </a:p>
          <a:p>
            <a:pPr marL="742950" lvl="1" indent="-285750">
              <a:spcAft>
                <a:spcPts val="600"/>
              </a:spcAft>
              <a:buClr>
                <a:schemeClr val="accent2"/>
              </a:buClr>
              <a:buFont typeface="Wingdings" panose="05000000000000000000" pitchFamily="2" charset="2"/>
              <a:buChar char="§"/>
            </a:pPr>
            <a:r>
              <a:rPr lang="en-US" sz="1600"/>
              <a:t>View Camera Info</a:t>
            </a:r>
          </a:p>
          <a:p>
            <a:pPr marL="311150" indent="-285750">
              <a:buClr>
                <a:schemeClr val="accent2"/>
              </a:buClr>
              <a:buSzPct val="100000"/>
              <a:buFont typeface="Wingdings" panose="05000000000000000000" pitchFamily="2" charset="2"/>
              <a:buChar char="§"/>
            </a:pPr>
            <a:endParaRPr lang="en-US" sz="1600"/>
          </a:p>
        </p:txBody>
      </p:sp>
      <p:pic>
        <p:nvPicPr>
          <p:cNvPr id="9" name="Picture 8">
            <a:extLst>
              <a:ext uri="{FF2B5EF4-FFF2-40B4-BE49-F238E27FC236}">
                <a16:creationId xmlns:a16="http://schemas.microsoft.com/office/drawing/2014/main" id="{AB278E8F-A4E3-449D-A1AA-416F4AADF2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0432" y="2193635"/>
            <a:ext cx="5540736" cy="4019546"/>
          </a:xfrm>
          <a:prstGeom prst="rect">
            <a:avLst/>
          </a:prstGeom>
          <a:solidFill>
            <a:srgbClr val="FFFFFF">
              <a:shade val="85000"/>
            </a:srgbClr>
          </a:solidFill>
          <a:ln>
            <a:solidFill>
              <a:schemeClr val="tx1"/>
            </a:solidFill>
          </a:ln>
          <a:effectLst/>
        </p:spPr>
      </p:pic>
      <p:pic>
        <p:nvPicPr>
          <p:cNvPr id="11" name="Picture 10">
            <a:extLst>
              <a:ext uri="{FF2B5EF4-FFF2-40B4-BE49-F238E27FC236}">
                <a16:creationId xmlns:a16="http://schemas.microsoft.com/office/drawing/2014/main" id="{9F405404-5964-40CA-B484-CAE178C64D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2890" y="2690985"/>
            <a:ext cx="4615988" cy="3381052"/>
          </a:xfrm>
          <a:prstGeom prst="rect">
            <a:avLst/>
          </a:prstGeom>
        </p:spPr>
      </p:pic>
    </p:spTree>
    <p:extLst>
      <p:ext uri="{BB962C8B-B14F-4D97-AF65-F5344CB8AC3E}">
        <p14:creationId xmlns:p14="http://schemas.microsoft.com/office/powerpoint/2010/main" val="38776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ADAPTIVE SIGNAL CONTROL</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12</a:t>
            </a:fld>
            <a:endParaRPr lang="de-DE"/>
          </a:p>
        </p:txBody>
      </p:sp>
      <p:sp>
        <p:nvSpPr>
          <p:cNvPr id="2" name="TextBox 1">
            <a:extLst>
              <a:ext uri="{FF2B5EF4-FFF2-40B4-BE49-F238E27FC236}">
                <a16:creationId xmlns:a16="http://schemas.microsoft.com/office/drawing/2014/main" id="{E4413A4C-D6DB-466C-A2BD-B375DBB8B8AF}"/>
              </a:ext>
            </a:extLst>
          </p:cNvPr>
          <p:cNvSpPr txBox="1"/>
          <p:nvPr/>
        </p:nvSpPr>
        <p:spPr>
          <a:xfrm>
            <a:off x="736102" y="1201800"/>
            <a:ext cx="10599410" cy="4396406"/>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Traditional retiming efforts only address snapshots of peek hour traffic conditions, are expensive, and increase the project management workload of the agency. </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 traffic engineer, I need the traffic controllers to automatically assess traffic conditions and re-time signal coordination parameters to meet the prevailing needs.  The solution shall allow supporting staff to clearly understand the decision and outcome of the automatic re-timing.</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i="1" err="1"/>
              <a:t>Transparity</a:t>
            </a:r>
            <a:r>
              <a:rPr lang="en-US" sz="1600"/>
              <a:t> Adaptive Signal Control operations.</a:t>
            </a:r>
          </a:p>
          <a:p>
            <a:pPr marL="311150"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Evaluates conditions &gt; select operational mode</a:t>
            </a:r>
          </a:p>
          <a:p>
            <a:pPr marL="1225550" lvl="2" indent="-285750">
              <a:buClr>
                <a:schemeClr val="accent2"/>
              </a:buClr>
              <a:buSzPct val="100000"/>
              <a:buFont typeface="Wingdings" panose="05000000000000000000" pitchFamily="2" charset="2"/>
              <a:buChar char="§"/>
            </a:pPr>
            <a:r>
              <a:rPr lang="en-US" sz="1600"/>
              <a:t>Free, Peer-to-Peer, Adaptive, TOD coordination</a:t>
            </a:r>
          </a:p>
          <a:p>
            <a:pPr marL="768350" lvl="1" indent="-285750">
              <a:buClr>
                <a:schemeClr val="accent2"/>
              </a:buClr>
              <a:buSzPct val="100000"/>
              <a:buFont typeface="Wingdings" panose="05000000000000000000" pitchFamily="2" charset="2"/>
              <a:buChar char="§"/>
            </a:pPr>
            <a:r>
              <a:rPr lang="en-US" sz="1600"/>
              <a:t>Measure split utilization &gt; trend &gt; request</a:t>
            </a:r>
          </a:p>
          <a:p>
            <a:pPr marL="768350" lvl="1" indent="-285750">
              <a:buClr>
                <a:schemeClr val="accent2"/>
              </a:buClr>
              <a:buSzPct val="100000"/>
              <a:buFont typeface="Wingdings" panose="05000000000000000000" pitchFamily="2" charset="2"/>
              <a:buChar char="§"/>
            </a:pPr>
            <a:r>
              <a:rPr lang="en-US" sz="1600"/>
              <a:t>Determine optimal cycle length</a:t>
            </a:r>
          </a:p>
          <a:p>
            <a:pPr marL="768350" lvl="1" indent="-285750">
              <a:buClr>
                <a:schemeClr val="accent2"/>
              </a:buClr>
              <a:buSzPct val="100000"/>
              <a:buFont typeface="Wingdings" panose="05000000000000000000" pitchFamily="2" charset="2"/>
              <a:buChar char="§"/>
            </a:pPr>
            <a:r>
              <a:rPr lang="en-US" sz="1600"/>
              <a:t>Measure directional volume</a:t>
            </a:r>
          </a:p>
          <a:p>
            <a:pPr marL="1225550" lvl="2" indent="-285750">
              <a:buClr>
                <a:schemeClr val="accent2"/>
              </a:buClr>
              <a:buSzPct val="100000"/>
              <a:buFont typeface="Wingdings" panose="05000000000000000000" pitchFamily="2" charset="2"/>
              <a:buChar char="§"/>
            </a:pPr>
            <a:r>
              <a:rPr lang="en-US" sz="1600"/>
              <a:t>Apply equitable favor to heavy direction</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Culver City – 10 corridors running adaptive daily</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p:txBody>
      </p:sp>
      <p:pic>
        <p:nvPicPr>
          <p:cNvPr id="8" name="Picture 7">
            <a:extLst>
              <a:ext uri="{FF2B5EF4-FFF2-40B4-BE49-F238E27FC236}">
                <a16:creationId xmlns:a16="http://schemas.microsoft.com/office/drawing/2014/main" id="{73ED6E28-6533-4419-83B7-B60662155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5370" y="2962657"/>
            <a:ext cx="5148071" cy="2888408"/>
          </a:xfrm>
          <a:prstGeom prst="rect">
            <a:avLst/>
          </a:prstGeom>
        </p:spPr>
      </p:pic>
    </p:spTree>
    <p:extLst>
      <p:ext uri="{BB962C8B-B14F-4D97-AF65-F5344CB8AC3E}">
        <p14:creationId xmlns:p14="http://schemas.microsoft.com/office/powerpoint/2010/main" val="27858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Signal Performance Measures</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13</a:t>
            </a:fld>
            <a:endParaRPr lang="de-DE"/>
          </a:p>
        </p:txBody>
      </p:sp>
      <p:sp>
        <p:nvSpPr>
          <p:cNvPr id="2" name="TextBox 1">
            <a:extLst>
              <a:ext uri="{FF2B5EF4-FFF2-40B4-BE49-F238E27FC236}">
                <a16:creationId xmlns:a16="http://schemas.microsoft.com/office/drawing/2014/main" id="{E4413A4C-D6DB-466C-A2BD-B375DBB8B8AF}"/>
              </a:ext>
            </a:extLst>
          </p:cNvPr>
          <p:cNvSpPr txBox="1"/>
          <p:nvPr/>
        </p:nvSpPr>
        <p:spPr>
          <a:xfrm>
            <a:off x="736102" y="1201800"/>
            <a:ext cx="10599410" cy="4396406"/>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Traditional traffic controller data does NOT enable the analysis of signal timing effectiveness.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 traffic engineer, I need the ability to regularly and remotely review the details of signal timing operations and identify the benefits of changes and/or specific operations.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i="1"/>
              <a:t>Transparity</a:t>
            </a:r>
            <a:r>
              <a:rPr lang="en-US" sz="1600"/>
              <a:t> SPM Reports</a:t>
            </a:r>
          </a:p>
          <a:p>
            <a:pPr marL="311150"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Hi-resolution event data is collected 24hrs/day</a:t>
            </a:r>
          </a:p>
          <a:p>
            <a:pPr marL="768350" lvl="1" indent="-285750">
              <a:buClr>
                <a:schemeClr val="accent2"/>
              </a:buClr>
              <a:buSzPct val="100000"/>
              <a:buFont typeface="Wingdings" panose="05000000000000000000" pitchFamily="2" charset="2"/>
              <a:buChar char="§"/>
            </a:pPr>
            <a:r>
              <a:rPr lang="en-US" sz="1600"/>
              <a:t>Key measures: AoG, Wait Time, Split Failure</a:t>
            </a:r>
          </a:p>
          <a:p>
            <a:pPr marL="768350" lvl="1" indent="-285750">
              <a:buClr>
                <a:schemeClr val="accent2"/>
              </a:buClr>
              <a:buSzPct val="100000"/>
              <a:buFont typeface="Wingdings" panose="05000000000000000000" pitchFamily="2" charset="2"/>
              <a:buChar char="§"/>
            </a:pPr>
            <a:r>
              <a:rPr lang="en-US" sz="1600"/>
              <a:t>Deeper insights than status quo ATSPM reports</a:t>
            </a:r>
          </a:p>
          <a:p>
            <a:pPr marL="768350" lvl="1" indent="-285750">
              <a:buClr>
                <a:schemeClr val="accent2"/>
              </a:buClr>
              <a:buSzPct val="100000"/>
              <a:buFont typeface="Wingdings" panose="05000000000000000000" pitchFamily="2" charset="2"/>
              <a:buChar char="§"/>
            </a:pPr>
            <a:r>
              <a:rPr lang="en-US" sz="1600"/>
              <a:t>Significantly improves operational efficiency</a:t>
            </a:r>
          </a:p>
          <a:p>
            <a:pPr marL="768350" lvl="1" indent="-285750">
              <a:buClr>
                <a:schemeClr val="accent2"/>
              </a:buClr>
              <a:buSzPct val="100000"/>
              <a:buFont typeface="Wingdings" panose="05000000000000000000" pitchFamily="2" charset="2"/>
              <a:buChar char="§"/>
            </a:pPr>
            <a:r>
              <a:rPr lang="en-US" sz="1600"/>
              <a:t>Included as a core feature in </a:t>
            </a:r>
            <a:r>
              <a:rPr lang="en-US" sz="1600" i="1"/>
              <a:t>Transparity</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p:txBody>
      </p:sp>
      <p:pic>
        <p:nvPicPr>
          <p:cNvPr id="1026" name="Picture 2">
            <a:extLst>
              <a:ext uri="{FF2B5EF4-FFF2-40B4-BE49-F238E27FC236}">
                <a16:creationId xmlns:a16="http://schemas.microsoft.com/office/drawing/2014/main" id="{280C3954-FE94-4BD6-9C94-1CB16FEFAF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11"/>
          <a:stretch/>
        </p:blipFill>
        <p:spPr bwMode="auto">
          <a:xfrm>
            <a:off x="5996996" y="2594113"/>
            <a:ext cx="5949569" cy="372845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D84BF6-40C9-4806-8C7E-E7B3F98128A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17" t="34757" r="1749" b="3313"/>
          <a:stretch/>
        </p:blipFill>
        <p:spPr bwMode="auto">
          <a:xfrm>
            <a:off x="6300285" y="4104167"/>
            <a:ext cx="5535055" cy="203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Signal Performance Measures</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14</a:t>
            </a:fld>
            <a:endParaRPr lang="de-DE"/>
          </a:p>
        </p:txBody>
      </p:sp>
      <p:pic>
        <p:nvPicPr>
          <p:cNvPr id="2050" name="Picture 2">
            <a:extLst>
              <a:ext uri="{FF2B5EF4-FFF2-40B4-BE49-F238E27FC236}">
                <a16:creationId xmlns:a16="http://schemas.microsoft.com/office/drawing/2014/main" id="{CCFD6669-3109-4C30-A802-0CC4D70F70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90" y="1316482"/>
            <a:ext cx="9717502" cy="4786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BEFD1D9-DA83-49DE-A046-1929EA17A72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6297"/>
          <a:stretch/>
        </p:blipFill>
        <p:spPr bwMode="auto">
          <a:xfrm>
            <a:off x="754390" y="1316483"/>
            <a:ext cx="9705899" cy="478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2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DAA6CA5-1C0C-4F55-89A0-724E70E7381B}"/>
              </a:ext>
            </a:extLst>
          </p:cNvPr>
          <p:cNvSpPr>
            <a:spLocks noGrp="1"/>
          </p:cNvSpPr>
          <p:nvPr>
            <p:ph type="title"/>
          </p:nvPr>
        </p:nvSpPr>
        <p:spPr/>
        <p:txBody>
          <a:bodyPr/>
          <a:lstStyle/>
          <a:p>
            <a:r>
              <a:rPr lang="en-US"/>
              <a:t>UPCOMING</a:t>
            </a:r>
          </a:p>
        </p:txBody>
      </p:sp>
      <p:sp>
        <p:nvSpPr>
          <p:cNvPr id="3" name="Text Placeholder 2">
            <a:extLst>
              <a:ext uri="{FF2B5EF4-FFF2-40B4-BE49-F238E27FC236}">
                <a16:creationId xmlns:a16="http://schemas.microsoft.com/office/drawing/2014/main" id="{AC6762F5-9799-4C4E-B91D-A17A95B2FE16}"/>
              </a:ext>
            </a:extLst>
          </p:cNvPr>
          <p:cNvSpPr>
            <a:spLocks noGrp="1"/>
          </p:cNvSpPr>
          <p:nvPr>
            <p:ph type="body" sz="quarter" idx="10"/>
          </p:nvPr>
        </p:nvSpPr>
        <p:spPr>
          <a:xfrm>
            <a:off x="6654136" y="2577954"/>
            <a:ext cx="5207915" cy="3522662"/>
          </a:xfrm>
        </p:spPr>
        <p:txBody>
          <a:bodyPr/>
          <a:lstStyle/>
          <a:p>
            <a:pPr lvl="1"/>
            <a:r>
              <a:rPr lang="en-US"/>
              <a:t>Proposed </a:t>
            </a:r>
            <a:r>
              <a:rPr lang="en-US" i="1"/>
              <a:t>Transparity</a:t>
            </a:r>
            <a:r>
              <a:rPr lang="en-US"/>
              <a:t> features </a:t>
            </a:r>
          </a:p>
          <a:p>
            <a:pPr lvl="2"/>
            <a:r>
              <a:rPr lang="en-US"/>
              <a:t>Real-time split monitoring</a:t>
            </a:r>
          </a:p>
          <a:p>
            <a:pPr lvl="2"/>
            <a:r>
              <a:rPr lang="en-US"/>
              <a:t>User change tracking</a:t>
            </a:r>
          </a:p>
          <a:p>
            <a:pPr lvl="2"/>
            <a:r>
              <a:rPr lang="en-US"/>
              <a:t>Additions to Aerial display</a:t>
            </a:r>
          </a:p>
          <a:p>
            <a:pPr lvl="3"/>
            <a:endParaRPr lang="en-US"/>
          </a:p>
          <a:p>
            <a:pPr lvl="1"/>
            <a:r>
              <a:rPr lang="en-US" i="1"/>
              <a:t>MyCity</a:t>
            </a:r>
            <a:r>
              <a:rPr lang="en-US"/>
              <a:t> SPA</a:t>
            </a:r>
          </a:p>
          <a:p>
            <a:pPr lvl="2"/>
            <a:r>
              <a:rPr lang="en-US"/>
              <a:t>Additional performance reports</a:t>
            </a:r>
          </a:p>
          <a:p>
            <a:pPr lvl="2"/>
            <a:r>
              <a:rPr lang="en-US"/>
              <a:t>Automatic analysis and notifications</a:t>
            </a:r>
          </a:p>
          <a:p>
            <a:pPr lvl="3"/>
            <a:r>
              <a:rPr lang="en-US"/>
              <a:t>Email, SMS / Text , Push Notifications / Mobile Popups</a:t>
            </a:r>
          </a:p>
          <a:p>
            <a:pPr lvl="2"/>
            <a:r>
              <a:rPr lang="en-US"/>
              <a:t>Performance Dashboards</a:t>
            </a:r>
          </a:p>
          <a:p>
            <a:pPr lvl="1"/>
            <a:endParaRPr lang="en-US"/>
          </a:p>
          <a:p>
            <a:pPr lvl="1"/>
            <a:r>
              <a:rPr lang="en-US"/>
              <a:t>Floating Car Data</a:t>
            </a:r>
          </a:p>
          <a:p>
            <a:pPr lvl="2"/>
            <a:r>
              <a:rPr lang="en-US"/>
              <a:t>Enables assessment of advanced operations</a:t>
            </a:r>
          </a:p>
          <a:p>
            <a:pPr lvl="2"/>
            <a:r>
              <a:rPr lang="en-US"/>
              <a:t>Value-added feature in product portfolio</a:t>
            </a:r>
          </a:p>
          <a:p>
            <a:pPr lvl="2"/>
            <a:endParaRPr lang="en-US"/>
          </a:p>
        </p:txBody>
      </p:sp>
      <p:sp>
        <p:nvSpPr>
          <p:cNvPr id="4" name="Date Placeholder 3">
            <a:extLst>
              <a:ext uri="{FF2B5EF4-FFF2-40B4-BE49-F238E27FC236}">
                <a16:creationId xmlns:a16="http://schemas.microsoft.com/office/drawing/2014/main" id="{9E5A3779-4C6B-4890-927F-70EECB42DE44}"/>
              </a:ext>
            </a:extLst>
          </p:cNvPr>
          <p:cNvSpPr>
            <a:spLocks noGrp="1"/>
          </p:cNvSpPr>
          <p:nvPr>
            <p:ph type="dt" sz="half" idx="12"/>
          </p:nvPr>
        </p:nvSpPr>
        <p:spPr/>
        <p:txBody>
          <a:bodyPr/>
          <a:lstStyle/>
          <a:p>
            <a:fld id="{7F474C40-FB84-4393-B0E7-8C4B7861955B}" type="datetime1">
              <a:rPr lang="en-US" smtClean="0"/>
              <a:pPr/>
              <a:t>4/21/2022</a:t>
            </a:fld>
            <a:endParaRPr lang="de-DE"/>
          </a:p>
        </p:txBody>
      </p:sp>
      <p:sp>
        <p:nvSpPr>
          <p:cNvPr id="5" name="Slide Number Placeholder 4">
            <a:extLst>
              <a:ext uri="{FF2B5EF4-FFF2-40B4-BE49-F238E27FC236}">
                <a16:creationId xmlns:a16="http://schemas.microsoft.com/office/drawing/2014/main" id="{78EA884E-1047-472A-8AAF-B3BA4D6BDB9D}"/>
              </a:ext>
            </a:extLst>
          </p:cNvPr>
          <p:cNvSpPr>
            <a:spLocks noGrp="1"/>
          </p:cNvSpPr>
          <p:nvPr>
            <p:ph type="sldNum" sz="quarter" idx="14"/>
          </p:nvPr>
        </p:nvSpPr>
        <p:spPr/>
        <p:txBody>
          <a:bodyPr/>
          <a:lstStyle/>
          <a:p>
            <a:fld id="{DFB80581-5D87-6A49-9F46-A5D3B5A6F96D}" type="slidenum">
              <a:rPr lang="de-DE" smtClean="0"/>
              <a:pPr/>
              <a:t>15</a:t>
            </a:fld>
            <a:endParaRPr lang="de-DE"/>
          </a:p>
        </p:txBody>
      </p:sp>
      <p:sp>
        <p:nvSpPr>
          <p:cNvPr id="6" name="Footer Placeholder 5">
            <a:extLst>
              <a:ext uri="{FF2B5EF4-FFF2-40B4-BE49-F238E27FC236}">
                <a16:creationId xmlns:a16="http://schemas.microsoft.com/office/drawing/2014/main" id="{E3388427-3164-40BA-A76D-176169BA9DED}"/>
              </a:ext>
            </a:extLst>
          </p:cNvPr>
          <p:cNvSpPr>
            <a:spLocks noGrp="1"/>
          </p:cNvSpPr>
          <p:nvPr>
            <p:ph type="ftr" sz="quarter" idx="15"/>
          </p:nvPr>
        </p:nvSpPr>
        <p:spPr/>
        <p:txBody>
          <a:bodyPr/>
          <a:lstStyle/>
          <a:p>
            <a:r>
              <a:rPr lang="en-US"/>
              <a:t>©2021 McCain, Inc. All Rights Reserved</a:t>
            </a:r>
          </a:p>
        </p:txBody>
      </p:sp>
      <p:pic>
        <p:nvPicPr>
          <p:cNvPr id="14" name="Picture Placeholder 13" descr="A picture containing text, light&#10;&#10;Description automatically generated">
            <a:extLst>
              <a:ext uri="{FF2B5EF4-FFF2-40B4-BE49-F238E27FC236}">
                <a16:creationId xmlns:a16="http://schemas.microsoft.com/office/drawing/2014/main" id="{21D8A4F3-0BB8-4CFC-BB66-2A813D146A3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20753" r="20753"/>
          <a:stretch>
            <a:fillRect/>
          </a:stretch>
        </p:blipFill>
        <p:spPr/>
      </p:pic>
    </p:spTree>
    <p:extLst>
      <p:ext uri="{BB962C8B-B14F-4D97-AF65-F5344CB8AC3E}">
        <p14:creationId xmlns:p14="http://schemas.microsoft.com/office/powerpoint/2010/main" val="15530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B193163-EC82-BFBE-5DAC-7693AF0C871C}"/>
              </a:ext>
            </a:extLst>
          </p:cNvPr>
          <p:cNvSpPr>
            <a:spLocks noGrp="1"/>
          </p:cNvSpPr>
          <p:nvPr>
            <p:ph type="title"/>
          </p:nvPr>
        </p:nvSpPr>
        <p:spPr>
          <a:xfrm>
            <a:off x="754390" y="379410"/>
            <a:ext cx="11049052" cy="841375"/>
          </a:xfrm>
        </p:spPr>
        <p:txBody>
          <a:bodyPr/>
          <a:lstStyle/>
          <a:p>
            <a:r>
              <a:rPr lang="en-US">
                <a:cs typeface="Arial"/>
              </a:rPr>
              <a:t>Join us for the next empower Series Session</a:t>
            </a:r>
            <a:endParaRPr lang="en-US"/>
          </a:p>
        </p:txBody>
      </p:sp>
      <p:sp>
        <p:nvSpPr>
          <p:cNvPr id="4" name="Date Placeholder 3">
            <a:extLst>
              <a:ext uri="{FF2B5EF4-FFF2-40B4-BE49-F238E27FC236}">
                <a16:creationId xmlns:a16="http://schemas.microsoft.com/office/drawing/2014/main" id="{FC96018A-DD53-4F28-95D6-5EAD587A7CB7}"/>
              </a:ext>
            </a:extLst>
          </p:cNvPr>
          <p:cNvSpPr>
            <a:spLocks noGrp="1"/>
          </p:cNvSpPr>
          <p:nvPr>
            <p:ph type="dt" sz="half" idx="14"/>
          </p:nvPr>
        </p:nvSpPr>
        <p:spPr>
          <a:xfrm>
            <a:off x="9160934" y="6452606"/>
            <a:ext cx="2021946" cy="136525"/>
          </a:xfrm>
        </p:spPr>
        <p:txBody>
          <a:bodyPr anchor="ctr">
            <a:noAutofit/>
          </a:bodyPr>
          <a:lstStyle/>
          <a:p>
            <a:pPr>
              <a:lnSpc>
                <a:spcPct val="90000"/>
              </a:lnSpc>
              <a:spcAft>
                <a:spcPts val="600"/>
              </a:spcAft>
            </a:pPr>
            <a:fld id="{7F474C40-FB84-4393-B0E7-8C4B7861955B}" type="datetime1">
              <a:rPr lang="en-US" smtClean="0"/>
              <a:pPr>
                <a:lnSpc>
                  <a:spcPct val="90000"/>
                </a:lnSpc>
                <a:spcAft>
                  <a:spcPts val="600"/>
                </a:spcAft>
              </a:pPr>
              <a:t>4/21/2022</a:t>
            </a:fld>
            <a:endParaRPr lang="de-DE"/>
          </a:p>
        </p:txBody>
      </p:sp>
      <p:sp>
        <p:nvSpPr>
          <p:cNvPr id="5" name="Slide Number Placeholder 4">
            <a:extLst>
              <a:ext uri="{FF2B5EF4-FFF2-40B4-BE49-F238E27FC236}">
                <a16:creationId xmlns:a16="http://schemas.microsoft.com/office/drawing/2014/main" id="{F7BB5E3A-D52E-4310-A4D7-B38BDEA9C9AA}"/>
              </a:ext>
            </a:extLst>
          </p:cNvPr>
          <p:cNvSpPr>
            <a:spLocks noGrp="1"/>
          </p:cNvSpPr>
          <p:nvPr>
            <p:ph type="sldNum" sz="quarter" idx="15"/>
          </p:nvPr>
        </p:nvSpPr>
        <p:spPr>
          <a:xfrm>
            <a:off x="11353800" y="6432555"/>
            <a:ext cx="449641" cy="128583"/>
          </a:xfrm>
        </p:spPr>
        <p:txBody>
          <a:bodyPr vert="horz" lIns="91440" tIns="45720" rIns="0" bIns="45720" rtlCol="0" anchor="ctr"/>
          <a:lstStyle/>
          <a:p>
            <a:fld id="{DFB80581-5D87-6A49-9F46-A5D3B5A6F96D}" type="slidenum">
              <a:rPr lang="de-DE" smtClean="0"/>
              <a:pPr/>
              <a:t>16</a:t>
            </a:fld>
            <a:endParaRPr lang="de-DE"/>
          </a:p>
        </p:txBody>
      </p:sp>
      <p:sp>
        <p:nvSpPr>
          <p:cNvPr id="6" name="Footer Placeholder 5">
            <a:extLst>
              <a:ext uri="{FF2B5EF4-FFF2-40B4-BE49-F238E27FC236}">
                <a16:creationId xmlns:a16="http://schemas.microsoft.com/office/drawing/2014/main" id="{4D8D78B3-6FE8-47BF-A907-556A2533C109}"/>
              </a:ext>
            </a:extLst>
          </p:cNvPr>
          <p:cNvSpPr>
            <a:spLocks noGrp="1"/>
          </p:cNvSpPr>
          <p:nvPr>
            <p:ph type="ftr" sz="quarter" idx="20"/>
          </p:nvPr>
        </p:nvSpPr>
        <p:spPr>
          <a:xfrm>
            <a:off x="5037970" y="6420763"/>
            <a:ext cx="5172830" cy="181424"/>
          </a:xfrm>
        </p:spPr>
        <p:txBody>
          <a:bodyPr vert="horz" lIns="91440" tIns="45720" rIns="0" bIns="45720" rtlCol="0" anchor="ctr"/>
          <a:lstStyle/>
          <a:p>
            <a:r>
              <a:rPr lang="en-US"/>
              <a:t>©2021 McCain, Inc. All Rights Reserved</a:t>
            </a:r>
          </a:p>
        </p:txBody>
      </p:sp>
      <p:sp>
        <p:nvSpPr>
          <p:cNvPr id="10" name="Text Placeholder 2">
            <a:extLst>
              <a:ext uri="{FF2B5EF4-FFF2-40B4-BE49-F238E27FC236}">
                <a16:creationId xmlns:a16="http://schemas.microsoft.com/office/drawing/2014/main" id="{9F285FB3-67C3-4853-9394-50014506CF6A}"/>
              </a:ext>
            </a:extLst>
          </p:cNvPr>
          <p:cNvSpPr txBox="1">
            <a:spLocks/>
          </p:cNvSpPr>
          <p:nvPr/>
        </p:nvSpPr>
        <p:spPr>
          <a:xfrm>
            <a:off x="6313476" y="1469305"/>
            <a:ext cx="5207915" cy="4652091"/>
          </a:xfrm>
          <a:prstGeom prst="rect">
            <a:avLst/>
          </a:prstGeom>
        </p:spPr>
        <p:txBody>
          <a:bodyPr anchor="b"/>
          <a:lstStyle>
            <a:lvl1pPr marL="342900" indent="-342900" algn="l" defTabSz="457200" rtl="0" eaLnBrk="1" latinLnBrk="0" hangingPunct="1">
              <a:spcBef>
                <a:spcPts val="0"/>
              </a:spcBef>
              <a:buFontTx/>
              <a:buNone/>
              <a:defRPr lang="en-US" sz="1600" kern="1200" noProof="0" dirty="0">
                <a:solidFill>
                  <a:schemeClr val="tx1"/>
                </a:solidFill>
                <a:latin typeface="+mn-lt"/>
                <a:ea typeface="+mn-ea"/>
                <a:cs typeface="+mn-cs"/>
              </a:defRPr>
            </a:lvl1pPr>
            <a:lvl2pPr marL="216000" indent="-216000" algn="l" defTabSz="457200" rtl="0" eaLnBrk="1" latinLnBrk="0" hangingPunct="1">
              <a:spcBef>
                <a:spcPts val="0"/>
              </a:spcBef>
              <a:buClr>
                <a:schemeClr val="accent2"/>
              </a:buClr>
              <a:buSzPct val="100000"/>
              <a:buFont typeface="Wingdings" panose="05000000000000000000" pitchFamily="2" charset="2"/>
              <a:buChar char="§"/>
              <a:defRPr lang="en-US" sz="1600" kern="1200" dirty="0">
                <a:solidFill>
                  <a:schemeClr val="tx1"/>
                </a:solidFill>
                <a:latin typeface="+mn-lt"/>
                <a:ea typeface="+mn-ea"/>
                <a:cs typeface="+mn-cs"/>
              </a:defRPr>
            </a:lvl2pPr>
            <a:lvl3pPr marL="482600" indent="-190500" algn="l" defTabSz="457200" rtl="0" eaLnBrk="1" latinLnBrk="0" hangingPunct="1">
              <a:spcBef>
                <a:spcPts val="0"/>
              </a:spcBef>
              <a:buClr>
                <a:schemeClr val="accent2"/>
              </a:buClr>
              <a:buSzPct val="100000"/>
              <a:buFont typeface="Wingdings" panose="05000000000000000000" pitchFamily="2" charset="2"/>
              <a:buChar char="§"/>
              <a:defRPr lang="en-US" sz="1400" kern="1200" dirty="0">
                <a:solidFill>
                  <a:schemeClr val="tx1"/>
                </a:solidFill>
                <a:latin typeface="+mn-lt"/>
                <a:ea typeface="+mn-ea"/>
                <a:cs typeface="+mn-cs"/>
              </a:defRPr>
            </a:lvl3pPr>
            <a:lvl4pPr marL="736600" indent="-228600" algn="l" defTabSz="457200" rtl="0" eaLnBrk="1" latinLnBrk="0" hangingPunct="1">
              <a:spcBef>
                <a:spcPts val="0"/>
              </a:spcBef>
              <a:buClr>
                <a:schemeClr val="accent2"/>
              </a:buClr>
              <a:buSzPct val="100000"/>
              <a:buFont typeface="Wingdings" panose="05000000000000000000" pitchFamily="2" charset="2"/>
              <a:buChar char="§"/>
              <a:defRPr lang="en-US" sz="1200" kern="1200" dirty="0">
                <a:solidFill>
                  <a:schemeClr val="tx1"/>
                </a:solidFill>
                <a:latin typeface="+mn-lt"/>
                <a:ea typeface="+mn-ea"/>
                <a:cs typeface="+mn-cs"/>
              </a:defRPr>
            </a:lvl4pPr>
            <a:lvl5pPr marL="990600" indent="-228600" algn="l" defTabSz="457200" rtl="0" eaLnBrk="1" latinLnBrk="0" hangingPunct="1">
              <a:spcBef>
                <a:spcPts val="0"/>
              </a:spcBef>
              <a:buClr>
                <a:schemeClr val="accent2"/>
              </a:buClr>
              <a:buSzPct val="100000"/>
              <a:buFont typeface="Wingdings" panose="05000000000000000000" pitchFamily="2" charset="2"/>
              <a:buChar char="§"/>
              <a:defRPr lang="en-US" sz="10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sz="4400" b="1" dirty="0" err="1"/>
              <a:t>MyCity</a:t>
            </a:r>
            <a:r>
              <a:rPr lang="en-US" sz="4400" b="1" dirty="0"/>
              <a:t> SPA</a:t>
            </a:r>
          </a:p>
          <a:p>
            <a:pPr marL="0" lvl="1" indent="0">
              <a:buNone/>
            </a:pPr>
            <a:endParaRPr lang="en-US" sz="1800" b="1" dirty="0"/>
          </a:p>
          <a:p>
            <a:pPr marL="0" lvl="1" indent="0">
              <a:spcAft>
                <a:spcPts val="600"/>
              </a:spcAft>
              <a:buNone/>
            </a:pPr>
            <a:r>
              <a:rPr lang="en-US" sz="2400" b="1" dirty="0"/>
              <a:t>Thursday, May 12</a:t>
            </a:r>
            <a:r>
              <a:rPr lang="en-US" sz="2400" b="1" baseline="30000" dirty="0"/>
              <a:t>th</a:t>
            </a:r>
            <a:r>
              <a:rPr lang="en-US" sz="2400" b="1" dirty="0"/>
              <a:t> </a:t>
            </a:r>
          </a:p>
          <a:p>
            <a:pPr marL="0" lvl="1" indent="0">
              <a:spcAft>
                <a:spcPts val="600"/>
              </a:spcAft>
              <a:buNone/>
            </a:pPr>
            <a:r>
              <a:rPr lang="en-US" sz="2400" b="1" dirty="0"/>
              <a:t>10 am PDT</a:t>
            </a:r>
          </a:p>
          <a:p>
            <a:pPr marL="0" lvl="1" indent="0">
              <a:spcAft>
                <a:spcPts val="600"/>
              </a:spcAft>
              <a:buNone/>
            </a:pPr>
            <a:endParaRPr lang="en-US" sz="2400" b="1" dirty="0"/>
          </a:p>
          <a:p>
            <a:pPr marL="0" lvl="1" indent="0">
              <a:spcAft>
                <a:spcPts val="600"/>
              </a:spcAft>
              <a:buNone/>
            </a:pPr>
            <a:r>
              <a:rPr lang="en-US" dirty="0"/>
              <a:t>Visit</a:t>
            </a:r>
            <a:r>
              <a:rPr lang="en-US" b="1" dirty="0"/>
              <a:t> </a:t>
            </a:r>
            <a:r>
              <a:rPr lang="en-US" b="1" u="sng" dirty="0"/>
              <a:t>go.mccain-inc.com/empower-series</a:t>
            </a:r>
            <a:r>
              <a:rPr lang="en-US" b="1" dirty="0"/>
              <a:t> </a:t>
            </a:r>
            <a:r>
              <a:rPr lang="en-US" dirty="0"/>
              <a:t>to register</a:t>
            </a:r>
            <a:endParaRPr lang="en-US" b="1" dirty="0"/>
          </a:p>
        </p:txBody>
      </p:sp>
      <p:sp>
        <p:nvSpPr>
          <p:cNvPr id="7" name="Picture Placeholder 6">
            <a:extLst>
              <a:ext uri="{FF2B5EF4-FFF2-40B4-BE49-F238E27FC236}">
                <a16:creationId xmlns:a16="http://schemas.microsoft.com/office/drawing/2014/main" id="{7AC4CB1E-3688-4FE4-96E2-BAE07E6C85E7}"/>
              </a:ext>
            </a:extLst>
          </p:cNvPr>
          <p:cNvSpPr>
            <a:spLocks noGrp="1"/>
          </p:cNvSpPr>
          <p:nvPr>
            <p:ph type="pic" sz="quarter" idx="13"/>
          </p:nvPr>
        </p:nvSpPr>
        <p:spPr/>
      </p:sp>
    </p:spTree>
    <p:extLst>
      <p:ext uri="{BB962C8B-B14F-4D97-AF65-F5344CB8AC3E}">
        <p14:creationId xmlns:p14="http://schemas.microsoft.com/office/powerpoint/2010/main" val="353235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864F1-710B-4D8E-B673-DDAFB72B2D66}"/>
              </a:ext>
            </a:extLst>
          </p:cNvPr>
          <p:cNvSpPr>
            <a:spLocks noGrp="1"/>
          </p:cNvSpPr>
          <p:nvPr>
            <p:ph type="body" sz="quarter" idx="10"/>
          </p:nvPr>
        </p:nvSpPr>
        <p:spPr/>
        <p:txBody>
          <a:bodyPr/>
          <a:lstStyle/>
          <a:p>
            <a:r>
              <a:rPr lang="en-US">
                <a:cs typeface="Arial"/>
              </a:rPr>
              <a:t>Questions?</a:t>
            </a:r>
            <a:endParaRPr lang="en-US"/>
          </a:p>
        </p:txBody>
      </p:sp>
      <p:sp>
        <p:nvSpPr>
          <p:cNvPr id="3" name="Text Placeholder 2">
            <a:extLst>
              <a:ext uri="{FF2B5EF4-FFF2-40B4-BE49-F238E27FC236}">
                <a16:creationId xmlns:a16="http://schemas.microsoft.com/office/drawing/2014/main" id="{0E4FC86E-1B9E-4743-8B8C-90EB1CD6D6ED}"/>
              </a:ext>
            </a:extLst>
          </p:cNvPr>
          <p:cNvSpPr>
            <a:spLocks noGrp="1"/>
          </p:cNvSpPr>
          <p:nvPr>
            <p:ph type="body" sz="quarter" idx="12"/>
          </p:nvPr>
        </p:nvSpPr>
        <p:spPr/>
        <p:txBody>
          <a:bodyPr/>
          <a:lstStyle/>
          <a:p>
            <a:r>
              <a:rPr lang="en-US"/>
              <a:t>Brian Wagner, Project Manager - TMS</a:t>
            </a:r>
          </a:p>
        </p:txBody>
      </p:sp>
      <p:sp>
        <p:nvSpPr>
          <p:cNvPr id="4" name="Date Placeholder 3">
            <a:extLst>
              <a:ext uri="{FF2B5EF4-FFF2-40B4-BE49-F238E27FC236}">
                <a16:creationId xmlns:a16="http://schemas.microsoft.com/office/drawing/2014/main" id="{C13C9916-DEE4-4FA3-B41C-4C2B225CC4A7}"/>
              </a:ext>
            </a:extLst>
          </p:cNvPr>
          <p:cNvSpPr>
            <a:spLocks noGrp="1"/>
          </p:cNvSpPr>
          <p:nvPr>
            <p:ph type="dt" sz="half" idx="13"/>
          </p:nvPr>
        </p:nvSpPr>
        <p:spPr/>
        <p:txBody>
          <a:bodyPr/>
          <a:lstStyle/>
          <a:p>
            <a:fld id="{07BEF842-F26F-40DC-9E27-218F72DE7C93}" type="datetime1">
              <a:rPr lang="en-US" smtClean="0"/>
              <a:t>4/21/2022</a:t>
            </a:fld>
            <a:endParaRPr lang="de-DE"/>
          </a:p>
        </p:txBody>
      </p:sp>
      <p:sp>
        <p:nvSpPr>
          <p:cNvPr id="5" name="Slide Number Placeholder 4">
            <a:extLst>
              <a:ext uri="{FF2B5EF4-FFF2-40B4-BE49-F238E27FC236}">
                <a16:creationId xmlns:a16="http://schemas.microsoft.com/office/drawing/2014/main" id="{B81F8A9F-038E-430E-AA09-01C9D5107A1E}"/>
              </a:ext>
            </a:extLst>
          </p:cNvPr>
          <p:cNvSpPr>
            <a:spLocks noGrp="1"/>
          </p:cNvSpPr>
          <p:nvPr>
            <p:ph type="sldNum" sz="quarter" idx="11"/>
          </p:nvPr>
        </p:nvSpPr>
        <p:spPr/>
        <p:txBody>
          <a:bodyPr/>
          <a:lstStyle/>
          <a:p>
            <a:fld id="{DFB80581-5D87-6A49-9F46-A5D3B5A6F96D}" type="slidenum">
              <a:rPr lang="de-DE" smtClean="0"/>
              <a:pPr/>
              <a:t>17</a:t>
            </a:fld>
            <a:endParaRPr lang="de-DE"/>
          </a:p>
        </p:txBody>
      </p:sp>
      <p:sp>
        <p:nvSpPr>
          <p:cNvPr id="6" name="Footer Placeholder 5">
            <a:extLst>
              <a:ext uri="{FF2B5EF4-FFF2-40B4-BE49-F238E27FC236}">
                <a16:creationId xmlns:a16="http://schemas.microsoft.com/office/drawing/2014/main" id="{D75DAEDB-4D68-4943-BEBA-B2780160A637}"/>
              </a:ext>
            </a:extLst>
          </p:cNvPr>
          <p:cNvSpPr>
            <a:spLocks noGrp="1"/>
          </p:cNvSpPr>
          <p:nvPr>
            <p:ph type="ftr" sz="quarter" idx="14"/>
          </p:nvPr>
        </p:nvSpPr>
        <p:spPr/>
        <p:txBody>
          <a:bodyPr/>
          <a:lstStyle/>
          <a:p>
            <a:r>
              <a:rPr lang="en-US"/>
              <a:t>Nothing in these materials is an offer to sell any of the products or solutions referenced herein. SWARCO reserves the right to make changes at any time in order to supply the best product possible. ©2021 SWARCO, McCain, Inc, and/or affiliated companies. All Rights Reserved. SWARCO and McCain designated marks are trademarks of the Company and are registered in the European Union, United States and other countries throughout the world. Other products and brand names may be trademarks or registered trademarks of their respective owners.</a:t>
            </a:r>
          </a:p>
          <a:p>
            <a:endParaRPr lang="en-US"/>
          </a:p>
          <a:p>
            <a:r>
              <a:rPr lang="en-US"/>
              <a:t>References in this presentation to “SWARCO” may mean SWARCO AG, and/or other subsidiaries or business units within the SWARCO corporate structure, as applicable. </a:t>
            </a:r>
          </a:p>
        </p:txBody>
      </p:sp>
      <p:sp>
        <p:nvSpPr>
          <p:cNvPr id="7" name="Text Placeholder 6">
            <a:extLst>
              <a:ext uri="{FF2B5EF4-FFF2-40B4-BE49-F238E27FC236}">
                <a16:creationId xmlns:a16="http://schemas.microsoft.com/office/drawing/2014/main" id="{C59DC161-C9FA-4B01-88BD-63F6ECED1EDE}"/>
              </a:ext>
            </a:extLst>
          </p:cNvPr>
          <p:cNvSpPr>
            <a:spLocks noGrp="1"/>
          </p:cNvSpPr>
          <p:nvPr>
            <p:ph type="body" sz="quarter" idx="15"/>
          </p:nvPr>
        </p:nvSpPr>
        <p:spPr/>
        <p:txBody>
          <a:bodyPr/>
          <a:lstStyle/>
          <a:p>
            <a:r>
              <a:rPr lang="en-US"/>
              <a:t>bwagner@mccain-inc.com</a:t>
            </a:r>
          </a:p>
        </p:txBody>
      </p:sp>
      <p:sp>
        <p:nvSpPr>
          <p:cNvPr id="8" name="Text Placeholder 7">
            <a:extLst>
              <a:ext uri="{FF2B5EF4-FFF2-40B4-BE49-F238E27FC236}">
                <a16:creationId xmlns:a16="http://schemas.microsoft.com/office/drawing/2014/main" id="{7AB9A9E3-4438-48AF-8050-F3B0AC540DCA}"/>
              </a:ext>
            </a:extLst>
          </p:cNvPr>
          <p:cNvSpPr>
            <a:spLocks noGrp="1"/>
          </p:cNvSpPr>
          <p:nvPr>
            <p:ph type="body" sz="quarter" idx="16"/>
          </p:nvPr>
        </p:nvSpPr>
        <p:spPr/>
        <p:txBody>
          <a:bodyPr/>
          <a:lstStyle/>
          <a:p>
            <a:r>
              <a:rPr lang="en-US"/>
              <a:t>(760) 734-5033</a:t>
            </a:r>
          </a:p>
        </p:txBody>
      </p:sp>
    </p:spTree>
    <p:extLst>
      <p:ext uri="{BB962C8B-B14F-4D97-AF65-F5344CB8AC3E}">
        <p14:creationId xmlns:p14="http://schemas.microsoft.com/office/powerpoint/2010/main" val="86399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DAA6CA5-1C0C-4F55-89A0-724E70E7381B}"/>
              </a:ext>
            </a:extLst>
          </p:cNvPr>
          <p:cNvSpPr>
            <a:spLocks noGrp="1"/>
          </p:cNvSpPr>
          <p:nvPr>
            <p:ph type="title"/>
          </p:nvPr>
        </p:nvSpPr>
        <p:spPr>
          <a:xfrm>
            <a:off x="6654136" y="1640397"/>
            <a:ext cx="5207915" cy="371283"/>
          </a:xfrm>
        </p:spPr>
        <p:txBody>
          <a:bodyPr/>
          <a:lstStyle/>
          <a:p>
            <a:r>
              <a:rPr lang="en-US"/>
              <a:t>AGENDA</a:t>
            </a:r>
          </a:p>
        </p:txBody>
      </p:sp>
      <p:sp>
        <p:nvSpPr>
          <p:cNvPr id="3" name="Text Placeholder 2">
            <a:extLst>
              <a:ext uri="{FF2B5EF4-FFF2-40B4-BE49-F238E27FC236}">
                <a16:creationId xmlns:a16="http://schemas.microsoft.com/office/drawing/2014/main" id="{AC6762F5-9799-4C4E-B91D-A17A95B2FE16}"/>
              </a:ext>
            </a:extLst>
          </p:cNvPr>
          <p:cNvSpPr>
            <a:spLocks noGrp="1"/>
          </p:cNvSpPr>
          <p:nvPr>
            <p:ph type="body" sz="quarter" idx="10"/>
          </p:nvPr>
        </p:nvSpPr>
        <p:spPr>
          <a:xfrm>
            <a:off x="6654136" y="2873058"/>
            <a:ext cx="5207915" cy="3522662"/>
          </a:xfrm>
        </p:spPr>
        <p:txBody>
          <a:bodyPr/>
          <a:lstStyle/>
          <a:p>
            <a:pPr lvl="1"/>
            <a:r>
              <a:rPr lang="en-US" i="1"/>
              <a:t>Transparity</a:t>
            </a:r>
            <a:r>
              <a:rPr lang="en-US"/>
              <a:t> TMS Overview</a:t>
            </a:r>
          </a:p>
          <a:p>
            <a:pPr lvl="3"/>
            <a:endParaRPr lang="en-US"/>
          </a:p>
          <a:p>
            <a:pPr lvl="1"/>
            <a:r>
              <a:rPr lang="en-US"/>
              <a:t>Feature Strengths &amp; Use Cases</a:t>
            </a:r>
          </a:p>
          <a:p>
            <a:pPr lvl="2"/>
            <a:r>
              <a:rPr lang="en-US"/>
              <a:t>Signal timing editor (navigation, audit, compare)</a:t>
            </a:r>
          </a:p>
          <a:p>
            <a:pPr lvl="2"/>
            <a:r>
              <a:rPr lang="en-US"/>
              <a:t>Special functions</a:t>
            </a:r>
          </a:p>
          <a:p>
            <a:pPr lvl="2"/>
            <a:r>
              <a:rPr lang="en-US"/>
              <a:t>Adaptive operations</a:t>
            </a:r>
          </a:p>
          <a:p>
            <a:pPr lvl="2"/>
            <a:r>
              <a:rPr lang="en-US"/>
              <a:t>Signal Performance Measures</a:t>
            </a:r>
          </a:p>
          <a:p>
            <a:pPr lvl="2"/>
            <a:r>
              <a:rPr lang="en-US"/>
              <a:t>Center-to-Center / ICMS</a:t>
            </a:r>
          </a:p>
          <a:p>
            <a:pPr marL="508000" lvl="3" indent="0">
              <a:buNone/>
            </a:pPr>
            <a:endParaRPr lang="en-US"/>
          </a:p>
          <a:p>
            <a:pPr lvl="1"/>
            <a:r>
              <a:rPr lang="en-US"/>
              <a:t>Upcoming enhancements</a:t>
            </a:r>
          </a:p>
          <a:p>
            <a:pPr lvl="1"/>
            <a:endParaRPr lang="en-US"/>
          </a:p>
          <a:p>
            <a:pPr lvl="1"/>
            <a:r>
              <a:rPr lang="en-US"/>
              <a:t>Cloud-Hosted </a:t>
            </a:r>
            <a:r>
              <a:rPr lang="en-US" i="1"/>
              <a:t>Transparity</a:t>
            </a:r>
          </a:p>
          <a:p>
            <a:pPr lvl="2"/>
            <a:endParaRPr lang="en-US"/>
          </a:p>
        </p:txBody>
      </p:sp>
      <p:sp>
        <p:nvSpPr>
          <p:cNvPr id="4" name="Date Placeholder 3">
            <a:extLst>
              <a:ext uri="{FF2B5EF4-FFF2-40B4-BE49-F238E27FC236}">
                <a16:creationId xmlns:a16="http://schemas.microsoft.com/office/drawing/2014/main" id="{9E5A3779-4C6B-4890-927F-70EECB42DE44}"/>
              </a:ext>
            </a:extLst>
          </p:cNvPr>
          <p:cNvSpPr>
            <a:spLocks noGrp="1"/>
          </p:cNvSpPr>
          <p:nvPr>
            <p:ph type="dt" sz="half" idx="12"/>
          </p:nvPr>
        </p:nvSpPr>
        <p:spPr/>
        <p:txBody>
          <a:bodyPr/>
          <a:lstStyle/>
          <a:p>
            <a:fld id="{7F474C40-FB84-4393-B0E7-8C4B7861955B}" type="datetime1">
              <a:rPr lang="en-US" smtClean="0"/>
              <a:pPr/>
              <a:t>4/21/2022</a:t>
            </a:fld>
            <a:endParaRPr lang="de-DE"/>
          </a:p>
        </p:txBody>
      </p:sp>
      <p:sp>
        <p:nvSpPr>
          <p:cNvPr id="5" name="Slide Number Placeholder 4">
            <a:extLst>
              <a:ext uri="{FF2B5EF4-FFF2-40B4-BE49-F238E27FC236}">
                <a16:creationId xmlns:a16="http://schemas.microsoft.com/office/drawing/2014/main" id="{78EA884E-1047-472A-8AAF-B3BA4D6BDB9D}"/>
              </a:ext>
            </a:extLst>
          </p:cNvPr>
          <p:cNvSpPr>
            <a:spLocks noGrp="1"/>
          </p:cNvSpPr>
          <p:nvPr>
            <p:ph type="sldNum" sz="quarter" idx="14"/>
          </p:nvPr>
        </p:nvSpPr>
        <p:spPr/>
        <p:txBody>
          <a:bodyPr/>
          <a:lstStyle/>
          <a:p>
            <a:fld id="{DFB80581-5D87-6A49-9F46-A5D3B5A6F96D}" type="slidenum">
              <a:rPr lang="de-DE" smtClean="0"/>
              <a:pPr/>
              <a:t>2</a:t>
            </a:fld>
            <a:endParaRPr lang="de-DE"/>
          </a:p>
        </p:txBody>
      </p:sp>
      <p:sp>
        <p:nvSpPr>
          <p:cNvPr id="6" name="Footer Placeholder 5">
            <a:extLst>
              <a:ext uri="{FF2B5EF4-FFF2-40B4-BE49-F238E27FC236}">
                <a16:creationId xmlns:a16="http://schemas.microsoft.com/office/drawing/2014/main" id="{E3388427-3164-40BA-A76D-176169BA9DED}"/>
              </a:ext>
            </a:extLst>
          </p:cNvPr>
          <p:cNvSpPr>
            <a:spLocks noGrp="1"/>
          </p:cNvSpPr>
          <p:nvPr>
            <p:ph type="ftr" sz="quarter" idx="15"/>
          </p:nvPr>
        </p:nvSpPr>
        <p:spPr/>
        <p:txBody>
          <a:bodyPr/>
          <a:lstStyle/>
          <a:p>
            <a:r>
              <a:rPr lang="en-US"/>
              <a:t>©2021 McCain, Inc. All Rights Reserved</a:t>
            </a:r>
          </a:p>
        </p:txBody>
      </p:sp>
      <p:pic>
        <p:nvPicPr>
          <p:cNvPr id="9" name="Picture Placeholder 8" descr="A busy street in a city&#10;&#10;Description automatically generated with medium confidence">
            <a:extLst>
              <a:ext uri="{FF2B5EF4-FFF2-40B4-BE49-F238E27FC236}">
                <a16:creationId xmlns:a16="http://schemas.microsoft.com/office/drawing/2014/main" id="{2503E34A-5AE5-49E8-9DE6-ED73E48E505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8833" b="8833"/>
          <a:stretch>
            <a:fillRect/>
          </a:stretch>
        </p:blipFill>
        <p:spPr/>
      </p:pic>
      <p:sp>
        <p:nvSpPr>
          <p:cNvPr id="12" name="Text Placeholder 2">
            <a:extLst>
              <a:ext uri="{FF2B5EF4-FFF2-40B4-BE49-F238E27FC236}">
                <a16:creationId xmlns:a16="http://schemas.microsoft.com/office/drawing/2014/main" id="{9190E5E6-7EB5-43CA-AE0F-23D21D2541EE}"/>
              </a:ext>
            </a:extLst>
          </p:cNvPr>
          <p:cNvSpPr txBox="1">
            <a:spLocks/>
          </p:cNvSpPr>
          <p:nvPr/>
        </p:nvSpPr>
        <p:spPr>
          <a:xfrm>
            <a:off x="6556976" y="2111058"/>
            <a:ext cx="5207915" cy="357822"/>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0"/>
              </a:spcBef>
              <a:buFontTx/>
              <a:buNone/>
              <a:defRPr lang="en-US" sz="1600" kern="1200" noProof="0">
                <a:solidFill>
                  <a:schemeClr val="tx1"/>
                </a:solidFill>
                <a:latin typeface="+mn-lt"/>
                <a:ea typeface="+mn-ea"/>
                <a:cs typeface="+mn-cs"/>
              </a:defRPr>
            </a:lvl1pPr>
            <a:lvl2pPr marL="216000" indent="-216000" algn="l" defTabSz="457200" rtl="0" eaLnBrk="1" latinLnBrk="0" hangingPunct="1">
              <a:spcBef>
                <a:spcPts val="0"/>
              </a:spcBef>
              <a:buClr>
                <a:schemeClr val="accent2"/>
              </a:buClr>
              <a:buSzPct val="100000"/>
              <a:buFont typeface="Wingdings" panose="05000000000000000000" pitchFamily="2" charset="2"/>
              <a:buChar char="§"/>
              <a:defRPr lang="en-US" sz="1600" kern="1200" baseline="0">
                <a:solidFill>
                  <a:schemeClr val="tx1"/>
                </a:solidFill>
                <a:latin typeface="+mn-lt"/>
                <a:ea typeface="+mn-ea"/>
                <a:cs typeface="+mn-cs"/>
              </a:defRPr>
            </a:lvl2pPr>
            <a:lvl3pPr marL="482600" indent="-190500" algn="l" defTabSz="457200" rtl="0" eaLnBrk="1" latinLnBrk="0" hangingPunct="1">
              <a:spcBef>
                <a:spcPts val="0"/>
              </a:spcBef>
              <a:buClr>
                <a:schemeClr val="accent2"/>
              </a:buClr>
              <a:buSzPct val="100000"/>
              <a:buFont typeface="Wingdings" panose="05000000000000000000" pitchFamily="2" charset="2"/>
              <a:buChar char="§"/>
              <a:defRPr lang="en-US" sz="1400" kern="1200" dirty="0">
                <a:solidFill>
                  <a:schemeClr val="tx1"/>
                </a:solidFill>
                <a:latin typeface="+mn-lt"/>
                <a:ea typeface="+mn-ea"/>
                <a:cs typeface="+mn-cs"/>
              </a:defRPr>
            </a:lvl3pPr>
            <a:lvl4pPr marL="736600" indent="-228600" algn="l" defTabSz="457200" rtl="0" eaLnBrk="1" latinLnBrk="0" hangingPunct="1">
              <a:spcBef>
                <a:spcPts val="0"/>
              </a:spcBef>
              <a:buClr>
                <a:schemeClr val="accent2"/>
              </a:buClr>
              <a:buSzPct val="100000"/>
              <a:buFont typeface="Wingdings" panose="05000000000000000000" pitchFamily="2" charset="2"/>
              <a:buChar char="§"/>
              <a:defRPr lang="en-US" sz="1200" kern="1200" dirty="0">
                <a:solidFill>
                  <a:schemeClr val="tx1"/>
                </a:solidFill>
                <a:latin typeface="+mn-lt"/>
                <a:ea typeface="+mn-ea"/>
                <a:cs typeface="+mn-cs"/>
              </a:defRPr>
            </a:lvl4pPr>
            <a:lvl5pPr marL="990600" indent="-228600" algn="l" defTabSz="457200" rtl="0" eaLnBrk="1" latinLnBrk="0" hangingPunct="1">
              <a:spcBef>
                <a:spcPts val="0"/>
              </a:spcBef>
              <a:buClr>
                <a:schemeClr val="accent2"/>
              </a:buClr>
              <a:buSzPct val="100000"/>
              <a:buFont typeface="Wingdings" panose="05000000000000000000" pitchFamily="2" charset="2"/>
              <a:buChar char="§"/>
              <a:defRPr lang="en-US" sz="10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i="1"/>
              <a:t>Empower </a:t>
            </a:r>
            <a:r>
              <a:rPr lang="en-US"/>
              <a:t>exploratory conversations to match customer needs with readily available solutions.</a:t>
            </a:r>
          </a:p>
          <a:p>
            <a:pPr lvl="2"/>
            <a:endParaRPr lang="en-US"/>
          </a:p>
        </p:txBody>
      </p:sp>
    </p:spTree>
    <p:extLst>
      <p:ext uri="{BB962C8B-B14F-4D97-AF65-F5344CB8AC3E}">
        <p14:creationId xmlns:p14="http://schemas.microsoft.com/office/powerpoint/2010/main" val="357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FEATURE OVERVIEW</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3</a:t>
            </a:fld>
            <a:endParaRPr lang="de-DE"/>
          </a:p>
        </p:txBody>
      </p:sp>
      <p:sp>
        <p:nvSpPr>
          <p:cNvPr id="2" name="TextBox 1">
            <a:extLst>
              <a:ext uri="{FF2B5EF4-FFF2-40B4-BE49-F238E27FC236}">
                <a16:creationId xmlns:a16="http://schemas.microsoft.com/office/drawing/2014/main" id="{88B8D2EB-71A4-40DD-851B-FB61EC239109}"/>
              </a:ext>
            </a:extLst>
          </p:cNvPr>
          <p:cNvSpPr txBox="1"/>
          <p:nvPr/>
        </p:nvSpPr>
        <p:spPr>
          <a:xfrm>
            <a:off x="754389" y="1236515"/>
            <a:ext cx="5978919" cy="5496793"/>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a:t>Monitoring</a:t>
            </a:r>
          </a:p>
          <a:p>
            <a:pPr marL="1225550" lvl="2" indent="-285750">
              <a:buClr>
                <a:schemeClr val="accent2"/>
              </a:buClr>
              <a:buSzPct val="100000"/>
              <a:buFont typeface="Wingdings" panose="05000000000000000000" pitchFamily="2" charset="2"/>
              <a:buChar char="§"/>
            </a:pPr>
            <a:r>
              <a:rPr lang="en-US" sz="1600"/>
              <a:t>Alarm status monitoring</a:t>
            </a:r>
          </a:p>
          <a:p>
            <a:pPr marL="1225550" lvl="2" indent="-285750">
              <a:buClr>
                <a:schemeClr val="accent2"/>
              </a:buClr>
              <a:buSzPct val="100000"/>
              <a:buFont typeface="Wingdings" panose="05000000000000000000" pitchFamily="2" charset="2"/>
              <a:buChar char="§"/>
            </a:pPr>
            <a:r>
              <a:rPr lang="en-US" sz="1600"/>
              <a:t>Operational status</a:t>
            </a:r>
          </a:p>
          <a:p>
            <a:pPr marL="1225550" lvl="2" indent="-285750">
              <a:buClr>
                <a:schemeClr val="accent2"/>
              </a:buClr>
              <a:buSzPct val="100000"/>
              <a:buFont typeface="Wingdings" panose="05000000000000000000" pitchFamily="2" charset="2"/>
              <a:buChar char="§"/>
            </a:pPr>
            <a:r>
              <a:rPr lang="en-US" sz="1600"/>
              <a:t>Real-time signal status</a:t>
            </a:r>
          </a:p>
          <a:p>
            <a:pPr marL="1225550" lvl="2" indent="-285750">
              <a:buClr>
                <a:schemeClr val="accent2"/>
              </a:buClr>
              <a:buSzPct val="100000"/>
              <a:buFont typeface="Wingdings" panose="05000000000000000000" pitchFamily="2" charset="2"/>
              <a:buChar char="§"/>
            </a:pPr>
            <a:r>
              <a:rPr lang="en-US" sz="1600"/>
              <a:t>Event logs and reports</a:t>
            </a:r>
          </a:p>
          <a:p>
            <a:pPr marL="1225550" lvl="2" indent="-285750">
              <a:buClr>
                <a:schemeClr val="accent2"/>
              </a:buClr>
              <a:buSzPct val="100000"/>
              <a:buFont typeface="Wingdings" panose="05000000000000000000" pitchFamily="2" charset="2"/>
              <a:buChar char="§"/>
            </a:pPr>
            <a:r>
              <a:rPr lang="en-US" sz="1600"/>
              <a:t>Traffic conditions</a:t>
            </a:r>
          </a:p>
          <a:p>
            <a:pPr marL="311150" indent="-285750">
              <a:buClr>
                <a:schemeClr val="accent2"/>
              </a:buClr>
              <a:buSzPct val="100000"/>
              <a:buFont typeface="Wingdings" panose="05000000000000000000" pitchFamily="2" charset="2"/>
              <a:buChar char="§"/>
            </a:pPr>
            <a:r>
              <a:rPr lang="en-US" sz="1600"/>
              <a:t>Control</a:t>
            </a:r>
          </a:p>
          <a:p>
            <a:pPr marL="1225550" lvl="2" indent="-285750">
              <a:buClr>
                <a:schemeClr val="accent2"/>
              </a:buClr>
              <a:buSzPct val="100000"/>
              <a:buFont typeface="Wingdings" panose="05000000000000000000" pitchFamily="2" charset="2"/>
              <a:buChar char="§"/>
            </a:pPr>
            <a:r>
              <a:rPr lang="en-US" sz="1600"/>
              <a:t>Timing parameter management</a:t>
            </a:r>
          </a:p>
          <a:p>
            <a:pPr marL="1225550" lvl="2" indent="-285750">
              <a:buClr>
                <a:schemeClr val="accent2"/>
              </a:buClr>
              <a:buSzPct val="100000"/>
              <a:buFont typeface="Wingdings" panose="05000000000000000000" pitchFamily="2" charset="2"/>
              <a:buChar char="§"/>
            </a:pPr>
            <a:r>
              <a:rPr lang="en-US" sz="1600"/>
              <a:t>Command operational modes/patterns</a:t>
            </a:r>
          </a:p>
          <a:p>
            <a:pPr marL="768350" lvl="1"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a:t>Advanced operations</a:t>
            </a:r>
          </a:p>
          <a:p>
            <a:pPr marL="768350" lvl="1" indent="-285750">
              <a:buClr>
                <a:schemeClr val="accent2"/>
              </a:buClr>
              <a:buSzPct val="100000"/>
              <a:buFont typeface="Wingdings" panose="05000000000000000000" pitchFamily="2" charset="2"/>
              <a:buChar char="§"/>
            </a:pPr>
            <a:r>
              <a:rPr lang="en-US" sz="1600"/>
              <a:t>Special Functions Interface</a:t>
            </a:r>
          </a:p>
          <a:p>
            <a:pPr marL="1225550" lvl="2" indent="-285750">
              <a:buClr>
                <a:schemeClr val="accent2"/>
              </a:buClr>
              <a:buSzPct val="100000"/>
              <a:buFont typeface="Wingdings" panose="05000000000000000000" pitchFamily="2" charset="2"/>
              <a:buChar char="§"/>
            </a:pPr>
            <a:r>
              <a:rPr lang="en-US" sz="1600"/>
              <a:t>Remote control </a:t>
            </a:r>
            <a:endParaRPr lang="en-US" sz="1400"/>
          </a:p>
          <a:p>
            <a:pPr marL="1225550" lvl="2" indent="-285750">
              <a:buClr>
                <a:schemeClr val="accent2"/>
              </a:buClr>
              <a:buSzPct val="100000"/>
              <a:buFont typeface="Wingdings" panose="05000000000000000000" pitchFamily="2" charset="2"/>
              <a:buChar char="§"/>
            </a:pPr>
            <a:endParaRPr lang="en-US" sz="1400"/>
          </a:p>
          <a:p>
            <a:pPr marL="768350" lvl="1" indent="-285750">
              <a:buClr>
                <a:schemeClr val="accent2"/>
              </a:buClr>
              <a:buSzPct val="100000"/>
              <a:buFont typeface="Wingdings" panose="05000000000000000000" pitchFamily="2" charset="2"/>
              <a:buChar char="§"/>
            </a:pPr>
            <a:r>
              <a:rPr lang="en-US" sz="1600"/>
              <a:t>Traffic Responsive</a:t>
            </a:r>
          </a:p>
          <a:p>
            <a:pPr marL="1225550" lvl="2" indent="-285750">
              <a:buClr>
                <a:schemeClr val="accent2"/>
              </a:buClr>
              <a:buSzPct val="100000"/>
              <a:buFont typeface="Wingdings" panose="05000000000000000000" pitchFamily="2" charset="2"/>
              <a:buChar char="§"/>
            </a:pPr>
            <a:r>
              <a:rPr lang="en-US" sz="1600"/>
              <a:t>Several pending implementations  </a:t>
            </a:r>
          </a:p>
          <a:p>
            <a:pPr marL="1225550" lvl="2" indent="-285750">
              <a:buClr>
                <a:schemeClr val="accent2"/>
              </a:buClr>
              <a:buSzPct val="100000"/>
              <a:buFont typeface="Wingdings" panose="05000000000000000000" pitchFamily="2" charset="2"/>
              <a:buChar char="§"/>
            </a:pPr>
            <a:r>
              <a:rPr lang="en-US" sz="1600"/>
              <a:t>Often overlooked as a viable solution</a:t>
            </a:r>
          </a:p>
          <a:p>
            <a:pPr marL="1225550" lvl="2" indent="-285750">
              <a:buClr>
                <a:schemeClr val="accent2"/>
              </a:buClr>
              <a:buSzPct val="100000"/>
              <a:buFont typeface="Wingdings" panose="05000000000000000000" pitchFamily="2" charset="2"/>
              <a:buChar char="§"/>
            </a:pPr>
            <a:r>
              <a:rPr lang="en-US" sz="1600"/>
              <a:t>Excellent for activating P2P</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Traffic Adaptive</a:t>
            </a:r>
          </a:p>
          <a:p>
            <a:pPr marL="1225550" lvl="2" indent="-285750">
              <a:buClr>
                <a:schemeClr val="accent2"/>
              </a:buClr>
              <a:buSzPct val="100000"/>
              <a:buFont typeface="Wingdings" panose="05000000000000000000" pitchFamily="2" charset="2"/>
              <a:buChar char="§"/>
            </a:pPr>
            <a:r>
              <a:rPr lang="en-US" sz="1600"/>
              <a:t>10 corridors in Culver City running every day</a:t>
            </a:r>
          </a:p>
          <a:p>
            <a:pPr marL="1225550" lvl="2"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p:txBody>
      </p:sp>
      <p:grpSp>
        <p:nvGrpSpPr>
          <p:cNvPr id="5" name="Group 4">
            <a:extLst>
              <a:ext uri="{FF2B5EF4-FFF2-40B4-BE49-F238E27FC236}">
                <a16:creationId xmlns:a16="http://schemas.microsoft.com/office/drawing/2014/main" id="{2795C153-265D-4F19-B529-4A437DE4B99D}"/>
              </a:ext>
            </a:extLst>
          </p:cNvPr>
          <p:cNvGrpSpPr/>
          <p:nvPr/>
        </p:nvGrpSpPr>
        <p:grpSpPr>
          <a:xfrm>
            <a:off x="6338454" y="1441201"/>
            <a:ext cx="5699958" cy="4140386"/>
            <a:chOff x="5475514" y="932042"/>
            <a:chExt cx="6583680" cy="4782312"/>
          </a:xfrm>
        </p:grpSpPr>
        <p:grpSp>
          <p:nvGrpSpPr>
            <p:cNvPr id="9" name="Group 8">
              <a:extLst>
                <a:ext uri="{FF2B5EF4-FFF2-40B4-BE49-F238E27FC236}">
                  <a16:creationId xmlns:a16="http://schemas.microsoft.com/office/drawing/2014/main" id="{BB3B3928-78C6-4567-8989-049353F1ACBB}"/>
                </a:ext>
              </a:extLst>
            </p:cNvPr>
            <p:cNvGrpSpPr/>
            <p:nvPr/>
          </p:nvGrpSpPr>
          <p:grpSpPr>
            <a:xfrm>
              <a:off x="5475514" y="932042"/>
              <a:ext cx="6583680" cy="4782312"/>
              <a:chOff x="0" y="115614"/>
              <a:chExt cx="9144000" cy="6633546"/>
            </a:xfrm>
          </p:grpSpPr>
          <p:pic>
            <p:nvPicPr>
              <p:cNvPr id="11" name="Picture 10">
                <a:extLst>
                  <a:ext uri="{FF2B5EF4-FFF2-40B4-BE49-F238E27FC236}">
                    <a16:creationId xmlns:a16="http://schemas.microsoft.com/office/drawing/2014/main" id="{A2B3AD98-653B-4CC4-8B17-A6354DF20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5614"/>
                <a:ext cx="9144000" cy="6633546"/>
              </a:xfrm>
              <a:prstGeom prst="rect">
                <a:avLst/>
              </a:prstGeom>
              <a:noFill/>
              <a:ln>
                <a:noFill/>
              </a:ln>
            </p:spPr>
          </p:pic>
          <p:pic>
            <p:nvPicPr>
              <p:cNvPr id="12" name="Picture 11">
                <a:extLst>
                  <a:ext uri="{FF2B5EF4-FFF2-40B4-BE49-F238E27FC236}">
                    <a16:creationId xmlns:a16="http://schemas.microsoft.com/office/drawing/2014/main" id="{94C289D9-1642-4C8B-BD0C-F3D71506CF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437" t="15261" r="690" b="18668"/>
              <a:stretch/>
            </p:blipFill>
            <p:spPr>
              <a:xfrm>
                <a:off x="1502979" y="1124607"/>
                <a:ext cx="7577960" cy="4382814"/>
              </a:xfrm>
              <a:prstGeom prst="rect">
                <a:avLst/>
              </a:prstGeom>
            </p:spPr>
          </p:pic>
        </p:grpSp>
        <p:pic>
          <p:nvPicPr>
            <p:cNvPr id="13" name="Picture 12">
              <a:extLst>
                <a:ext uri="{FF2B5EF4-FFF2-40B4-BE49-F238E27FC236}">
                  <a16:creationId xmlns:a16="http://schemas.microsoft.com/office/drawing/2014/main" id="{7605F291-E301-4F40-82C7-38C27D4C91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8888" y="1533525"/>
              <a:ext cx="5464902" cy="3428999"/>
            </a:xfrm>
            <a:prstGeom prst="rect">
              <a:avLst/>
            </a:prstGeom>
          </p:spPr>
        </p:pic>
        <p:pic>
          <p:nvPicPr>
            <p:cNvPr id="14" name="Picture 13">
              <a:extLst>
                <a:ext uri="{FF2B5EF4-FFF2-40B4-BE49-F238E27FC236}">
                  <a16:creationId xmlns:a16="http://schemas.microsoft.com/office/drawing/2014/main" id="{2CB33581-BEE5-4CF2-89C8-CE05BEDE8AD7}"/>
                </a:ext>
              </a:extLst>
            </p:cNvPr>
            <p:cNvPicPr>
              <a:picLocks noChangeAspect="1"/>
            </p:cNvPicPr>
            <p:nvPr/>
          </p:nvPicPr>
          <p:blipFill rotWithShape="1">
            <a:blip r:embed="rId6"/>
            <a:srcRect l="31208" t="5884" r="19276"/>
            <a:stretch/>
          </p:blipFill>
          <p:spPr>
            <a:xfrm>
              <a:off x="6557659" y="1735281"/>
              <a:ext cx="2701637" cy="3227241"/>
            </a:xfrm>
            <a:prstGeom prst="rect">
              <a:avLst/>
            </a:prstGeom>
          </p:spPr>
        </p:pic>
        <p:pic>
          <p:nvPicPr>
            <p:cNvPr id="16" name="Picture 15">
              <a:extLst>
                <a:ext uri="{FF2B5EF4-FFF2-40B4-BE49-F238E27FC236}">
                  <a16:creationId xmlns:a16="http://schemas.microsoft.com/office/drawing/2014/main" id="{FD51E04D-D5FB-40DF-8B36-CA69876358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6657"/>
            <a:stretch/>
          </p:blipFill>
          <p:spPr>
            <a:xfrm>
              <a:off x="9341426" y="1543916"/>
              <a:ext cx="2684823" cy="1788799"/>
            </a:xfrm>
            <a:prstGeom prst="rect">
              <a:avLst/>
            </a:prstGeom>
          </p:spPr>
        </p:pic>
      </p:grpSp>
    </p:spTree>
    <p:extLst>
      <p:ext uri="{BB962C8B-B14F-4D97-AF65-F5344CB8AC3E}">
        <p14:creationId xmlns:p14="http://schemas.microsoft.com/office/powerpoint/2010/main" val="351798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FEATURE OVERVIEW</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4</a:t>
            </a:fld>
            <a:endParaRPr lang="de-DE"/>
          </a:p>
        </p:txBody>
      </p:sp>
      <p:sp>
        <p:nvSpPr>
          <p:cNvPr id="2" name="TextBox 1">
            <a:extLst>
              <a:ext uri="{FF2B5EF4-FFF2-40B4-BE49-F238E27FC236}">
                <a16:creationId xmlns:a16="http://schemas.microsoft.com/office/drawing/2014/main" id="{88B8D2EB-71A4-40DD-851B-FB61EC239109}"/>
              </a:ext>
            </a:extLst>
          </p:cNvPr>
          <p:cNvSpPr txBox="1"/>
          <p:nvPr/>
        </p:nvSpPr>
        <p:spPr>
          <a:xfrm>
            <a:off x="754389" y="1236515"/>
            <a:ext cx="5978919" cy="5496793"/>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a:t>Analyze</a:t>
            </a:r>
          </a:p>
          <a:p>
            <a:pPr marL="768350" lvl="1" indent="-285750">
              <a:buClr>
                <a:schemeClr val="accent2"/>
              </a:buClr>
              <a:buSzPct val="100000"/>
              <a:buFont typeface="Wingdings" panose="05000000000000000000" pitchFamily="2" charset="2"/>
              <a:buChar char="§"/>
            </a:pPr>
            <a:r>
              <a:rPr lang="en-US" sz="1600"/>
              <a:t>Signal Performance Measures</a:t>
            </a:r>
          </a:p>
          <a:p>
            <a:pPr marL="1225550" lvl="2" indent="-285750">
              <a:buClr>
                <a:schemeClr val="accent2"/>
              </a:buClr>
              <a:buSzPct val="100000"/>
              <a:buFont typeface="Wingdings" panose="05000000000000000000" pitchFamily="2" charset="2"/>
              <a:buChar char="§"/>
            </a:pPr>
            <a:r>
              <a:rPr lang="en-US" sz="1600"/>
              <a:t>Review all event data</a:t>
            </a:r>
          </a:p>
          <a:p>
            <a:pPr marL="1682750" lvl="3" indent="-285750">
              <a:buClr>
                <a:schemeClr val="accent2"/>
              </a:buClr>
              <a:buSzPct val="100000"/>
              <a:buFont typeface="Wingdings" panose="05000000000000000000" pitchFamily="2" charset="2"/>
              <a:buChar char="§"/>
            </a:pPr>
            <a:r>
              <a:rPr lang="en-US" sz="1600"/>
              <a:t>Supports ALL Hi-Resolution Events</a:t>
            </a:r>
          </a:p>
          <a:p>
            <a:pPr marL="1225550" lvl="2" indent="-285750">
              <a:buClr>
                <a:schemeClr val="accent2"/>
              </a:buClr>
              <a:buSzPct val="100000"/>
              <a:buFont typeface="Wingdings" panose="05000000000000000000" pitchFamily="2" charset="2"/>
              <a:buChar char="§"/>
            </a:pPr>
            <a:r>
              <a:rPr lang="en-US" sz="1600"/>
              <a:t>Interactive charts</a:t>
            </a:r>
          </a:p>
          <a:p>
            <a:pPr marL="1682750" lvl="3" indent="-285750">
              <a:buClr>
                <a:schemeClr val="accent2"/>
              </a:buClr>
              <a:buSzPct val="100000"/>
              <a:buFont typeface="Wingdings" panose="05000000000000000000" pitchFamily="2" charset="2"/>
              <a:buChar char="§"/>
            </a:pPr>
            <a:r>
              <a:rPr lang="en-US" sz="1600"/>
              <a:t>Enhances user experience</a:t>
            </a:r>
          </a:p>
          <a:p>
            <a:pPr marL="1225550" lvl="2" indent="-285750">
              <a:buClr>
                <a:schemeClr val="accent2"/>
              </a:buClr>
              <a:buSzPct val="100000"/>
              <a:buFont typeface="Wingdings" panose="05000000000000000000" pitchFamily="2" charset="2"/>
              <a:buChar char="§"/>
            </a:pPr>
            <a:r>
              <a:rPr lang="en-US" sz="1600"/>
              <a:t>Consolidated phase analysis</a:t>
            </a:r>
          </a:p>
          <a:p>
            <a:pPr marL="1682750" lvl="3" indent="-285750">
              <a:buClr>
                <a:schemeClr val="accent2"/>
              </a:buClr>
              <a:buSzPct val="100000"/>
              <a:buFont typeface="Wingdings" panose="05000000000000000000" pitchFamily="2" charset="2"/>
              <a:buChar char="§"/>
            </a:pPr>
            <a:r>
              <a:rPr lang="en-US" sz="1600"/>
              <a:t>Enables decision making</a:t>
            </a:r>
          </a:p>
          <a:p>
            <a:pPr marL="1225550" lvl="2" indent="-285750">
              <a:buClr>
                <a:schemeClr val="accent2"/>
              </a:buClr>
              <a:buSzPct val="100000"/>
              <a:buFont typeface="Wingdings" panose="05000000000000000000" pitchFamily="2" charset="2"/>
              <a:buChar char="§"/>
            </a:pPr>
            <a:r>
              <a:rPr lang="en-US" sz="1600"/>
              <a:t>Table views for export</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Extensibility</a:t>
            </a:r>
          </a:p>
          <a:p>
            <a:pPr marL="1225550" lvl="2" indent="-285750">
              <a:buClr>
                <a:schemeClr val="accent2"/>
              </a:buClr>
              <a:buSzPct val="100000"/>
              <a:buFont typeface="Wingdings" panose="05000000000000000000" pitchFamily="2" charset="2"/>
              <a:buChar char="§"/>
            </a:pPr>
            <a:r>
              <a:rPr lang="en-US" sz="1600"/>
              <a:t>MyCity SPA (coming soon!)</a:t>
            </a:r>
          </a:p>
          <a:p>
            <a:pPr marL="768350" lvl="1"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a:t>System Integration</a:t>
            </a:r>
          </a:p>
          <a:p>
            <a:pPr marL="768350" lvl="1" indent="-285750">
              <a:buClr>
                <a:schemeClr val="accent2"/>
              </a:buClr>
              <a:buSzPct val="100000"/>
              <a:buFont typeface="Wingdings" panose="05000000000000000000" pitchFamily="2" charset="2"/>
              <a:buChar char="§"/>
            </a:pPr>
            <a:r>
              <a:rPr lang="en-US" sz="1600"/>
              <a:t>ICMS Applications</a:t>
            </a:r>
          </a:p>
          <a:p>
            <a:pPr marL="1225550" lvl="2" indent="-285750">
              <a:buClr>
                <a:schemeClr val="accent2"/>
              </a:buClr>
              <a:buSzPct val="100000"/>
              <a:buFont typeface="Wingdings" panose="05000000000000000000" pitchFamily="2" charset="2"/>
              <a:buChar char="§"/>
            </a:pPr>
            <a:r>
              <a:rPr lang="en-US" sz="1600"/>
              <a:t>Proven standards compliant interface</a:t>
            </a:r>
          </a:p>
          <a:p>
            <a:pPr marL="1682750" lvl="3" indent="-285750">
              <a:buClr>
                <a:schemeClr val="accent2"/>
              </a:buClr>
              <a:buSzPct val="100000"/>
              <a:buFont typeface="Wingdings" panose="05000000000000000000" pitchFamily="2" charset="2"/>
              <a:buChar char="§"/>
            </a:pPr>
            <a:r>
              <a:rPr lang="en-US" sz="1600"/>
              <a:t>Reduces project risk</a:t>
            </a:r>
          </a:p>
          <a:p>
            <a:pPr marL="1225550" lvl="2" indent="-285750">
              <a:buClr>
                <a:schemeClr val="accent2"/>
              </a:buClr>
              <a:buSzPct val="100000"/>
              <a:buFont typeface="Wingdings" panose="05000000000000000000" pitchFamily="2" charset="2"/>
              <a:buChar char="§"/>
            </a:pPr>
            <a:r>
              <a:rPr lang="en-US" sz="1600"/>
              <a:t>An enabler for system upgrades</a:t>
            </a:r>
          </a:p>
          <a:p>
            <a:pPr marL="768350" lvl="1" indent="-285750">
              <a:buClr>
                <a:schemeClr val="accent2"/>
              </a:buClr>
              <a:buSzPct val="100000"/>
              <a:buFont typeface="Wingdings" panose="05000000000000000000" pitchFamily="2" charset="2"/>
              <a:buChar char="§"/>
            </a:pPr>
            <a:r>
              <a:rPr lang="en-US" sz="1600"/>
              <a:t>Center-to-Center</a:t>
            </a:r>
          </a:p>
          <a:p>
            <a:pPr marL="1225550" lvl="2" indent="-285750">
              <a:buClr>
                <a:schemeClr val="accent2"/>
              </a:buClr>
              <a:buSzPct val="100000"/>
              <a:buFont typeface="Wingdings" panose="05000000000000000000" pitchFamily="2" charset="2"/>
              <a:buChar char="§"/>
            </a:pPr>
            <a:r>
              <a:rPr lang="en-US" sz="1600"/>
              <a:t>More and more opportunities in regional systems</a:t>
            </a:r>
          </a:p>
        </p:txBody>
      </p:sp>
      <p:pic>
        <p:nvPicPr>
          <p:cNvPr id="3074" name="Picture 2">
            <a:extLst>
              <a:ext uri="{FF2B5EF4-FFF2-40B4-BE49-F238E27FC236}">
                <a16:creationId xmlns:a16="http://schemas.microsoft.com/office/drawing/2014/main" id="{698F8258-30F1-4A9E-98CF-63D15993C6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4111" y="1236515"/>
            <a:ext cx="6191566" cy="388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3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DAA6CA5-1C0C-4F55-89A0-724E70E7381B}"/>
              </a:ext>
            </a:extLst>
          </p:cNvPr>
          <p:cNvSpPr>
            <a:spLocks noGrp="1"/>
          </p:cNvSpPr>
          <p:nvPr>
            <p:ph type="title"/>
          </p:nvPr>
        </p:nvSpPr>
        <p:spPr/>
        <p:txBody>
          <a:bodyPr/>
          <a:lstStyle/>
          <a:p>
            <a:r>
              <a:rPr lang="en-US"/>
              <a:t>Feature Strengths </a:t>
            </a:r>
            <a:br>
              <a:rPr lang="en-US"/>
            </a:br>
            <a:r>
              <a:rPr lang="en-US"/>
              <a:t>&amp; Use cases</a:t>
            </a:r>
          </a:p>
        </p:txBody>
      </p:sp>
      <p:sp>
        <p:nvSpPr>
          <p:cNvPr id="3" name="Text Placeholder 2">
            <a:extLst>
              <a:ext uri="{FF2B5EF4-FFF2-40B4-BE49-F238E27FC236}">
                <a16:creationId xmlns:a16="http://schemas.microsoft.com/office/drawing/2014/main" id="{AC6762F5-9799-4C4E-B91D-A17A95B2FE16}"/>
              </a:ext>
            </a:extLst>
          </p:cNvPr>
          <p:cNvSpPr>
            <a:spLocks noGrp="1"/>
          </p:cNvSpPr>
          <p:nvPr>
            <p:ph type="body" sz="quarter" idx="10"/>
          </p:nvPr>
        </p:nvSpPr>
        <p:spPr/>
        <p:txBody>
          <a:bodyPr/>
          <a:lstStyle/>
          <a:p>
            <a:pPr lvl="3"/>
            <a:endParaRPr lang="en-US"/>
          </a:p>
          <a:p>
            <a:pPr lvl="1"/>
            <a:r>
              <a:rPr lang="en-US"/>
              <a:t>Signal timing editor (navigation, audit, compare)</a:t>
            </a:r>
          </a:p>
          <a:p>
            <a:pPr lvl="1"/>
            <a:r>
              <a:rPr lang="en-US"/>
              <a:t>Special functions</a:t>
            </a:r>
          </a:p>
          <a:p>
            <a:pPr lvl="1"/>
            <a:r>
              <a:rPr lang="en-US"/>
              <a:t>Adaptive operations</a:t>
            </a:r>
          </a:p>
          <a:p>
            <a:pPr lvl="1"/>
            <a:r>
              <a:rPr lang="en-US"/>
              <a:t>Signal Performance Measures</a:t>
            </a:r>
          </a:p>
          <a:p>
            <a:pPr marL="508000" lvl="3" indent="0">
              <a:buNone/>
            </a:pPr>
            <a:endParaRPr lang="en-US"/>
          </a:p>
          <a:p>
            <a:pPr marL="292100" lvl="2" indent="0">
              <a:buNone/>
            </a:pPr>
            <a:endParaRPr lang="en-US"/>
          </a:p>
        </p:txBody>
      </p:sp>
      <p:sp>
        <p:nvSpPr>
          <p:cNvPr id="4" name="Date Placeholder 3">
            <a:extLst>
              <a:ext uri="{FF2B5EF4-FFF2-40B4-BE49-F238E27FC236}">
                <a16:creationId xmlns:a16="http://schemas.microsoft.com/office/drawing/2014/main" id="{9E5A3779-4C6B-4890-927F-70EECB42DE44}"/>
              </a:ext>
            </a:extLst>
          </p:cNvPr>
          <p:cNvSpPr>
            <a:spLocks noGrp="1"/>
          </p:cNvSpPr>
          <p:nvPr>
            <p:ph type="dt" sz="half" idx="12"/>
          </p:nvPr>
        </p:nvSpPr>
        <p:spPr/>
        <p:txBody>
          <a:bodyPr/>
          <a:lstStyle/>
          <a:p>
            <a:fld id="{7F474C40-FB84-4393-B0E7-8C4B7861955B}" type="datetime1">
              <a:rPr lang="en-US" smtClean="0"/>
              <a:pPr/>
              <a:t>4/21/2022</a:t>
            </a:fld>
            <a:endParaRPr lang="de-DE"/>
          </a:p>
        </p:txBody>
      </p:sp>
      <p:sp>
        <p:nvSpPr>
          <p:cNvPr id="5" name="Slide Number Placeholder 4">
            <a:extLst>
              <a:ext uri="{FF2B5EF4-FFF2-40B4-BE49-F238E27FC236}">
                <a16:creationId xmlns:a16="http://schemas.microsoft.com/office/drawing/2014/main" id="{78EA884E-1047-472A-8AAF-B3BA4D6BDB9D}"/>
              </a:ext>
            </a:extLst>
          </p:cNvPr>
          <p:cNvSpPr>
            <a:spLocks noGrp="1"/>
          </p:cNvSpPr>
          <p:nvPr>
            <p:ph type="sldNum" sz="quarter" idx="14"/>
          </p:nvPr>
        </p:nvSpPr>
        <p:spPr/>
        <p:txBody>
          <a:bodyPr/>
          <a:lstStyle/>
          <a:p>
            <a:fld id="{DFB80581-5D87-6A49-9F46-A5D3B5A6F96D}" type="slidenum">
              <a:rPr lang="de-DE" smtClean="0"/>
              <a:pPr/>
              <a:t>5</a:t>
            </a:fld>
            <a:endParaRPr lang="de-DE"/>
          </a:p>
        </p:txBody>
      </p:sp>
      <p:sp>
        <p:nvSpPr>
          <p:cNvPr id="6" name="Footer Placeholder 5">
            <a:extLst>
              <a:ext uri="{FF2B5EF4-FFF2-40B4-BE49-F238E27FC236}">
                <a16:creationId xmlns:a16="http://schemas.microsoft.com/office/drawing/2014/main" id="{E3388427-3164-40BA-A76D-176169BA9DED}"/>
              </a:ext>
            </a:extLst>
          </p:cNvPr>
          <p:cNvSpPr>
            <a:spLocks noGrp="1"/>
          </p:cNvSpPr>
          <p:nvPr>
            <p:ph type="ftr" sz="quarter" idx="15"/>
          </p:nvPr>
        </p:nvSpPr>
        <p:spPr/>
        <p:txBody>
          <a:bodyPr/>
          <a:lstStyle/>
          <a:p>
            <a:r>
              <a:rPr lang="en-US"/>
              <a:t>©2021 McCain, Inc. All Rights Reserved</a:t>
            </a:r>
          </a:p>
        </p:txBody>
      </p:sp>
      <p:pic>
        <p:nvPicPr>
          <p:cNvPr id="9" name="Picture Placeholder 8" descr="A busy street in a city&#10;&#10;Description automatically generated with medium confidence">
            <a:extLst>
              <a:ext uri="{FF2B5EF4-FFF2-40B4-BE49-F238E27FC236}">
                <a16:creationId xmlns:a16="http://schemas.microsoft.com/office/drawing/2014/main" id="{2503E34A-5AE5-49E8-9DE6-ED73E48E505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8833" b="8833"/>
          <a:stretch>
            <a:fillRect/>
          </a:stretch>
        </p:blipFill>
        <p:spPr/>
      </p:pic>
    </p:spTree>
    <p:extLst>
      <p:ext uri="{BB962C8B-B14F-4D97-AF65-F5344CB8AC3E}">
        <p14:creationId xmlns:p14="http://schemas.microsoft.com/office/powerpoint/2010/main" val="238768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Signal Timing Management</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a:xfrm>
            <a:off x="9160934" y="6590869"/>
            <a:ext cx="2021946" cy="136525"/>
          </a:xfrm>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a:xfrm>
            <a:off x="5037970" y="6587019"/>
            <a:ext cx="5172830" cy="181424"/>
          </a:xfrm>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a:xfrm>
            <a:off x="11353800" y="6598811"/>
            <a:ext cx="449641" cy="128583"/>
          </a:xfrm>
        </p:spPr>
        <p:txBody>
          <a:bodyPr/>
          <a:lstStyle/>
          <a:p>
            <a:fld id="{DFB80581-5D87-6A49-9F46-A5D3B5A6F96D}" type="slidenum">
              <a:rPr lang="de-DE" smtClean="0"/>
              <a:pPr/>
              <a:t>6</a:t>
            </a:fld>
            <a:endParaRPr lang="de-DE"/>
          </a:p>
        </p:txBody>
      </p:sp>
      <p:sp>
        <p:nvSpPr>
          <p:cNvPr id="13" name="TextBox 12">
            <a:extLst>
              <a:ext uri="{FF2B5EF4-FFF2-40B4-BE49-F238E27FC236}">
                <a16:creationId xmlns:a16="http://schemas.microsoft.com/office/drawing/2014/main" id="{572715F4-841B-49E2-847E-0BF806F10F53}"/>
              </a:ext>
            </a:extLst>
          </p:cNvPr>
          <p:cNvSpPr txBox="1"/>
          <p:nvPr/>
        </p:nvSpPr>
        <p:spPr>
          <a:xfrm>
            <a:off x="754390" y="1214683"/>
            <a:ext cx="10680045" cy="4635611"/>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Remotely changing signal timing parameters is stressful as there are many opportunities for an error (human or technology) that will affect traffic conditions. </a:t>
            </a:r>
          </a:p>
          <a:p>
            <a:pPr marL="25400">
              <a:buClr>
                <a:schemeClr val="accent2"/>
              </a:buClr>
              <a:buSzPct val="100000"/>
            </a:pPr>
            <a:r>
              <a:rPr lang="en-US" sz="1600"/>
              <a:t> </a:t>
            </a:r>
          </a:p>
          <a:p>
            <a:pPr marL="311150" indent="-285750">
              <a:buClr>
                <a:schemeClr val="accent2"/>
              </a:buClr>
              <a:buSzPct val="100000"/>
              <a:buFont typeface="Wingdings" panose="05000000000000000000" pitchFamily="2" charset="2"/>
              <a:buChar char="§"/>
            </a:pPr>
            <a:r>
              <a:rPr lang="en-US" sz="1600" b="1"/>
              <a:t>Use Case: </a:t>
            </a:r>
            <a:r>
              <a:rPr lang="en-US" sz="1600"/>
              <a:t>As a traffic engineer, I need an interface that enables confident remote management of signal timing parameters. </a:t>
            </a:r>
          </a:p>
          <a:p>
            <a:pPr marL="768350" lvl="1"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a:t>
            </a:r>
          </a:p>
          <a:p>
            <a:pPr marL="311150" indent="-285750">
              <a:buClr>
                <a:schemeClr val="accent2"/>
              </a:buClr>
              <a:buSzPct val="100000"/>
              <a:buFont typeface="Wingdings" panose="05000000000000000000" pitchFamily="2" charset="2"/>
              <a:buChar char="§"/>
            </a:pPr>
            <a:endParaRPr lang="en-US" sz="1600" b="1"/>
          </a:p>
          <a:p>
            <a:pPr marL="768350" lvl="1" indent="-285750">
              <a:buClr>
                <a:schemeClr val="accent2"/>
              </a:buClr>
              <a:buSzPct val="100000"/>
              <a:buFont typeface="Wingdings" panose="05000000000000000000" pitchFamily="2" charset="2"/>
              <a:buChar char="§"/>
            </a:pPr>
            <a:r>
              <a:rPr lang="en-US" sz="1600"/>
              <a:t>Intuitive Navigation</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Clear comparison of Controller &amp; Central DB</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Timing archives with description of changes</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Import / Export for offline controllers</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Hide unused parameters</a:t>
            </a:r>
          </a:p>
          <a:p>
            <a:pPr marL="1225550" lvl="2" indent="-285750">
              <a:buClr>
                <a:schemeClr val="accent2"/>
              </a:buClr>
              <a:buSzPct val="100000"/>
              <a:buFont typeface="Wingdings" panose="05000000000000000000" pitchFamily="2" charset="2"/>
              <a:buChar char="§"/>
            </a:pPr>
            <a:r>
              <a:rPr lang="en-US" sz="1600"/>
              <a:t>Phases</a:t>
            </a:r>
          </a:p>
          <a:p>
            <a:pPr marL="1225550" lvl="2" indent="-285750">
              <a:buClr>
                <a:schemeClr val="accent2"/>
              </a:buClr>
              <a:buSzPct val="100000"/>
              <a:buFont typeface="Wingdings" panose="05000000000000000000" pitchFamily="2" charset="2"/>
              <a:buChar char="§"/>
            </a:pPr>
            <a:r>
              <a:rPr lang="en-US" sz="1600"/>
              <a:t>Detectors</a:t>
            </a:r>
          </a:p>
          <a:p>
            <a:pPr marL="1225550" lvl="2" indent="-285750">
              <a:buClr>
                <a:schemeClr val="accent2"/>
              </a:buClr>
              <a:buSzPct val="100000"/>
              <a:buFont typeface="Wingdings" panose="05000000000000000000" pitchFamily="2" charset="2"/>
              <a:buChar char="§"/>
            </a:pPr>
            <a:r>
              <a:rPr lang="en-US" sz="1600"/>
              <a:t>Overlaps</a:t>
            </a:r>
          </a:p>
          <a:p>
            <a:pPr marL="1225550" lvl="2" indent="-285750">
              <a:buClr>
                <a:schemeClr val="accent2"/>
              </a:buClr>
              <a:buSzPct val="100000"/>
              <a:buFont typeface="Wingdings" panose="05000000000000000000" pitchFamily="2" charset="2"/>
              <a:buChar char="§"/>
            </a:pPr>
            <a:r>
              <a:rPr lang="en-US" sz="1600"/>
              <a:t>Schedules</a:t>
            </a:r>
          </a:p>
          <a:p>
            <a:pPr marL="1225550" lvl="2" indent="-285750">
              <a:buClr>
                <a:schemeClr val="accent2"/>
              </a:buClr>
              <a:buSzPct val="100000"/>
              <a:buFont typeface="Wingdings" panose="05000000000000000000" pitchFamily="2" charset="2"/>
              <a:buChar char="§"/>
            </a:pPr>
            <a:r>
              <a:rPr lang="en-US" sz="1600"/>
              <a:t>Features</a:t>
            </a:r>
          </a:p>
          <a:p>
            <a:pPr marL="1225550" lvl="2" indent="-285750">
              <a:buClr>
                <a:schemeClr val="accent2"/>
              </a:buClr>
              <a:buSzPct val="100000"/>
              <a:buFont typeface="Wingdings" panose="05000000000000000000" pitchFamily="2" charset="2"/>
              <a:buChar char="§"/>
            </a:pPr>
            <a:endParaRPr lang="en-US" sz="1600"/>
          </a:p>
        </p:txBody>
      </p:sp>
      <p:pic>
        <p:nvPicPr>
          <p:cNvPr id="15" name="Picture 14">
            <a:extLst>
              <a:ext uri="{FF2B5EF4-FFF2-40B4-BE49-F238E27FC236}">
                <a16:creationId xmlns:a16="http://schemas.microsoft.com/office/drawing/2014/main" id="{DF4B9687-29C0-42A8-9CFB-F1A350646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2580" y="2760905"/>
            <a:ext cx="3845196" cy="3593848"/>
          </a:xfrm>
          <a:prstGeom prst="rect">
            <a:avLst/>
          </a:prstGeom>
          <a:ln w="9525">
            <a:solidFill>
              <a:schemeClr val="tx1">
                <a:lumMod val="65000"/>
                <a:lumOff val="35000"/>
              </a:schemeClr>
            </a:solidFill>
          </a:ln>
        </p:spPr>
      </p:pic>
      <p:pic>
        <p:nvPicPr>
          <p:cNvPr id="18" name="Picture 17">
            <a:extLst>
              <a:ext uri="{FF2B5EF4-FFF2-40B4-BE49-F238E27FC236}">
                <a16:creationId xmlns:a16="http://schemas.microsoft.com/office/drawing/2014/main" id="{A1ED3AEB-01CA-4D8D-A8EF-C55E6E1A73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8584" y="2762151"/>
            <a:ext cx="6047067" cy="3592929"/>
          </a:xfrm>
          <a:prstGeom prst="rect">
            <a:avLst/>
          </a:prstGeom>
          <a:ln w="6350">
            <a:solidFill>
              <a:schemeClr val="tx1"/>
            </a:solidFill>
          </a:ln>
        </p:spPr>
      </p:pic>
    </p:spTree>
    <p:extLst>
      <p:ext uri="{BB962C8B-B14F-4D97-AF65-F5344CB8AC3E}">
        <p14:creationId xmlns:p14="http://schemas.microsoft.com/office/powerpoint/2010/main" val="4825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Timing editor – Competitor Examples</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7</a:t>
            </a:fld>
            <a:endParaRPr lang="de-DE"/>
          </a:p>
        </p:txBody>
      </p:sp>
      <p:pic>
        <p:nvPicPr>
          <p:cNvPr id="8" name="Picture 7">
            <a:extLst>
              <a:ext uri="{FF2B5EF4-FFF2-40B4-BE49-F238E27FC236}">
                <a16:creationId xmlns:a16="http://schemas.microsoft.com/office/drawing/2014/main" id="{9FEF8AF6-6402-4CBB-9CCA-862856F175CC}"/>
              </a:ext>
            </a:extLst>
          </p:cNvPr>
          <p:cNvPicPr>
            <a:picLocks noChangeAspect="1"/>
          </p:cNvPicPr>
          <p:nvPr/>
        </p:nvPicPr>
        <p:blipFill>
          <a:blip r:embed="rId3"/>
          <a:stretch>
            <a:fillRect/>
          </a:stretch>
        </p:blipFill>
        <p:spPr>
          <a:xfrm>
            <a:off x="322120" y="2269759"/>
            <a:ext cx="6171568" cy="1933263"/>
          </a:xfrm>
          <a:prstGeom prst="rect">
            <a:avLst/>
          </a:prstGeom>
        </p:spPr>
      </p:pic>
      <p:pic>
        <p:nvPicPr>
          <p:cNvPr id="10" name="Picture 9">
            <a:extLst>
              <a:ext uri="{FF2B5EF4-FFF2-40B4-BE49-F238E27FC236}">
                <a16:creationId xmlns:a16="http://schemas.microsoft.com/office/drawing/2014/main" id="{0066F94C-E5C0-4793-A701-CAE6437026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7490" y="1568629"/>
            <a:ext cx="4995952" cy="2991588"/>
          </a:xfrm>
          <a:prstGeom prst="rect">
            <a:avLst/>
          </a:prstGeom>
        </p:spPr>
      </p:pic>
    </p:spTree>
    <p:extLst>
      <p:ext uri="{BB962C8B-B14F-4D97-AF65-F5344CB8AC3E}">
        <p14:creationId xmlns:p14="http://schemas.microsoft.com/office/powerpoint/2010/main" val="44788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Signal Timing  Management</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a:xfrm>
            <a:off x="9160934" y="6570087"/>
            <a:ext cx="2021946" cy="136525"/>
          </a:xfrm>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a:xfrm>
            <a:off x="5037970" y="6566237"/>
            <a:ext cx="5172830" cy="181424"/>
          </a:xfrm>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a:xfrm>
            <a:off x="11353800" y="6578029"/>
            <a:ext cx="449641" cy="128583"/>
          </a:xfrm>
        </p:spPr>
        <p:txBody>
          <a:bodyPr/>
          <a:lstStyle/>
          <a:p>
            <a:fld id="{DFB80581-5D87-6A49-9F46-A5D3B5A6F96D}" type="slidenum">
              <a:rPr lang="de-DE" smtClean="0"/>
              <a:pPr/>
              <a:t>8</a:t>
            </a:fld>
            <a:endParaRPr lang="de-DE"/>
          </a:p>
        </p:txBody>
      </p:sp>
      <p:sp>
        <p:nvSpPr>
          <p:cNvPr id="7" name="TextBox 6">
            <a:extLst>
              <a:ext uri="{FF2B5EF4-FFF2-40B4-BE49-F238E27FC236}">
                <a16:creationId xmlns:a16="http://schemas.microsoft.com/office/drawing/2014/main" id="{E8DE023C-0F20-408F-9FA9-3A10C72D972C}"/>
              </a:ext>
            </a:extLst>
          </p:cNvPr>
          <p:cNvSpPr txBox="1"/>
          <p:nvPr/>
        </p:nvSpPr>
        <p:spPr>
          <a:xfrm>
            <a:off x="744003" y="1381289"/>
            <a:ext cx="10910642" cy="4489159"/>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It’s difficult to manage the coordination parameters of multiple intersections.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 user, I need an interface that allows me view, edit, and/or import optimized timing parameters for a synchronized group of intersections.</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a:t>Group Timing Editor</a:t>
            </a:r>
          </a:p>
          <a:p>
            <a:pPr marL="311150"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Cycle Length</a:t>
            </a:r>
          </a:p>
          <a:p>
            <a:pPr marL="768350" lvl="1" indent="-285750">
              <a:buClr>
                <a:schemeClr val="accent2"/>
              </a:buClr>
              <a:buSzPct val="100000"/>
              <a:buFont typeface="Wingdings" panose="05000000000000000000" pitchFamily="2" charset="2"/>
              <a:buChar char="§"/>
            </a:pPr>
            <a:r>
              <a:rPr lang="en-US" sz="1600"/>
              <a:t>Offset</a:t>
            </a:r>
          </a:p>
          <a:p>
            <a:pPr marL="768350" lvl="1" indent="-285750">
              <a:buClr>
                <a:schemeClr val="accent2"/>
              </a:buClr>
              <a:buSzPct val="100000"/>
              <a:buFont typeface="Wingdings" panose="05000000000000000000" pitchFamily="2" charset="2"/>
              <a:buChar char="§"/>
            </a:pPr>
            <a:r>
              <a:rPr lang="en-US" sz="1600"/>
              <a:t>Phase Splits</a:t>
            </a:r>
          </a:p>
          <a:p>
            <a:pPr marL="768350" lvl="1" indent="-285750">
              <a:buClr>
                <a:schemeClr val="accent2"/>
              </a:buClr>
              <a:buSzPct val="100000"/>
              <a:buFont typeface="Wingdings" panose="05000000000000000000" pitchFamily="2" charset="2"/>
              <a:buChar char="§"/>
            </a:pPr>
            <a:r>
              <a:rPr lang="en-US" sz="1600"/>
              <a:t>Sequence / Split Diagram</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a:t>Opens when importing UTDF data from external</a:t>
            </a:r>
          </a:p>
          <a:p>
            <a:pPr marL="25400">
              <a:buClr>
                <a:schemeClr val="accent2"/>
              </a:buClr>
              <a:buSzPct val="100000"/>
            </a:pPr>
            <a:r>
              <a:rPr lang="en-US" sz="1600"/>
              <a:t>     optimization tools (i.e. Synchro).</a:t>
            </a:r>
          </a:p>
        </p:txBody>
      </p:sp>
      <p:pic>
        <p:nvPicPr>
          <p:cNvPr id="8" name="Picture 7">
            <a:extLst>
              <a:ext uri="{FF2B5EF4-FFF2-40B4-BE49-F238E27FC236}">
                <a16:creationId xmlns:a16="http://schemas.microsoft.com/office/drawing/2014/main" id="{B567B3EE-5890-4426-AB2B-C29EB0B0DC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841" y="2650579"/>
            <a:ext cx="5861600" cy="3256445"/>
          </a:xfrm>
          <a:prstGeom prst="rect">
            <a:avLst/>
          </a:prstGeom>
        </p:spPr>
      </p:pic>
    </p:spTree>
    <p:extLst>
      <p:ext uri="{BB962C8B-B14F-4D97-AF65-F5344CB8AC3E}">
        <p14:creationId xmlns:p14="http://schemas.microsoft.com/office/powerpoint/2010/main" val="131468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5CF796F-3F6D-4A8C-9AA8-22D6FF2BEAA0}"/>
              </a:ext>
            </a:extLst>
          </p:cNvPr>
          <p:cNvSpPr>
            <a:spLocks noGrp="1"/>
          </p:cNvSpPr>
          <p:nvPr>
            <p:ph type="title"/>
          </p:nvPr>
        </p:nvSpPr>
        <p:spPr/>
        <p:txBody>
          <a:bodyPr/>
          <a:lstStyle/>
          <a:p>
            <a:r>
              <a:rPr lang="en-US"/>
              <a:t>TransparITY TMS – Traffic Controller Management</a:t>
            </a:r>
            <a:br>
              <a:rPr lang="en-US"/>
            </a:br>
            <a:r>
              <a:rPr lang="en-US" sz="2000">
                <a:solidFill>
                  <a:srgbClr val="006BAB"/>
                </a:solidFill>
              </a:rPr>
              <a:t>Signal Timing Management</a:t>
            </a:r>
          </a:p>
        </p:txBody>
      </p:sp>
      <p:sp>
        <p:nvSpPr>
          <p:cNvPr id="3" name="Date Placeholder 2">
            <a:extLst>
              <a:ext uri="{FF2B5EF4-FFF2-40B4-BE49-F238E27FC236}">
                <a16:creationId xmlns:a16="http://schemas.microsoft.com/office/drawing/2014/main" id="{159EF013-B64C-46D3-A7F6-486AE397C3EA}"/>
              </a:ext>
            </a:extLst>
          </p:cNvPr>
          <p:cNvSpPr>
            <a:spLocks noGrp="1"/>
          </p:cNvSpPr>
          <p:nvPr>
            <p:ph type="dt" sz="half" idx="13"/>
          </p:nvPr>
        </p:nvSpPr>
        <p:spPr/>
        <p:txBody>
          <a:bodyPr/>
          <a:lstStyle/>
          <a:p>
            <a:fld id="{84453DBC-7CCB-4C1A-BE49-DED696D5F2F8}" type="datetime1">
              <a:rPr lang="en-US" smtClean="0"/>
              <a:pPr/>
              <a:t>4/21/2022</a:t>
            </a:fld>
            <a:endParaRPr lang="de-DE"/>
          </a:p>
        </p:txBody>
      </p:sp>
      <p:sp>
        <p:nvSpPr>
          <p:cNvPr id="6" name="Footer Placeholder 5">
            <a:extLst>
              <a:ext uri="{FF2B5EF4-FFF2-40B4-BE49-F238E27FC236}">
                <a16:creationId xmlns:a16="http://schemas.microsoft.com/office/drawing/2014/main" id="{4F703325-AB9A-445B-A956-00457791EF99}"/>
              </a:ext>
            </a:extLst>
          </p:cNvPr>
          <p:cNvSpPr>
            <a:spLocks noGrp="1"/>
          </p:cNvSpPr>
          <p:nvPr>
            <p:ph type="ftr" sz="quarter" idx="14"/>
          </p:nvPr>
        </p:nvSpPr>
        <p:spPr/>
        <p:txBody>
          <a:bodyPr/>
          <a:lstStyle/>
          <a:p>
            <a:r>
              <a:rPr lang="en-US"/>
              <a:t>©2021 McCain, Inc. All Rights Reserved</a:t>
            </a:r>
          </a:p>
        </p:txBody>
      </p:sp>
      <p:sp>
        <p:nvSpPr>
          <p:cNvPr id="4" name="Slide Number Placeholder 3">
            <a:extLst>
              <a:ext uri="{FF2B5EF4-FFF2-40B4-BE49-F238E27FC236}">
                <a16:creationId xmlns:a16="http://schemas.microsoft.com/office/drawing/2014/main" id="{229EC8DD-1E7A-4AC6-BBDC-85CF8891A5AA}"/>
              </a:ext>
            </a:extLst>
          </p:cNvPr>
          <p:cNvSpPr>
            <a:spLocks noGrp="1"/>
          </p:cNvSpPr>
          <p:nvPr>
            <p:ph type="sldNum" sz="quarter" idx="15"/>
          </p:nvPr>
        </p:nvSpPr>
        <p:spPr/>
        <p:txBody>
          <a:bodyPr/>
          <a:lstStyle/>
          <a:p>
            <a:fld id="{DFB80581-5D87-6A49-9F46-A5D3B5A6F96D}" type="slidenum">
              <a:rPr lang="de-DE" smtClean="0"/>
              <a:pPr/>
              <a:t>9</a:t>
            </a:fld>
            <a:endParaRPr lang="de-DE"/>
          </a:p>
        </p:txBody>
      </p:sp>
      <p:sp>
        <p:nvSpPr>
          <p:cNvPr id="2" name="TextBox 1">
            <a:extLst>
              <a:ext uri="{FF2B5EF4-FFF2-40B4-BE49-F238E27FC236}">
                <a16:creationId xmlns:a16="http://schemas.microsoft.com/office/drawing/2014/main" id="{E4413A4C-D6DB-466C-A2BD-B375DBB8B8AF}"/>
              </a:ext>
            </a:extLst>
          </p:cNvPr>
          <p:cNvSpPr txBox="1"/>
          <p:nvPr/>
        </p:nvSpPr>
        <p:spPr>
          <a:xfrm>
            <a:off x="754390" y="1265808"/>
            <a:ext cx="10599410" cy="5061840"/>
          </a:xfrm>
          <a:prstGeom prst="rect">
            <a:avLst/>
          </a:prstGeom>
          <a:noFill/>
        </p:spPr>
        <p:txBody>
          <a:bodyPr wrap="square" lIns="0" tIns="0" rIns="0" bIns="0" rtlCol="0">
            <a:noAutofit/>
          </a:bodyPr>
          <a:lstStyle/>
          <a:p>
            <a:pPr marL="311150" indent="-285750">
              <a:buClr>
                <a:schemeClr val="accent2"/>
              </a:buClr>
              <a:buSzPct val="100000"/>
              <a:buFont typeface="Wingdings" panose="05000000000000000000" pitchFamily="2" charset="2"/>
              <a:buChar char="§"/>
            </a:pPr>
            <a:r>
              <a:rPr lang="en-US" sz="1600" b="1"/>
              <a:t>Problem Statement: </a:t>
            </a:r>
            <a:r>
              <a:rPr lang="en-US" sz="1600"/>
              <a:t>When the local controller timing doesn’t match the central system, the operation of the intersection and/or reporting to external systems is out of sync with the intended operations&gt;</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Use Case: </a:t>
            </a:r>
            <a:r>
              <a:rPr lang="en-US" sz="1600"/>
              <a:t>As an engineer, I need to know when changes in the field have taken place and an interface to resolve the discrepancy between local controller timing and the central system database.</a:t>
            </a:r>
          </a:p>
          <a:p>
            <a:pPr marL="311150" indent="-285750">
              <a:buClr>
                <a:schemeClr val="accent2"/>
              </a:buClr>
              <a:buSzPct val="100000"/>
              <a:buFont typeface="Wingdings" panose="05000000000000000000" pitchFamily="2" charset="2"/>
              <a:buChar char="§"/>
            </a:pPr>
            <a:endParaRPr lang="en-US" sz="1600"/>
          </a:p>
          <a:p>
            <a:pPr marL="311150" indent="-285750">
              <a:buClr>
                <a:schemeClr val="accent2"/>
              </a:buClr>
              <a:buSzPct val="100000"/>
              <a:buFont typeface="Wingdings" panose="05000000000000000000" pitchFamily="2" charset="2"/>
              <a:buChar char="§"/>
            </a:pPr>
            <a:r>
              <a:rPr lang="en-US" sz="1600" b="1"/>
              <a:t>Solution: </a:t>
            </a:r>
            <a:r>
              <a:rPr lang="en-US" sz="1600"/>
              <a:t>Signal Timing Audit / Comparison</a:t>
            </a:r>
          </a:p>
          <a:p>
            <a:pPr marL="311150"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On Demand</a:t>
            </a:r>
          </a:p>
          <a:p>
            <a:pPr marL="768350" lvl="1" indent="-285750">
              <a:buClr>
                <a:schemeClr val="accent2"/>
              </a:buClr>
              <a:buSzPct val="100000"/>
              <a:buFont typeface="Wingdings" panose="05000000000000000000" pitchFamily="2" charset="2"/>
              <a:buChar char="§"/>
            </a:pPr>
            <a:r>
              <a:rPr lang="en-US" sz="1600"/>
              <a:t>Scheduled with notification</a:t>
            </a:r>
          </a:p>
          <a:p>
            <a:pPr marL="768350" lvl="1"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a:t>Launches Side-by-Side comparison</a:t>
            </a:r>
          </a:p>
          <a:p>
            <a:pPr marL="1225550" lvl="2" indent="-285750">
              <a:buClr>
                <a:schemeClr val="accent2"/>
              </a:buClr>
              <a:buSzPct val="100000"/>
              <a:buFont typeface="Wingdings" panose="05000000000000000000" pitchFamily="2" charset="2"/>
              <a:buChar char="§"/>
            </a:pPr>
            <a:r>
              <a:rPr lang="en-US" sz="1600"/>
              <a:t>Visual indication of mismatches</a:t>
            </a:r>
          </a:p>
          <a:p>
            <a:pPr marL="1225550" lvl="2" indent="-285750">
              <a:buClr>
                <a:schemeClr val="accent2"/>
              </a:buClr>
              <a:buSzPct val="100000"/>
              <a:buFont typeface="Wingdings" panose="05000000000000000000" pitchFamily="2" charset="2"/>
              <a:buChar char="§"/>
            </a:pPr>
            <a:r>
              <a:rPr lang="en-US" sz="1600"/>
              <a:t>Corrective measure thereafter </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r>
              <a:rPr lang="en-US" sz="1600" b="1"/>
              <a:t>Field modifications</a:t>
            </a:r>
          </a:p>
          <a:p>
            <a:pPr marL="1225550" lvl="2" indent="-285750">
              <a:buClr>
                <a:schemeClr val="accent2"/>
              </a:buClr>
              <a:buSzPct val="100000"/>
              <a:buFont typeface="Wingdings" panose="05000000000000000000" pitchFamily="2" charset="2"/>
              <a:buChar char="§"/>
            </a:pPr>
            <a:r>
              <a:rPr lang="en-US" sz="1600"/>
              <a:t>Automatic audit with notification</a:t>
            </a:r>
          </a:p>
          <a:p>
            <a:pPr marL="1225550" lvl="2" indent="-285750">
              <a:buClr>
                <a:schemeClr val="accent2"/>
              </a:buClr>
              <a:buSzPct val="100000"/>
              <a:buFont typeface="Wingdings" panose="05000000000000000000" pitchFamily="2" charset="2"/>
              <a:buChar char="§"/>
            </a:pPr>
            <a:endParaRPr lang="en-US" sz="1600"/>
          </a:p>
          <a:p>
            <a:pPr marL="768350" lvl="1" indent="-285750">
              <a:buClr>
                <a:schemeClr val="accent2"/>
              </a:buClr>
              <a:buSzPct val="100000"/>
              <a:buFont typeface="Wingdings" panose="05000000000000000000" pitchFamily="2" charset="2"/>
              <a:buChar char="§"/>
            </a:pPr>
            <a:endParaRPr lang="en-US" sz="1600"/>
          </a:p>
        </p:txBody>
      </p:sp>
      <p:pic>
        <p:nvPicPr>
          <p:cNvPr id="9" name="Picture 8">
            <a:extLst>
              <a:ext uri="{FF2B5EF4-FFF2-40B4-BE49-F238E27FC236}">
                <a16:creationId xmlns:a16="http://schemas.microsoft.com/office/drawing/2014/main" id="{8A38870F-7B56-4163-817D-773F7664AF27}"/>
              </a:ext>
            </a:extLst>
          </p:cNvPr>
          <p:cNvPicPr>
            <a:picLocks noChangeAspect="1"/>
          </p:cNvPicPr>
          <p:nvPr/>
        </p:nvPicPr>
        <p:blipFill rotWithShape="1">
          <a:blip r:embed="rId3"/>
          <a:srcRect b="1884"/>
          <a:stretch/>
        </p:blipFill>
        <p:spPr>
          <a:xfrm>
            <a:off x="5779008" y="2712896"/>
            <a:ext cx="6148832" cy="3475012"/>
          </a:xfrm>
          <a:prstGeom prst="rect">
            <a:avLst/>
          </a:prstGeom>
          <a:ln w="9525">
            <a:solidFill>
              <a:schemeClr val="tx1"/>
            </a:solidFill>
          </a:ln>
        </p:spPr>
      </p:pic>
    </p:spTree>
    <p:extLst>
      <p:ext uri="{BB962C8B-B14F-4D97-AF65-F5344CB8AC3E}">
        <p14:creationId xmlns:p14="http://schemas.microsoft.com/office/powerpoint/2010/main" val="3565138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Design">
  <a:themeElements>
    <a:clrScheme name="Custom 1">
      <a:dk1>
        <a:srgbClr val="485258"/>
      </a:dk1>
      <a:lt1>
        <a:srgbClr val="FFFFFF"/>
      </a:lt1>
      <a:dk2>
        <a:srgbClr val="006BAB"/>
      </a:dk2>
      <a:lt2>
        <a:srgbClr val="B5BEC2"/>
      </a:lt2>
      <a:accent1>
        <a:srgbClr val="889298"/>
      </a:accent1>
      <a:accent2>
        <a:srgbClr val="FCDC41"/>
      </a:accent2>
      <a:accent3>
        <a:srgbClr val="006BAB"/>
      </a:accent3>
      <a:accent4>
        <a:srgbClr val="889298"/>
      </a:accent4>
      <a:accent5>
        <a:srgbClr val="FCDC41"/>
      </a:accent5>
      <a:accent6>
        <a:srgbClr val="006BAB"/>
      </a:accent6>
      <a:hlink>
        <a:srgbClr val="485258"/>
      </a:hlink>
      <a:folHlink>
        <a:srgbClr val="485258"/>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03200" indent="-177800">
          <a:buSzPct val="100000"/>
          <a:buBlip>
            <a:blip xmlns:r="http://schemas.openxmlformats.org/officeDocument/2006/relationships" r:embed="rId1"/>
          </a:buBlip>
          <a:defRPr sz="1600" dirty="0" err="1" smtClean="0"/>
        </a:defPPr>
      </a:lstStyle>
    </a:txDef>
  </a:objectDefaults>
  <a:extraClrSchemeLst/>
  <a:extLst>
    <a:ext uri="{05A4C25C-085E-4340-85A3-A5531E510DB2}">
      <thm15:themeFamily xmlns:thm15="http://schemas.microsoft.com/office/thememl/2012/main" name="PowerPoint Template_2021+.potx" id="{4B79AA36-149D-4575-9B4F-B765CD20A45F}" vid="{D6CE1522-1A9A-47E3-95B5-7AF9DDCAB01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EC325761C17F45B5F4F079D3D6CEDC" ma:contentTypeVersion="14" ma:contentTypeDescription="Create a new document." ma:contentTypeScope="" ma:versionID="c549dc465f65f98ea42cd5e2b1ddc5e2">
  <xsd:schema xmlns:xsd="http://www.w3.org/2001/XMLSchema" xmlns:xs="http://www.w3.org/2001/XMLSchema" xmlns:p="http://schemas.microsoft.com/office/2006/metadata/properties" xmlns:ns1="http://schemas.microsoft.com/sharepoint/v3" xmlns:ns2="4d4f8ce8-a00a-430a-9294-c269c37a615a" xmlns:ns3="70a6bf64-e9f7-4667-af28-4a2094b4edd1" targetNamespace="http://schemas.microsoft.com/office/2006/metadata/properties" ma:root="true" ma:fieldsID="685da5b1461439b4163ec513163f10fc" ns1:_="" ns2:_="" ns3:_="">
    <xsd:import namespace="http://schemas.microsoft.com/sharepoint/v3"/>
    <xsd:import namespace="4d4f8ce8-a00a-430a-9294-c269c37a615a"/>
    <xsd:import namespace="70a6bf64-e9f7-4667-af28-4a2094b4ed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1:PublishingStartDate" minOccurs="0"/>
                <xsd:element ref="ns1:PublishingExpirationDate" minOccurs="0"/>
                <xsd:element ref="ns3:_dlc_DocId" minOccurs="0"/>
                <xsd:element ref="ns3:_dlc_DocIdUrl" minOccurs="0"/>
                <xsd:element ref="ns3:_dlc_DocIdPersistI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4f8ce8-a00a-430a-9294-c269c37a6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a6bf64-e9f7-4667-af28-4a2094b4ed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31388-7F20-4075-8398-BCF3AE7D5FA4}">
  <ds:schemaRefs>
    <ds:schemaRef ds:uri="4d4f8ce8-a00a-430a-9294-c269c37a615a"/>
    <ds:schemaRef ds:uri="70a6bf64-e9f7-4667-af28-4a2094b4ed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E85515-E255-4785-9AAC-DE808DE5022B}">
  <ds:schemaRefs>
    <ds:schemaRef ds:uri="4d4f8ce8-a00a-430a-9294-c269c37a615a"/>
    <ds:schemaRef ds:uri="70a6bf64-e9f7-4667-af28-4a2094b4e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E4672-7545-4538-97FE-5B8FF0D55EDE}">
  <ds:schemaRefs>
    <ds:schemaRef ds:uri="http://schemas.microsoft.com/sharepoint/events"/>
  </ds:schemaRefs>
</ds:datastoreItem>
</file>

<file path=customXml/itemProps4.xml><?xml version="1.0" encoding="utf-8"?>
<ds:datastoreItem xmlns:ds="http://schemas.openxmlformats.org/officeDocument/2006/customXml" ds:itemID="{5A02C668-CC2F-4BED-8C28-2467FBCD89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Infrastructure Upgrades_Webinar_220316</Template>
  <TotalTime>0</TotalTime>
  <Words>1523</Words>
  <Application>Microsoft Office PowerPoint</Application>
  <PresentationFormat>Custom</PresentationFormat>
  <Paragraphs>311</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Office-Design</vt:lpstr>
      <vt:lpstr>TRANSPARITY TMS, SPM, and Adaptive</vt:lpstr>
      <vt:lpstr>AGENDA</vt:lpstr>
      <vt:lpstr>TransparITY TMS – Traffic Controller Management FEATURE OVERVIEW</vt:lpstr>
      <vt:lpstr>TransparITY TMS – Traffic Controller Management FEATURE OVERVIEW</vt:lpstr>
      <vt:lpstr>Feature Strengths  &amp; Use cases</vt:lpstr>
      <vt:lpstr>TransparITY TMS – Traffic Controller Management Signal Timing Management</vt:lpstr>
      <vt:lpstr>TransparITY TMS – Traffic Controller Management Timing editor – Competitor Examples</vt:lpstr>
      <vt:lpstr>TransparITY TMS – Traffic Controller Management Signal Timing  Management</vt:lpstr>
      <vt:lpstr>TransparITY TMS – Traffic Controller Management Signal Timing Management</vt:lpstr>
      <vt:lpstr>TransparITY TMS – Traffic Controller Management SPECIAL FUNCTIONS</vt:lpstr>
      <vt:lpstr>TransparITY TMS – Traffic Controller Management CCTV / Video Detection Feeds</vt:lpstr>
      <vt:lpstr>TransparITY TMS – Traffic Controller Management ADAPTIVE SIGNAL CONTROL</vt:lpstr>
      <vt:lpstr>TransparITY TMS – Traffic Controller Management Signal Performance Measures</vt:lpstr>
      <vt:lpstr>TransparITY TMS – Traffic Controller Management Signal Performance Measures</vt:lpstr>
      <vt:lpstr>UPCOMING</vt:lpstr>
      <vt:lpstr>Join us for the next empower Series Session</vt:lpstr>
      <vt:lpstr>PowerPoint Presentation</vt:lpstr>
    </vt:vector>
  </TitlesOfParts>
  <Company>zzz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McCain Presentation - Guidelines Title Slides</dc:title>
  <dc:creator>Walter, Lauren</dc:creator>
  <cp:lastModifiedBy>Adelizzi, Christina</cp:lastModifiedBy>
  <cp:revision>1</cp:revision>
  <cp:lastPrinted>2018-11-15T10:47:43Z</cp:lastPrinted>
  <dcterms:created xsi:type="dcterms:W3CDTF">2022-01-28T16:12:41Z</dcterms:created>
  <dcterms:modified xsi:type="dcterms:W3CDTF">2022-04-21T22:38:13Z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0x010100CAEC325761C17F45B5F4F079D3D6CEDC</vt:lpwstr>
  </property>
  <property fmtid="{D5CDD505-2E9C-101B-9397-08002B2CF9AE}" pid="3" name="Order">
    <vt:r8>87900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